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3.svg" ContentType="image/svg+xml"/>
  <Override PartName="/ppt/media/image25.svg" ContentType="image/svg+xml"/>
  <Override PartName="/ppt/media/image27.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5"/>
  </p:notesMasterIdLst>
  <p:sldIdLst>
    <p:sldId id="256" r:id="rId4"/>
    <p:sldId id="283" r:id="rId5"/>
    <p:sldId id="285" r:id="rId6"/>
    <p:sldId id="257" r:id="rId7"/>
    <p:sldId id="292" r:id="rId8"/>
    <p:sldId id="322" r:id="rId9"/>
    <p:sldId id="272" r:id="rId10"/>
    <p:sldId id="269" r:id="rId11"/>
    <p:sldId id="287" r:id="rId12"/>
    <p:sldId id="268" r:id="rId13"/>
    <p:sldId id="263" r:id="rId14"/>
    <p:sldId id="266" r:id="rId16"/>
    <p:sldId id="264" r:id="rId17"/>
    <p:sldId id="288" r:id="rId18"/>
    <p:sldId id="306" r:id="rId19"/>
    <p:sldId id="328" r:id="rId20"/>
    <p:sldId id="326" r:id="rId21"/>
    <p:sldId id="289" r:id="rId22"/>
    <p:sldId id="303" r:id="rId23"/>
    <p:sldId id="262" r:id="rId24"/>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E5671B"/>
    <a:srgbClr val="01A8FF"/>
    <a:srgbClr val="000000"/>
    <a:srgbClr val="2C395B"/>
    <a:srgbClr val="7A5C66"/>
    <a:srgbClr val="5B9BD5"/>
    <a:srgbClr val="B484E2"/>
    <a:srgbClr val="705661"/>
    <a:srgbClr val="D46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42"/>
    <p:restoredTop sz="94674"/>
  </p:normalViewPr>
  <p:slideViewPr>
    <p:cSldViewPr snapToGrid="0">
      <p:cViewPr varScale="1">
        <p:scale>
          <a:sx n="113" d="100"/>
          <a:sy n="113" d="100"/>
        </p:scale>
        <p:origin x="216"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356.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notesMaster" Target="notesMasters/notes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sym typeface="+mn-ea"/>
              </a:rPr>
              <a:t>BI</a:t>
            </a:r>
            <a:r>
              <a:rPr lang="zh-CN" altLang="en-US">
                <a:sym typeface="+mn-ea"/>
              </a:rPr>
              <a:t>大屏，</a:t>
            </a:r>
            <a:r>
              <a:rPr lang="en-US" altLang="zh-CN">
                <a:sym typeface="+mn-ea"/>
              </a:rPr>
              <a:t>RPA+AI</a:t>
            </a:r>
            <a:r>
              <a:rPr lang="zh-CN" altLang="en-US">
                <a:sym typeface="+mn-ea"/>
              </a:rPr>
              <a:t>，精细化场景（效率提升）、无人值守自动化运维、数据清洗</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1083077" y="1392923"/>
            <a:ext cx="2316071" cy="1446550"/>
            <a:chOff x="3221860" y="1907278"/>
            <a:chExt cx="2316071" cy="1446550"/>
          </a:xfrm>
        </p:grpSpPr>
        <p:sp>
          <p:nvSpPr>
            <p:cNvPr id="31" name="文本框 30"/>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2" name="文本框 31"/>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grpSp>
        <p:nvGrpSpPr>
          <p:cNvPr id="33" name="组合 32"/>
          <p:cNvGrpSpPr/>
          <p:nvPr userDrawn="1"/>
        </p:nvGrpSpPr>
        <p:grpSpPr>
          <a:xfrm>
            <a:off x="3005863" y="1289780"/>
            <a:ext cx="8397721" cy="1549693"/>
            <a:chOff x="1508112" y="2935045"/>
            <a:chExt cx="8397721" cy="1549693"/>
          </a:xfrm>
        </p:grpSpPr>
        <p:sp>
          <p:nvSpPr>
            <p:cNvPr id="34" name="文本框 33"/>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7" name="文本框 36"/>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8" name="文本框 37"/>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9" name="文本框 38"/>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nvGrpSpPr>
            <p:cNvPr id="40" name="组合 39"/>
            <p:cNvGrpSpPr/>
            <p:nvPr/>
          </p:nvGrpSpPr>
          <p:grpSpPr>
            <a:xfrm>
              <a:off x="1508112" y="3038188"/>
              <a:ext cx="1994660" cy="1446550"/>
              <a:chOff x="1490018" y="4162664"/>
              <a:chExt cx="1994660" cy="1446550"/>
            </a:xfrm>
          </p:grpSpPr>
          <p:sp>
            <p:nvSpPr>
              <p:cNvPr id="44" name="文本框 43"/>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p:cNvGrpSpPr/>
            <p:nvPr/>
          </p:nvGrpSpPr>
          <p:grpSpPr>
            <a:xfrm>
              <a:off x="3953483" y="3038188"/>
              <a:ext cx="1657791" cy="1446550"/>
              <a:chOff x="4007931" y="4826644"/>
              <a:chExt cx="1657791" cy="1446550"/>
            </a:xfrm>
          </p:grpSpPr>
          <p:sp>
            <p:nvSpPr>
              <p:cNvPr id="42" name="文本框 41"/>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8" name="图片 47"/>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pic>
        <p:nvPicPr>
          <p:cNvPr id="49" name="图片 48"/>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a:fillRect/>
          </a:stretch>
        </p:blipFill>
        <p:spPr>
          <a:xfrm rot="5400000">
            <a:off x="7579447" y="3019739"/>
            <a:ext cx="672156" cy="1058624"/>
          </a:xfrm>
          <a:prstGeom prst="rect">
            <a:avLst/>
          </a:prstGeom>
        </p:spPr>
      </p:pic>
      <p:sp>
        <p:nvSpPr>
          <p:cNvPr id="50" name="文本框 49"/>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5.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40" name="图片 3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453" y="0"/>
            <a:ext cx="12353453" cy="6948000"/>
          </a:xfrm>
          <a:prstGeom prst="rect">
            <a:avLst/>
          </a:prstGeom>
        </p:spPr>
      </p:pic>
      <p:grpSp>
        <p:nvGrpSpPr>
          <p:cNvPr id="13" name="组合 12"/>
          <p:cNvGrpSpPr/>
          <p:nvPr userDrawn="1"/>
        </p:nvGrpSpPr>
        <p:grpSpPr>
          <a:xfrm>
            <a:off x="10486256" y="-38067"/>
            <a:ext cx="2245394" cy="1015326"/>
            <a:chOff x="10476631" y="29308"/>
            <a:chExt cx="2245394" cy="1015326"/>
          </a:xfrm>
        </p:grpSpPr>
        <p:pic>
          <p:nvPicPr>
            <p:cNvPr id="11" name="图片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 合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新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造</a:t>
              </a:r>
              <a:endPar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7" name="图片 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6" name="直线连接符 15"/>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0" Type="http://schemas.openxmlformats.org/officeDocument/2006/relationships/slideLayout" Target="../slideLayouts/slideLayout7.xml"/><Relationship Id="rId7" Type="http://schemas.openxmlformats.org/officeDocument/2006/relationships/tags" Target="../tags/tag77.xml"/><Relationship Id="rId69" Type="http://schemas.openxmlformats.org/officeDocument/2006/relationships/tags" Target="../tags/tag133.xml"/><Relationship Id="rId68" Type="http://schemas.openxmlformats.org/officeDocument/2006/relationships/tags" Target="../tags/tag132.xml"/><Relationship Id="rId67" Type="http://schemas.openxmlformats.org/officeDocument/2006/relationships/tags" Target="../tags/tag131.xml"/><Relationship Id="rId66" Type="http://schemas.openxmlformats.org/officeDocument/2006/relationships/tags" Target="../tags/tag130.xml"/><Relationship Id="rId65" Type="http://schemas.openxmlformats.org/officeDocument/2006/relationships/tags" Target="../tags/tag129.xml"/><Relationship Id="rId64" Type="http://schemas.openxmlformats.org/officeDocument/2006/relationships/tags" Target="../tags/tag128.xml"/><Relationship Id="rId63" Type="http://schemas.openxmlformats.org/officeDocument/2006/relationships/tags" Target="../tags/tag127.xml"/><Relationship Id="rId62" Type="http://schemas.openxmlformats.org/officeDocument/2006/relationships/tags" Target="../tags/tag126.xml"/><Relationship Id="rId61" Type="http://schemas.openxmlformats.org/officeDocument/2006/relationships/tags" Target="../tags/tag125.xml"/><Relationship Id="rId60" Type="http://schemas.openxmlformats.org/officeDocument/2006/relationships/tags" Target="../tags/tag124.xml"/><Relationship Id="rId6" Type="http://schemas.openxmlformats.org/officeDocument/2006/relationships/tags" Target="../tags/tag76.xml"/><Relationship Id="rId59" Type="http://schemas.openxmlformats.org/officeDocument/2006/relationships/tags" Target="../tags/tag123.xml"/><Relationship Id="rId58" Type="http://schemas.openxmlformats.org/officeDocument/2006/relationships/tags" Target="../tags/tag122.xml"/><Relationship Id="rId57" Type="http://schemas.openxmlformats.org/officeDocument/2006/relationships/tags" Target="../tags/tag121.xml"/><Relationship Id="rId56" Type="http://schemas.openxmlformats.org/officeDocument/2006/relationships/tags" Target="../tags/tag120.xml"/><Relationship Id="rId55" Type="http://schemas.openxmlformats.org/officeDocument/2006/relationships/tags" Target="../tags/tag119.xml"/><Relationship Id="rId54" Type="http://schemas.openxmlformats.org/officeDocument/2006/relationships/tags" Target="../tags/tag118.xml"/><Relationship Id="rId53" Type="http://schemas.openxmlformats.org/officeDocument/2006/relationships/tags" Target="../tags/tag117.xml"/><Relationship Id="rId52" Type="http://schemas.openxmlformats.org/officeDocument/2006/relationships/tags" Target="../tags/tag116.xml"/><Relationship Id="rId51" Type="http://schemas.openxmlformats.org/officeDocument/2006/relationships/tags" Target="../tags/tag115.xml"/><Relationship Id="rId50" Type="http://schemas.openxmlformats.org/officeDocument/2006/relationships/tags" Target="../tags/tag114.xml"/><Relationship Id="rId5" Type="http://schemas.openxmlformats.org/officeDocument/2006/relationships/tags" Target="../tags/tag75.xml"/><Relationship Id="rId49" Type="http://schemas.openxmlformats.org/officeDocument/2006/relationships/tags" Target="../tags/tag113.xml"/><Relationship Id="rId48" Type="http://schemas.openxmlformats.org/officeDocument/2006/relationships/tags" Target="../tags/tag112.xml"/><Relationship Id="rId47" Type="http://schemas.openxmlformats.org/officeDocument/2006/relationships/tags" Target="../tags/tag111.xml"/><Relationship Id="rId46" Type="http://schemas.openxmlformats.org/officeDocument/2006/relationships/tags" Target="../tags/tag110.xml"/><Relationship Id="rId45" Type="http://schemas.openxmlformats.org/officeDocument/2006/relationships/tags" Target="../tags/tag109.xml"/><Relationship Id="rId44" Type="http://schemas.openxmlformats.org/officeDocument/2006/relationships/tags" Target="../tags/tag108.xml"/><Relationship Id="rId43" Type="http://schemas.openxmlformats.org/officeDocument/2006/relationships/tags" Target="../tags/tag107.xml"/><Relationship Id="rId42" Type="http://schemas.openxmlformats.org/officeDocument/2006/relationships/image" Target="../media/image18.png"/><Relationship Id="rId41" Type="http://schemas.openxmlformats.org/officeDocument/2006/relationships/tags" Target="../tags/tag106.xml"/><Relationship Id="rId40" Type="http://schemas.openxmlformats.org/officeDocument/2006/relationships/tags" Target="../tags/tag105.xml"/><Relationship Id="rId4" Type="http://schemas.openxmlformats.org/officeDocument/2006/relationships/tags" Target="../tags/tag74.xml"/><Relationship Id="rId39" Type="http://schemas.openxmlformats.org/officeDocument/2006/relationships/tags" Target="../tags/tag104.xml"/><Relationship Id="rId38" Type="http://schemas.openxmlformats.org/officeDocument/2006/relationships/tags" Target="../tags/tag103.xml"/><Relationship Id="rId37" Type="http://schemas.openxmlformats.org/officeDocument/2006/relationships/tags" Target="../tags/tag102.xml"/><Relationship Id="rId36" Type="http://schemas.openxmlformats.org/officeDocument/2006/relationships/tags" Target="../tags/tag101.xml"/><Relationship Id="rId35" Type="http://schemas.openxmlformats.org/officeDocument/2006/relationships/tags" Target="../tags/tag100.xml"/><Relationship Id="rId34" Type="http://schemas.openxmlformats.org/officeDocument/2006/relationships/tags" Target="../tags/tag99.xml"/><Relationship Id="rId33" Type="http://schemas.openxmlformats.org/officeDocument/2006/relationships/tags" Target="../tags/tag98.xml"/><Relationship Id="rId32" Type="http://schemas.openxmlformats.org/officeDocument/2006/relationships/tags" Target="../tags/tag97.xml"/><Relationship Id="rId31" Type="http://schemas.openxmlformats.org/officeDocument/2006/relationships/tags" Target="../tags/tag96.xml"/><Relationship Id="rId30" Type="http://schemas.openxmlformats.org/officeDocument/2006/relationships/tags" Target="../tags/tag95.xml"/><Relationship Id="rId3" Type="http://schemas.openxmlformats.org/officeDocument/2006/relationships/tags" Target="../tags/tag73.xml"/><Relationship Id="rId29" Type="http://schemas.openxmlformats.org/officeDocument/2006/relationships/tags" Target="../tags/tag94.xml"/><Relationship Id="rId28" Type="http://schemas.openxmlformats.org/officeDocument/2006/relationships/image" Target="../media/image17.png"/><Relationship Id="rId27" Type="http://schemas.openxmlformats.org/officeDocument/2006/relationships/tags" Target="../tags/tag93.xml"/><Relationship Id="rId26" Type="http://schemas.openxmlformats.org/officeDocument/2006/relationships/tags" Target="../tags/tag92.xml"/><Relationship Id="rId25" Type="http://schemas.openxmlformats.org/officeDocument/2006/relationships/image" Target="../media/image16.png"/><Relationship Id="rId24" Type="http://schemas.openxmlformats.org/officeDocument/2006/relationships/tags" Target="../tags/tag91.xml"/><Relationship Id="rId23" Type="http://schemas.openxmlformats.org/officeDocument/2006/relationships/image" Target="../media/image15.png"/><Relationship Id="rId22" Type="http://schemas.openxmlformats.org/officeDocument/2006/relationships/tags" Target="../tags/tag90.xml"/><Relationship Id="rId21" Type="http://schemas.openxmlformats.org/officeDocument/2006/relationships/tags" Target="../tags/tag89.xml"/><Relationship Id="rId20" Type="http://schemas.openxmlformats.org/officeDocument/2006/relationships/tags" Target="../tags/tag88.xml"/><Relationship Id="rId2" Type="http://schemas.openxmlformats.org/officeDocument/2006/relationships/tags" Target="../tags/tag72.xml"/><Relationship Id="rId19" Type="http://schemas.openxmlformats.org/officeDocument/2006/relationships/tags" Target="../tags/tag87.xml"/><Relationship Id="rId18" Type="http://schemas.openxmlformats.org/officeDocument/2006/relationships/image" Target="../media/image14.png"/><Relationship Id="rId17" Type="http://schemas.openxmlformats.org/officeDocument/2006/relationships/tags" Target="../tags/tag86.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image" Target="../media/image13.png"/><Relationship Id="rId10" Type="http://schemas.openxmlformats.org/officeDocument/2006/relationships/tags" Target="../tags/tag80.xml"/><Relationship Id="rId1" Type="http://schemas.openxmlformats.org/officeDocument/2006/relationships/tags" Target="../tags/tag71.xml"/></Relationships>
</file>

<file path=ppt/slides/_rels/slide11.xml.rels><?xml version="1.0" encoding="UTF-8" standalone="yes"?>
<Relationships xmlns="http://schemas.openxmlformats.org/package/2006/relationships"><Relationship Id="rId9" Type="http://schemas.openxmlformats.org/officeDocument/2006/relationships/tags" Target="../tags/tag140.xml"/><Relationship Id="rId88" Type="http://schemas.openxmlformats.org/officeDocument/2006/relationships/notesSlide" Target="../notesSlides/notesSlide1.xml"/><Relationship Id="rId87" Type="http://schemas.openxmlformats.org/officeDocument/2006/relationships/slideLayout" Target="../slideLayouts/slideLayout7.xml"/><Relationship Id="rId86" Type="http://schemas.openxmlformats.org/officeDocument/2006/relationships/tags" Target="../tags/tag197.xml"/><Relationship Id="rId85" Type="http://schemas.openxmlformats.org/officeDocument/2006/relationships/tags" Target="../tags/tag196.xml"/><Relationship Id="rId84" Type="http://schemas.openxmlformats.org/officeDocument/2006/relationships/tags" Target="../tags/tag195.xml"/><Relationship Id="rId83" Type="http://schemas.openxmlformats.org/officeDocument/2006/relationships/tags" Target="../tags/tag194.xml"/><Relationship Id="rId82" Type="http://schemas.openxmlformats.org/officeDocument/2006/relationships/tags" Target="../tags/tag193.xml"/><Relationship Id="rId81" Type="http://schemas.openxmlformats.org/officeDocument/2006/relationships/tags" Target="../tags/tag192.xml"/><Relationship Id="rId80" Type="http://schemas.openxmlformats.org/officeDocument/2006/relationships/tags" Target="../tags/tag191.xml"/><Relationship Id="rId8" Type="http://schemas.openxmlformats.org/officeDocument/2006/relationships/tags" Target="../tags/tag139.xml"/><Relationship Id="rId79" Type="http://schemas.openxmlformats.org/officeDocument/2006/relationships/tags" Target="../tags/tag190.xml"/><Relationship Id="rId78" Type="http://schemas.openxmlformats.org/officeDocument/2006/relationships/tags" Target="../tags/tag189.xml"/><Relationship Id="rId77" Type="http://schemas.openxmlformats.org/officeDocument/2006/relationships/tags" Target="../tags/tag188.xml"/><Relationship Id="rId76" Type="http://schemas.openxmlformats.org/officeDocument/2006/relationships/tags" Target="../tags/tag187.xml"/><Relationship Id="rId75" Type="http://schemas.openxmlformats.org/officeDocument/2006/relationships/tags" Target="../tags/tag186.xml"/><Relationship Id="rId74" Type="http://schemas.openxmlformats.org/officeDocument/2006/relationships/tags" Target="../tags/tag185.xml"/><Relationship Id="rId73" Type="http://schemas.openxmlformats.org/officeDocument/2006/relationships/tags" Target="../tags/tag184.xml"/><Relationship Id="rId72" Type="http://schemas.openxmlformats.org/officeDocument/2006/relationships/tags" Target="../tags/tag183.xml"/><Relationship Id="rId71" Type="http://schemas.openxmlformats.org/officeDocument/2006/relationships/tags" Target="../tags/tag182.xml"/><Relationship Id="rId70" Type="http://schemas.openxmlformats.org/officeDocument/2006/relationships/tags" Target="../tags/tag181.xml"/><Relationship Id="rId7" Type="http://schemas.openxmlformats.org/officeDocument/2006/relationships/image" Target="../media/image20.png"/><Relationship Id="rId69" Type="http://schemas.openxmlformats.org/officeDocument/2006/relationships/image" Target="../media/image40.svg"/><Relationship Id="rId68" Type="http://schemas.openxmlformats.org/officeDocument/2006/relationships/image" Target="../media/image39.png"/><Relationship Id="rId67" Type="http://schemas.openxmlformats.org/officeDocument/2006/relationships/tags" Target="../tags/tag180.xml"/><Relationship Id="rId66" Type="http://schemas.openxmlformats.org/officeDocument/2006/relationships/tags" Target="../tags/tag179.xml"/><Relationship Id="rId65" Type="http://schemas.openxmlformats.org/officeDocument/2006/relationships/tags" Target="../tags/tag178.xml"/><Relationship Id="rId64" Type="http://schemas.openxmlformats.org/officeDocument/2006/relationships/tags" Target="../tags/tag177.xml"/><Relationship Id="rId63" Type="http://schemas.openxmlformats.org/officeDocument/2006/relationships/tags" Target="../tags/tag176.xml"/><Relationship Id="rId62" Type="http://schemas.openxmlformats.org/officeDocument/2006/relationships/tags" Target="../tags/tag175.xml"/><Relationship Id="rId61" Type="http://schemas.openxmlformats.org/officeDocument/2006/relationships/tags" Target="../tags/tag174.xml"/><Relationship Id="rId60" Type="http://schemas.openxmlformats.org/officeDocument/2006/relationships/tags" Target="../tags/tag173.xml"/><Relationship Id="rId6" Type="http://schemas.openxmlformats.org/officeDocument/2006/relationships/tags" Target="../tags/tag138.xml"/><Relationship Id="rId59" Type="http://schemas.openxmlformats.org/officeDocument/2006/relationships/tags" Target="../tags/tag172.xml"/><Relationship Id="rId58" Type="http://schemas.openxmlformats.org/officeDocument/2006/relationships/tags" Target="../tags/tag171.xml"/><Relationship Id="rId57" Type="http://schemas.openxmlformats.org/officeDocument/2006/relationships/tags" Target="../tags/tag170.xml"/><Relationship Id="rId56" Type="http://schemas.openxmlformats.org/officeDocument/2006/relationships/tags" Target="../tags/tag169.xml"/><Relationship Id="rId55" Type="http://schemas.openxmlformats.org/officeDocument/2006/relationships/tags" Target="../tags/tag168.xml"/><Relationship Id="rId54" Type="http://schemas.openxmlformats.org/officeDocument/2006/relationships/image" Target="../media/image38.svg"/><Relationship Id="rId53" Type="http://schemas.openxmlformats.org/officeDocument/2006/relationships/image" Target="../media/image37.png"/><Relationship Id="rId52" Type="http://schemas.openxmlformats.org/officeDocument/2006/relationships/tags" Target="../tags/tag167.xml"/><Relationship Id="rId51" Type="http://schemas.openxmlformats.org/officeDocument/2006/relationships/tags" Target="../tags/tag166.xml"/><Relationship Id="rId50" Type="http://schemas.openxmlformats.org/officeDocument/2006/relationships/tags" Target="../tags/tag165.xml"/><Relationship Id="rId5" Type="http://schemas.openxmlformats.org/officeDocument/2006/relationships/image" Target="../media/image19.png"/><Relationship Id="rId49" Type="http://schemas.openxmlformats.org/officeDocument/2006/relationships/tags" Target="../tags/tag164.xml"/><Relationship Id="rId48" Type="http://schemas.openxmlformats.org/officeDocument/2006/relationships/image" Target="../media/image36.svg"/><Relationship Id="rId47" Type="http://schemas.openxmlformats.org/officeDocument/2006/relationships/image" Target="../media/image35.png"/><Relationship Id="rId46" Type="http://schemas.openxmlformats.org/officeDocument/2006/relationships/tags" Target="../tags/tag163.xml"/><Relationship Id="rId45" Type="http://schemas.openxmlformats.org/officeDocument/2006/relationships/tags" Target="../tags/tag162.xml"/><Relationship Id="rId44" Type="http://schemas.openxmlformats.org/officeDocument/2006/relationships/image" Target="../media/image34.svg"/><Relationship Id="rId43" Type="http://schemas.openxmlformats.org/officeDocument/2006/relationships/image" Target="../media/image33.png"/><Relationship Id="rId42" Type="http://schemas.openxmlformats.org/officeDocument/2006/relationships/tags" Target="../tags/tag161.xml"/><Relationship Id="rId41" Type="http://schemas.openxmlformats.org/officeDocument/2006/relationships/tags" Target="../tags/tag160.xml"/><Relationship Id="rId40" Type="http://schemas.openxmlformats.org/officeDocument/2006/relationships/image" Target="../media/image32.svg"/><Relationship Id="rId4" Type="http://schemas.openxmlformats.org/officeDocument/2006/relationships/tags" Target="../tags/tag137.xml"/><Relationship Id="rId39" Type="http://schemas.openxmlformats.org/officeDocument/2006/relationships/image" Target="../media/image31.png"/><Relationship Id="rId38" Type="http://schemas.openxmlformats.org/officeDocument/2006/relationships/tags" Target="../tags/tag159.xml"/><Relationship Id="rId37" Type="http://schemas.openxmlformats.org/officeDocument/2006/relationships/tags" Target="../tags/tag158.xml"/><Relationship Id="rId36" Type="http://schemas.openxmlformats.org/officeDocument/2006/relationships/image" Target="../media/image30.svg"/><Relationship Id="rId35" Type="http://schemas.openxmlformats.org/officeDocument/2006/relationships/image" Target="../media/image29.png"/><Relationship Id="rId34" Type="http://schemas.openxmlformats.org/officeDocument/2006/relationships/tags" Target="../tags/tag157.xml"/><Relationship Id="rId33" Type="http://schemas.openxmlformats.org/officeDocument/2006/relationships/image" Target="../media/image28.png"/><Relationship Id="rId32" Type="http://schemas.openxmlformats.org/officeDocument/2006/relationships/tags" Target="../tags/tag156.xml"/><Relationship Id="rId31" Type="http://schemas.openxmlformats.org/officeDocument/2006/relationships/tags" Target="../tags/tag155.xml"/><Relationship Id="rId30" Type="http://schemas.openxmlformats.org/officeDocument/2006/relationships/tags" Target="../tags/tag154.xml"/><Relationship Id="rId3" Type="http://schemas.openxmlformats.org/officeDocument/2006/relationships/tags" Target="../tags/tag136.xml"/><Relationship Id="rId29" Type="http://schemas.openxmlformats.org/officeDocument/2006/relationships/tags" Target="../tags/tag153.xml"/><Relationship Id="rId28" Type="http://schemas.openxmlformats.org/officeDocument/2006/relationships/tags" Target="../tags/tag152.xml"/><Relationship Id="rId27" Type="http://schemas.openxmlformats.org/officeDocument/2006/relationships/image" Target="../media/image27.svg"/><Relationship Id="rId26" Type="http://schemas.openxmlformats.org/officeDocument/2006/relationships/image" Target="../media/image26.png"/><Relationship Id="rId25" Type="http://schemas.openxmlformats.org/officeDocument/2006/relationships/tags" Target="../tags/tag151.xml"/><Relationship Id="rId24" Type="http://schemas.openxmlformats.org/officeDocument/2006/relationships/tags" Target="../tags/tag150.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image" Target="../media/image25.svg"/><Relationship Id="rId2" Type="http://schemas.openxmlformats.org/officeDocument/2006/relationships/tags" Target="../tags/tag135.xml"/><Relationship Id="rId19" Type="http://schemas.openxmlformats.org/officeDocument/2006/relationships/image" Target="../media/image24.png"/><Relationship Id="rId18" Type="http://schemas.openxmlformats.org/officeDocument/2006/relationships/tags" Target="../tags/tag146.xml"/><Relationship Id="rId17" Type="http://schemas.openxmlformats.org/officeDocument/2006/relationships/tags" Target="../tags/tag145.xml"/><Relationship Id="rId16" Type="http://schemas.openxmlformats.org/officeDocument/2006/relationships/tags" Target="../tags/tag144.xml"/><Relationship Id="rId15" Type="http://schemas.openxmlformats.org/officeDocument/2006/relationships/tags" Target="../tags/tag143.xml"/><Relationship Id="rId14" Type="http://schemas.openxmlformats.org/officeDocument/2006/relationships/tags" Target="../tags/tag142.xml"/><Relationship Id="rId13" Type="http://schemas.openxmlformats.org/officeDocument/2006/relationships/image" Target="../media/image23.svg"/><Relationship Id="rId12" Type="http://schemas.openxmlformats.org/officeDocument/2006/relationships/image" Target="../media/image22.png"/><Relationship Id="rId11" Type="http://schemas.openxmlformats.org/officeDocument/2006/relationships/tags" Target="../tags/tag141.xml"/><Relationship Id="rId10" Type="http://schemas.openxmlformats.org/officeDocument/2006/relationships/image" Target="../media/image21.png"/><Relationship Id="rId1" Type="http://schemas.openxmlformats.org/officeDocument/2006/relationships/tags" Target="../tags/tag134.xml"/></Relationships>
</file>

<file path=ppt/slides/_rels/slide12.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2" Type="http://schemas.openxmlformats.org/officeDocument/2006/relationships/slideLayout" Target="../slideLayouts/slideLayout7.xml"/><Relationship Id="rId51" Type="http://schemas.openxmlformats.org/officeDocument/2006/relationships/tags" Target="../tags/tag239.xml"/><Relationship Id="rId50" Type="http://schemas.openxmlformats.org/officeDocument/2006/relationships/tags" Target="../tags/tag238.xml"/><Relationship Id="rId5" Type="http://schemas.openxmlformats.org/officeDocument/2006/relationships/image" Target="../media/image41.png"/><Relationship Id="rId49" Type="http://schemas.openxmlformats.org/officeDocument/2006/relationships/image" Target="../media/image49.png"/><Relationship Id="rId48" Type="http://schemas.openxmlformats.org/officeDocument/2006/relationships/tags" Target="../tags/tag237.xml"/><Relationship Id="rId47" Type="http://schemas.openxmlformats.org/officeDocument/2006/relationships/tags" Target="../tags/tag236.xml"/><Relationship Id="rId46" Type="http://schemas.openxmlformats.org/officeDocument/2006/relationships/tags" Target="../tags/tag235.xml"/><Relationship Id="rId45" Type="http://schemas.openxmlformats.org/officeDocument/2006/relationships/tags" Target="../tags/tag234.xml"/><Relationship Id="rId44" Type="http://schemas.openxmlformats.org/officeDocument/2006/relationships/image" Target="../media/image48.png"/><Relationship Id="rId43" Type="http://schemas.openxmlformats.org/officeDocument/2006/relationships/tags" Target="../tags/tag233.xml"/><Relationship Id="rId42" Type="http://schemas.openxmlformats.org/officeDocument/2006/relationships/image" Target="../media/image47.png"/><Relationship Id="rId41" Type="http://schemas.openxmlformats.org/officeDocument/2006/relationships/tags" Target="../tags/tag232.xml"/><Relationship Id="rId40" Type="http://schemas.openxmlformats.org/officeDocument/2006/relationships/tags" Target="../tags/tag231.xml"/><Relationship Id="rId4" Type="http://schemas.openxmlformats.org/officeDocument/2006/relationships/tags" Target="../tags/tag201.xml"/><Relationship Id="rId39" Type="http://schemas.openxmlformats.org/officeDocument/2006/relationships/tags" Target="../tags/tag230.xml"/><Relationship Id="rId38" Type="http://schemas.openxmlformats.org/officeDocument/2006/relationships/tags" Target="../tags/tag229.xml"/><Relationship Id="rId37" Type="http://schemas.openxmlformats.org/officeDocument/2006/relationships/tags" Target="../tags/tag228.xml"/><Relationship Id="rId36" Type="http://schemas.openxmlformats.org/officeDocument/2006/relationships/image" Target="../media/image46.png"/><Relationship Id="rId35" Type="http://schemas.openxmlformats.org/officeDocument/2006/relationships/tags" Target="../tags/tag227.xml"/><Relationship Id="rId34" Type="http://schemas.openxmlformats.org/officeDocument/2006/relationships/tags" Target="../tags/tag226.xml"/><Relationship Id="rId33" Type="http://schemas.openxmlformats.org/officeDocument/2006/relationships/tags" Target="../tags/tag225.xml"/><Relationship Id="rId32" Type="http://schemas.openxmlformats.org/officeDocument/2006/relationships/tags" Target="../tags/tag224.xml"/><Relationship Id="rId31" Type="http://schemas.openxmlformats.org/officeDocument/2006/relationships/tags" Target="../tags/tag223.xml"/><Relationship Id="rId30" Type="http://schemas.openxmlformats.org/officeDocument/2006/relationships/tags" Target="../tags/tag222.xml"/><Relationship Id="rId3" Type="http://schemas.openxmlformats.org/officeDocument/2006/relationships/tags" Target="../tags/tag200.xml"/><Relationship Id="rId29" Type="http://schemas.openxmlformats.org/officeDocument/2006/relationships/tags" Target="../tags/tag221.xml"/><Relationship Id="rId28" Type="http://schemas.openxmlformats.org/officeDocument/2006/relationships/tags" Target="../tags/tag220.xml"/><Relationship Id="rId27" Type="http://schemas.openxmlformats.org/officeDocument/2006/relationships/tags" Target="../tags/tag219.xml"/><Relationship Id="rId26" Type="http://schemas.openxmlformats.org/officeDocument/2006/relationships/image" Target="../media/image45.png"/><Relationship Id="rId25" Type="http://schemas.openxmlformats.org/officeDocument/2006/relationships/tags" Target="../tags/tag218.xml"/><Relationship Id="rId24" Type="http://schemas.openxmlformats.org/officeDocument/2006/relationships/tags" Target="../tags/tag217.xml"/><Relationship Id="rId23" Type="http://schemas.openxmlformats.org/officeDocument/2006/relationships/tags" Target="../tags/tag216.xml"/><Relationship Id="rId22" Type="http://schemas.openxmlformats.org/officeDocument/2006/relationships/tags" Target="../tags/tag215.xml"/><Relationship Id="rId21" Type="http://schemas.openxmlformats.org/officeDocument/2006/relationships/tags" Target="../tags/tag214.xml"/><Relationship Id="rId20" Type="http://schemas.openxmlformats.org/officeDocument/2006/relationships/image" Target="../media/image44.png"/><Relationship Id="rId2" Type="http://schemas.openxmlformats.org/officeDocument/2006/relationships/tags" Target="../tags/tag199.xml"/><Relationship Id="rId19" Type="http://schemas.openxmlformats.org/officeDocument/2006/relationships/tags" Target="../tags/tag213.xml"/><Relationship Id="rId18" Type="http://schemas.openxmlformats.org/officeDocument/2006/relationships/tags" Target="../tags/tag212.xml"/><Relationship Id="rId17" Type="http://schemas.openxmlformats.org/officeDocument/2006/relationships/tags" Target="../tags/tag211.xml"/><Relationship Id="rId16" Type="http://schemas.openxmlformats.org/officeDocument/2006/relationships/image" Target="../media/image43.png"/><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image" Target="../media/image42.png"/><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tags" Target="../tags/tag198.xml"/></Relationships>
</file>

<file path=ppt/slides/_rels/slide13.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image" Target="../media/image51.png"/><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image" Target="../media/image50.png"/><Relationship Id="rId17" Type="http://schemas.openxmlformats.org/officeDocument/2006/relationships/slideLayout" Target="../slideLayouts/slideLayout7.xml"/><Relationship Id="rId16" Type="http://schemas.openxmlformats.org/officeDocument/2006/relationships/tags" Target="../tags/tag252.xml"/><Relationship Id="rId15" Type="http://schemas.openxmlformats.org/officeDocument/2006/relationships/tags" Target="../tags/tag251.xml"/><Relationship Id="rId14" Type="http://schemas.openxmlformats.org/officeDocument/2006/relationships/tags" Target="../tags/tag250.xml"/><Relationship Id="rId13" Type="http://schemas.openxmlformats.org/officeDocument/2006/relationships/tags" Target="../tags/tag249.xml"/><Relationship Id="rId12" Type="http://schemas.openxmlformats.org/officeDocument/2006/relationships/image" Target="../media/image52.png"/><Relationship Id="rId11" Type="http://schemas.openxmlformats.org/officeDocument/2006/relationships/tags" Target="../tags/tag248.xml"/><Relationship Id="rId10" Type="http://schemas.openxmlformats.org/officeDocument/2006/relationships/tags" Target="../tags/tag247.xml"/><Relationship Id="rId1" Type="http://schemas.openxmlformats.org/officeDocument/2006/relationships/tags" Target="../tags/tag240.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s>
</file>

<file path=ppt/slides/_rels/slide15.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30" Type="http://schemas.openxmlformats.org/officeDocument/2006/relationships/notesSlide" Target="../notesSlides/notesSlide2.xml"/><Relationship Id="rId3" Type="http://schemas.openxmlformats.org/officeDocument/2006/relationships/tags" Target="../tags/tag261.xml"/><Relationship Id="rId29" Type="http://schemas.openxmlformats.org/officeDocument/2006/relationships/slideLayout" Target="../slideLayouts/slideLayout7.xml"/><Relationship Id="rId28" Type="http://schemas.openxmlformats.org/officeDocument/2006/relationships/tags" Target="../tags/tag286.xml"/><Relationship Id="rId27" Type="http://schemas.openxmlformats.org/officeDocument/2006/relationships/tags" Target="../tags/tag285.xml"/><Relationship Id="rId26" Type="http://schemas.openxmlformats.org/officeDocument/2006/relationships/tags" Target="../tags/tag284.xml"/><Relationship Id="rId25" Type="http://schemas.openxmlformats.org/officeDocument/2006/relationships/tags" Target="../tags/tag283.xml"/><Relationship Id="rId24" Type="http://schemas.openxmlformats.org/officeDocument/2006/relationships/tags" Target="../tags/tag282.xml"/><Relationship Id="rId23" Type="http://schemas.openxmlformats.org/officeDocument/2006/relationships/tags" Target="../tags/tag281.xml"/><Relationship Id="rId22" Type="http://schemas.openxmlformats.org/officeDocument/2006/relationships/tags" Target="../tags/tag280.xml"/><Relationship Id="rId21" Type="http://schemas.openxmlformats.org/officeDocument/2006/relationships/tags" Target="../tags/tag279.xml"/><Relationship Id="rId20" Type="http://schemas.openxmlformats.org/officeDocument/2006/relationships/tags" Target="../tags/tag278.xml"/><Relationship Id="rId2" Type="http://schemas.openxmlformats.org/officeDocument/2006/relationships/tags" Target="../tags/tag260.xml"/><Relationship Id="rId19" Type="http://schemas.openxmlformats.org/officeDocument/2006/relationships/tags" Target="../tags/tag277.xml"/><Relationship Id="rId18" Type="http://schemas.openxmlformats.org/officeDocument/2006/relationships/tags" Target="../tags/tag276.xml"/><Relationship Id="rId17" Type="http://schemas.openxmlformats.org/officeDocument/2006/relationships/tags" Target="../tags/tag275.xml"/><Relationship Id="rId16" Type="http://schemas.openxmlformats.org/officeDocument/2006/relationships/tags" Target="../tags/tag274.xml"/><Relationship Id="rId15" Type="http://schemas.openxmlformats.org/officeDocument/2006/relationships/tags" Target="../tags/tag273.xml"/><Relationship Id="rId14" Type="http://schemas.openxmlformats.org/officeDocument/2006/relationships/tags" Target="../tags/tag272.xml"/><Relationship Id="rId13" Type="http://schemas.openxmlformats.org/officeDocument/2006/relationships/tags" Target="../tags/tag271.xml"/><Relationship Id="rId12" Type="http://schemas.openxmlformats.org/officeDocument/2006/relationships/tags" Target="../tags/tag270.xml"/><Relationship Id="rId11" Type="http://schemas.openxmlformats.org/officeDocument/2006/relationships/tags" Target="../tags/tag269.xml"/><Relationship Id="rId10" Type="http://schemas.openxmlformats.org/officeDocument/2006/relationships/tags" Target="../tags/tag268.xml"/><Relationship Id="rId1" Type="http://schemas.openxmlformats.org/officeDocument/2006/relationships/tags" Target="../tags/tag259.xml"/></Relationships>
</file>

<file path=ppt/slides/_rels/slide16.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image" Target="../media/image19.png"/><Relationship Id="rId7" Type="http://schemas.openxmlformats.org/officeDocument/2006/relationships/tags" Target="../tags/tag292.xml"/><Relationship Id="rId6" Type="http://schemas.openxmlformats.org/officeDocument/2006/relationships/image" Target="../media/image20.png"/><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2" Type="http://schemas.openxmlformats.org/officeDocument/2006/relationships/slideLayout" Target="../slideLayouts/slideLayout7.xml"/><Relationship Id="rId11" Type="http://schemas.openxmlformats.org/officeDocument/2006/relationships/tags" Target="../tags/tag295.xml"/><Relationship Id="rId10" Type="http://schemas.openxmlformats.org/officeDocument/2006/relationships/tags" Target="../tags/tag294.xml"/><Relationship Id="rId1" Type="http://schemas.openxmlformats.org/officeDocument/2006/relationships/tags" Target="../tags/tag287.xml"/></Relationships>
</file>

<file path=ppt/slides/_rels/slide17.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6" Type="http://schemas.openxmlformats.org/officeDocument/2006/relationships/slideLayout" Target="../slideLayouts/slideLayout7.xml"/><Relationship Id="rId35" Type="http://schemas.openxmlformats.org/officeDocument/2006/relationships/tags" Target="../tags/tag330.xml"/><Relationship Id="rId34" Type="http://schemas.openxmlformats.org/officeDocument/2006/relationships/tags" Target="../tags/tag329.xml"/><Relationship Id="rId33" Type="http://schemas.openxmlformats.org/officeDocument/2006/relationships/tags" Target="../tags/tag328.xml"/><Relationship Id="rId32" Type="http://schemas.openxmlformats.org/officeDocument/2006/relationships/tags" Target="../tags/tag327.xml"/><Relationship Id="rId31" Type="http://schemas.openxmlformats.org/officeDocument/2006/relationships/tags" Target="../tags/tag326.xml"/><Relationship Id="rId30" Type="http://schemas.openxmlformats.org/officeDocument/2006/relationships/tags" Target="../tags/tag325.xml"/><Relationship Id="rId3" Type="http://schemas.openxmlformats.org/officeDocument/2006/relationships/tags" Target="../tags/tag298.xml"/><Relationship Id="rId29" Type="http://schemas.openxmlformats.org/officeDocument/2006/relationships/tags" Target="../tags/tag324.xml"/><Relationship Id="rId28" Type="http://schemas.openxmlformats.org/officeDocument/2006/relationships/tags" Target="../tags/tag323.xml"/><Relationship Id="rId27" Type="http://schemas.openxmlformats.org/officeDocument/2006/relationships/tags" Target="../tags/tag322.xml"/><Relationship Id="rId26" Type="http://schemas.openxmlformats.org/officeDocument/2006/relationships/tags" Target="../tags/tag321.xml"/><Relationship Id="rId25" Type="http://schemas.openxmlformats.org/officeDocument/2006/relationships/tags" Target="../tags/tag320.xml"/><Relationship Id="rId24" Type="http://schemas.openxmlformats.org/officeDocument/2006/relationships/tags" Target="../tags/tag319.xml"/><Relationship Id="rId23" Type="http://schemas.openxmlformats.org/officeDocument/2006/relationships/tags" Target="../tags/tag318.xml"/><Relationship Id="rId22" Type="http://schemas.openxmlformats.org/officeDocument/2006/relationships/tags" Target="../tags/tag317.xml"/><Relationship Id="rId21" Type="http://schemas.openxmlformats.org/officeDocument/2006/relationships/tags" Target="../tags/tag316.xml"/><Relationship Id="rId20" Type="http://schemas.openxmlformats.org/officeDocument/2006/relationships/tags" Target="../tags/tag315.xml"/><Relationship Id="rId2" Type="http://schemas.openxmlformats.org/officeDocument/2006/relationships/tags" Target="../tags/tag297.xml"/><Relationship Id="rId19" Type="http://schemas.openxmlformats.org/officeDocument/2006/relationships/tags" Target="../tags/tag314.xml"/><Relationship Id="rId18" Type="http://schemas.openxmlformats.org/officeDocument/2006/relationships/tags" Target="../tags/tag313.xml"/><Relationship Id="rId17" Type="http://schemas.openxmlformats.org/officeDocument/2006/relationships/tags" Target="../tags/tag312.xml"/><Relationship Id="rId16" Type="http://schemas.openxmlformats.org/officeDocument/2006/relationships/tags" Target="../tags/tag311.xml"/><Relationship Id="rId15" Type="http://schemas.openxmlformats.org/officeDocument/2006/relationships/tags" Target="../tags/tag310.xml"/><Relationship Id="rId14" Type="http://schemas.openxmlformats.org/officeDocument/2006/relationships/tags" Target="../tags/tag309.xml"/><Relationship Id="rId13" Type="http://schemas.openxmlformats.org/officeDocument/2006/relationships/tags" Target="../tags/tag308.xml"/><Relationship Id="rId12" Type="http://schemas.openxmlformats.org/officeDocument/2006/relationships/tags" Target="../tags/tag307.xml"/><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tags" Target="../tags/tag296.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s>
</file>

<file path=ppt/slides/_rels/slide19.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tags" Target="../tags/tag343.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0" Type="http://schemas.openxmlformats.org/officeDocument/2006/relationships/slideLayout" Target="../slideLayouts/slideLayout7.xml"/><Relationship Id="rId2" Type="http://schemas.openxmlformats.org/officeDocument/2006/relationships/tags" Target="../tags/tag338.xml"/><Relationship Id="rId19" Type="http://schemas.openxmlformats.org/officeDocument/2006/relationships/tags" Target="../tags/tag355.xml"/><Relationship Id="rId18" Type="http://schemas.openxmlformats.org/officeDocument/2006/relationships/tags" Target="../tags/tag354.xml"/><Relationship Id="rId17" Type="http://schemas.openxmlformats.org/officeDocument/2006/relationships/tags" Target="../tags/tag353.xml"/><Relationship Id="rId16" Type="http://schemas.openxmlformats.org/officeDocument/2006/relationships/tags" Target="../tags/tag352.xml"/><Relationship Id="rId15" Type="http://schemas.openxmlformats.org/officeDocument/2006/relationships/tags" Target="../tags/tag351.xml"/><Relationship Id="rId14" Type="http://schemas.openxmlformats.org/officeDocument/2006/relationships/tags" Target="../tags/tag350.xml"/><Relationship Id="rId13" Type="http://schemas.openxmlformats.org/officeDocument/2006/relationships/tags" Target="../tags/tag349.xml"/><Relationship Id="rId12" Type="http://schemas.openxmlformats.org/officeDocument/2006/relationships/tags" Target="../tags/tag348.xml"/><Relationship Id="rId11" Type="http://schemas.openxmlformats.org/officeDocument/2006/relationships/tags" Target="../tags/tag347.xml"/><Relationship Id="rId10" Type="http://schemas.openxmlformats.org/officeDocument/2006/relationships/tags" Target="../tags/tag346.xml"/><Relationship Id="rId1" Type="http://schemas.openxmlformats.org/officeDocument/2006/relationships/tags" Target="../tags/tag337.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5" Type="http://schemas.openxmlformats.org/officeDocument/2006/relationships/slideLayout" Target="../slideLayouts/slideLayout7.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image" Target="../media/image12.jpeg"/><Relationship Id="rId22" Type="http://schemas.openxmlformats.org/officeDocument/2006/relationships/slideLayout" Target="../slideLayouts/slideLayout7.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4.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3.xml"/></Relationships>
</file>

<file path=ppt/slides/_rels/slide7.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3" Type="http://schemas.openxmlformats.org/officeDocument/2006/relationships/slideLayout" Target="../slideLayouts/slideLayout7.xml"/><Relationship Id="rId22" Type="http://schemas.openxmlformats.org/officeDocument/2006/relationships/tags" Target="../tags/tag64.xml"/><Relationship Id="rId21" Type="http://schemas.openxmlformats.org/officeDocument/2006/relationships/tags" Target="../tags/tag63.xml"/><Relationship Id="rId20" Type="http://schemas.openxmlformats.org/officeDocument/2006/relationships/tags" Target="../tags/tag62.xml"/><Relationship Id="rId2" Type="http://schemas.openxmlformats.org/officeDocument/2006/relationships/tags" Target="../tags/tag44.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tags" Target="../tags/tag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占位符 2"/>
          <p:cNvSpPr txBox="1"/>
          <p:nvPr/>
        </p:nvSpPr>
        <p:spPr>
          <a:xfrm>
            <a:off x="3888105" y="4850130"/>
            <a:ext cx="4524375" cy="581025"/>
          </a:xfrm>
          <a:prstGeom prst="rect">
            <a:avLst/>
          </a:prstGeom>
          <a:solidFill>
            <a:srgbClr val="759BFF">
              <a:alpha val="10000"/>
            </a:srgbClr>
          </a:solidFill>
          <a:ln>
            <a:noFill/>
          </a:ln>
        </p:spPr>
        <p:txBody>
          <a:bodyPr anchor="ctr" anchorCtr="1">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zh-CN" altLang="en-US" sz="2800" b="1" dirty="0">
                <a:latin typeface="微软雅黑" panose="020B0503020204020204" pitchFamily="34" charset="-122"/>
                <a:ea typeface="微软雅黑" panose="020B0503020204020204" pitchFamily="34" charset="-122"/>
              </a:rPr>
              <a:t>智能理赔领域全场景签批</a:t>
            </a:r>
            <a:endParaRPr kumimoji="1" lang="zh-CN" altLang="en-US" sz="2800" b="1" dirty="0">
              <a:latin typeface="微软雅黑" panose="020B0503020204020204" pitchFamily="34" charset="-122"/>
              <a:ea typeface="微软雅黑" panose="020B0503020204020204" pitchFamily="34" charset="-122"/>
            </a:endParaRPr>
          </a:p>
          <a:p>
            <a:pPr algn="ctr"/>
            <a:r>
              <a:rPr kumimoji="1" lang="zh-CN" altLang="en-US" sz="2800" b="1" dirty="0">
                <a:latin typeface="微软雅黑" panose="020B0503020204020204" pitchFamily="34" charset="-122"/>
                <a:ea typeface="微软雅黑" panose="020B0503020204020204" pitchFamily="34" charset="-122"/>
              </a:rPr>
              <a:t>药品清单核对机器人</a:t>
            </a:r>
            <a:endParaRPr kumimoji="1" lang="zh-CN" altLang="en-US" sz="2800" b="1" dirty="0">
              <a:latin typeface="微软雅黑" panose="020B0503020204020204" pitchFamily="34" charset="-122"/>
              <a:ea typeface="微软雅黑" panose="020B0503020204020204" pitchFamily="34" charset="-122"/>
            </a:endParaRPr>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pic>
        <p:nvPicPr>
          <p:cNvPr id="58" name="图片 57"/>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36506"/>
          <a:stretch>
            <a:fillRect/>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a:fillRect/>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4"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292735" y="285750"/>
            <a:ext cx="6069330"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r>
              <a:rPr lang="en-US" altLang="zh-CN" sz="2400" b="1" dirty="0">
                <a:solidFill>
                  <a:schemeClr val="bg1"/>
                </a:solidFill>
                <a:latin typeface="微软雅黑" panose="020B0503020204020204" pitchFamily="34" charset="-122"/>
                <a:ea typeface="微软雅黑" panose="020B0503020204020204" pitchFamily="34" charset="-122"/>
              </a:rPr>
              <a:t>— —RPA</a:t>
            </a:r>
            <a:r>
              <a:rPr lang="zh-CN" altLang="en-US" sz="2400" b="1" dirty="0">
                <a:solidFill>
                  <a:schemeClr val="bg1"/>
                </a:solidFill>
                <a:latin typeface="微软雅黑" panose="020B0503020204020204" pitchFamily="34" charset="-122"/>
                <a:ea typeface="微软雅黑" panose="020B0503020204020204" pitchFamily="34" charset="-122"/>
              </a:rPr>
              <a:t>应用架构</a:t>
            </a:r>
            <a:r>
              <a:rPr lang="zh-CN" altLang="en-US" sz="2400" b="1" dirty="0">
                <a:solidFill>
                  <a:schemeClr val="bg1"/>
                </a:solidFill>
                <a:latin typeface="微软雅黑" panose="020B0503020204020204" pitchFamily="34" charset="-122"/>
                <a:ea typeface="微软雅黑" panose="020B0503020204020204" pitchFamily="34" charset="-122"/>
                <a:sym typeface="+mn-ea"/>
              </a:rPr>
              <a:t>部署</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89" name="圆角矩形 88"/>
          <p:cNvSpPr/>
          <p:nvPr>
            <p:custDataLst>
              <p:tags r:id="rId1"/>
            </p:custDataLst>
          </p:nvPr>
        </p:nvSpPr>
        <p:spPr>
          <a:xfrm>
            <a:off x="627577" y="1637656"/>
            <a:ext cx="10514965" cy="5033010"/>
          </a:xfrm>
          <a:prstGeom prst="roundRect">
            <a:avLst>
              <a:gd name="adj" fmla="val 5079"/>
            </a:avLst>
          </a:prstGeom>
          <a:solidFill>
            <a:srgbClr val="F1F6FF">
              <a:alpha val="6509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90" name="PA_文本框 151"/>
          <p:cNvSpPr txBox="1"/>
          <p:nvPr>
            <p:custDataLst>
              <p:tags r:id="rId2"/>
            </p:custDataLst>
          </p:nvPr>
        </p:nvSpPr>
        <p:spPr>
          <a:xfrm>
            <a:off x="2781497" y="3461376"/>
            <a:ext cx="641985" cy="22860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rPr>
              <a:t>机器人</a:t>
            </a:r>
            <a:r>
              <a:rPr lang="en-US" altLang="zh-CN"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rPr>
              <a:t>1</a:t>
            </a:r>
            <a:endParaRPr lang="en-US" altLang="zh-CN"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endParaRPr>
          </a:p>
        </p:txBody>
      </p:sp>
      <p:sp>
        <p:nvSpPr>
          <p:cNvPr id="91" name="矩形: 圆角 74"/>
          <p:cNvSpPr/>
          <p:nvPr>
            <p:custDataLst>
              <p:tags r:id="rId3"/>
            </p:custDataLst>
          </p:nvPr>
        </p:nvSpPr>
        <p:spPr>
          <a:xfrm>
            <a:off x="955237" y="2303136"/>
            <a:ext cx="4455795" cy="4048760"/>
          </a:xfrm>
          <a:prstGeom prst="roundRect">
            <a:avLst>
              <a:gd name="adj" fmla="val 2719"/>
            </a:avLst>
          </a:prstGeom>
          <a:noFill/>
          <a:ln w="19050">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2" name="矩形: 圆角 29"/>
          <p:cNvSpPr/>
          <p:nvPr>
            <p:custDataLst>
              <p:tags r:id="rId4"/>
            </p:custDataLst>
          </p:nvPr>
        </p:nvSpPr>
        <p:spPr>
          <a:xfrm>
            <a:off x="4441387" y="1490336"/>
            <a:ext cx="3521075" cy="34036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Arial" panose="020B0604020202020204" pitchFamily="34" charset="0"/>
                <a:ea typeface="Arial" panose="020B0604020202020204" pitchFamily="34" charset="0"/>
              </a:rPr>
              <a:t>混合式部署</a:t>
            </a:r>
            <a:endParaRPr lang="zh-CN" altLang="en-US" sz="1600" b="1" dirty="0">
              <a:latin typeface="Arial" panose="020B0604020202020204" pitchFamily="34" charset="0"/>
              <a:ea typeface="Arial" panose="020B0604020202020204" pitchFamily="34" charset="0"/>
            </a:endParaRPr>
          </a:p>
        </p:txBody>
      </p:sp>
      <p:sp>
        <p:nvSpPr>
          <p:cNvPr id="93" name="矩形: 圆角 29"/>
          <p:cNvSpPr/>
          <p:nvPr>
            <p:custDataLst>
              <p:tags r:id="rId5"/>
            </p:custDataLst>
          </p:nvPr>
        </p:nvSpPr>
        <p:spPr>
          <a:xfrm>
            <a:off x="939800" y="2011045"/>
            <a:ext cx="1205865" cy="419735"/>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latin typeface="Arial" panose="020B0604020202020204" pitchFamily="34" charset="0"/>
                <a:ea typeface="Arial" panose="020B0604020202020204" pitchFamily="34" charset="0"/>
              </a:rPr>
              <a:t>集团服务器</a:t>
            </a:r>
            <a:r>
              <a:rPr lang="zh-CN" altLang="en-US" sz="1200" b="1" dirty="0">
                <a:latin typeface="Arial" panose="020B0604020202020204" pitchFamily="34" charset="0"/>
                <a:ea typeface="Arial" panose="020B0604020202020204" pitchFamily="34" charset="0"/>
              </a:rPr>
              <a:t>数据中心</a:t>
            </a:r>
            <a:endParaRPr lang="zh-CN" altLang="en-US" sz="1200" b="1" dirty="0">
              <a:latin typeface="Arial" panose="020B0604020202020204" pitchFamily="34" charset="0"/>
              <a:ea typeface="Arial" panose="020B0604020202020204" pitchFamily="34" charset="0"/>
            </a:endParaRPr>
          </a:p>
        </p:txBody>
      </p:sp>
      <p:sp>
        <p:nvSpPr>
          <p:cNvPr id="94" name="矩形: 圆角 74"/>
          <p:cNvSpPr/>
          <p:nvPr>
            <p:custDataLst>
              <p:tags r:id="rId6"/>
            </p:custDataLst>
          </p:nvPr>
        </p:nvSpPr>
        <p:spPr>
          <a:xfrm>
            <a:off x="2581472" y="2540626"/>
            <a:ext cx="2271395" cy="1686560"/>
          </a:xfrm>
          <a:prstGeom prst="roundRect">
            <a:avLst>
              <a:gd name="adj" fmla="val 2719"/>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5" name="矩形: 圆角 74"/>
          <p:cNvSpPr/>
          <p:nvPr>
            <p:custDataLst>
              <p:tags r:id="rId7"/>
            </p:custDataLst>
          </p:nvPr>
        </p:nvSpPr>
        <p:spPr>
          <a:xfrm>
            <a:off x="6787077" y="2288531"/>
            <a:ext cx="3808095" cy="1165860"/>
          </a:xfrm>
          <a:prstGeom prst="roundRect">
            <a:avLst>
              <a:gd name="adj" fmla="val 2719"/>
            </a:avLst>
          </a:prstGeom>
          <a:noFill/>
          <a:ln w="19050">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6" name="矩形: 圆角 29"/>
          <p:cNvSpPr/>
          <p:nvPr>
            <p:custDataLst>
              <p:tags r:id="rId8"/>
            </p:custDataLst>
          </p:nvPr>
        </p:nvSpPr>
        <p:spPr>
          <a:xfrm>
            <a:off x="6770370" y="2010410"/>
            <a:ext cx="937895" cy="42037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latin typeface="Arial" panose="020B0604020202020204" pitchFamily="34" charset="0"/>
                <a:ea typeface="Arial" panose="020B0604020202020204" pitchFamily="34" charset="0"/>
                <a:cs typeface="Arial" panose="020B0604020202020204" pitchFamily="34" charset="0"/>
              </a:rPr>
              <a:t>省分支机构部门</a:t>
            </a:r>
            <a:r>
              <a:rPr lang="en-US" altLang="zh-CN" sz="1200" b="1" dirty="0">
                <a:latin typeface="Arial" panose="020B0604020202020204" pitchFamily="34" charset="0"/>
                <a:ea typeface="Arial" panose="020B0604020202020204" pitchFamily="34" charset="0"/>
                <a:cs typeface="Arial" panose="020B0604020202020204" pitchFamily="34" charset="0"/>
              </a:rPr>
              <a:t>1</a:t>
            </a:r>
            <a:endParaRPr lang="en-US" altLang="zh-CN" sz="1200" b="1" dirty="0">
              <a:latin typeface="Arial" panose="020B0604020202020204" pitchFamily="34" charset="0"/>
              <a:ea typeface="Arial" panose="020B0604020202020204" pitchFamily="34" charset="0"/>
              <a:cs typeface="Arial" panose="020B0604020202020204" pitchFamily="34" charset="0"/>
            </a:endParaRPr>
          </a:p>
        </p:txBody>
      </p:sp>
      <p:sp>
        <p:nvSpPr>
          <p:cNvPr id="97" name="矩形: 圆角 74"/>
          <p:cNvSpPr/>
          <p:nvPr>
            <p:custDataLst>
              <p:tags r:id="rId9"/>
            </p:custDataLst>
          </p:nvPr>
        </p:nvSpPr>
        <p:spPr>
          <a:xfrm>
            <a:off x="1251782" y="4617711"/>
            <a:ext cx="3600450" cy="1331595"/>
          </a:xfrm>
          <a:prstGeom prst="roundRect">
            <a:avLst>
              <a:gd name="adj" fmla="val 2719"/>
            </a:avLst>
          </a:prstGeom>
          <a:no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98" name="图片 97" descr="机器人_o"/>
          <p:cNvPicPr>
            <a:picLocks noChangeAspect="1"/>
          </p:cNvPicPr>
          <p:nvPr>
            <p:custDataLst>
              <p:tags r:id="rId10"/>
            </p:custDataLst>
          </p:nvPr>
        </p:nvPicPr>
        <p:blipFill>
          <a:blip r:embed="rId11"/>
          <a:stretch>
            <a:fillRect/>
          </a:stretch>
        </p:blipFill>
        <p:spPr>
          <a:xfrm>
            <a:off x="2848807" y="3077836"/>
            <a:ext cx="429260" cy="429260"/>
          </a:xfrm>
          <a:prstGeom prst="rect">
            <a:avLst/>
          </a:prstGeom>
        </p:spPr>
      </p:pic>
      <p:grpSp>
        <p:nvGrpSpPr>
          <p:cNvPr id="99" name="组合 98"/>
          <p:cNvGrpSpPr/>
          <p:nvPr/>
        </p:nvGrpSpPr>
        <p:grpSpPr>
          <a:xfrm>
            <a:off x="3426657" y="3070216"/>
            <a:ext cx="641985" cy="619760"/>
            <a:chOff x="4822" y="3437"/>
            <a:chExt cx="1011" cy="976"/>
          </a:xfrm>
        </p:grpSpPr>
        <p:sp>
          <p:nvSpPr>
            <p:cNvPr id="100" name="PA_文本框 151"/>
            <p:cNvSpPr txBox="1"/>
            <p:nvPr>
              <p:custDataLst>
                <p:tags r:id="rId12"/>
              </p:custDataLst>
            </p:nvPr>
          </p:nvSpPr>
          <p:spPr>
            <a:xfrm>
              <a:off x="4822" y="4053"/>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rPr>
                <a:t>机器人</a:t>
              </a:r>
              <a:r>
                <a:rPr lang="en-US" altLang="zh-CN"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rPr>
                <a:t>2</a:t>
              </a:r>
              <a:endParaRPr lang="en-US" altLang="zh-CN"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endParaRPr>
            </a:p>
          </p:txBody>
        </p:sp>
        <p:pic>
          <p:nvPicPr>
            <p:cNvPr id="101" name="图片 100" descr="机器人_o"/>
            <p:cNvPicPr>
              <a:picLocks noChangeAspect="1"/>
            </p:cNvPicPr>
            <p:nvPr>
              <p:custDataLst>
                <p:tags r:id="rId13"/>
              </p:custDataLst>
            </p:nvPr>
          </p:nvPicPr>
          <p:blipFill>
            <a:blip r:embed="rId11"/>
            <a:stretch>
              <a:fillRect/>
            </a:stretch>
          </p:blipFill>
          <p:spPr>
            <a:xfrm>
              <a:off x="4974" y="3437"/>
              <a:ext cx="676" cy="676"/>
            </a:xfrm>
            <a:prstGeom prst="rect">
              <a:avLst/>
            </a:prstGeom>
          </p:spPr>
        </p:pic>
      </p:grpSp>
      <p:sp>
        <p:nvSpPr>
          <p:cNvPr id="102" name="PA_文本框 151"/>
          <p:cNvSpPr txBox="1"/>
          <p:nvPr>
            <p:custDataLst>
              <p:tags r:id="rId14"/>
            </p:custDataLst>
          </p:nvPr>
        </p:nvSpPr>
        <p:spPr>
          <a:xfrm>
            <a:off x="1509592" y="5550526"/>
            <a:ext cx="868045" cy="397510"/>
          </a:xfrm>
          <a:prstGeom prst="rect">
            <a:avLst/>
          </a:prstGeom>
          <a:noFill/>
        </p:spPr>
        <p:txBody>
          <a:bodyPr wrap="square" lIns="91439" tIns="45719" rIns="91439" bIns="45719" rtlCol="0">
            <a:spAutoFit/>
          </a:bodyPr>
          <a:p>
            <a:pPr algn="ctr" defTabSz="913130"/>
            <a:r>
              <a:rPr lang="zh-CN" altLang="en-US" sz="1000" dirty="0">
                <a:solidFill>
                  <a:schemeClr val="bg2">
                    <a:lumMod val="50000"/>
                  </a:schemeClr>
                </a:solidFill>
                <a:latin typeface="Arial" panose="020B0604020202020204" pitchFamily="34" charset="0"/>
                <a:ea typeface="Arial" panose="020B0604020202020204" pitchFamily="34" charset="0"/>
                <a:cs typeface="Roboto black"/>
              </a:rPr>
              <a:t>微服务器集群</a:t>
            </a:r>
            <a:endParaRPr lang="zh-CN" altLang="en-US" sz="1000" dirty="0">
              <a:solidFill>
                <a:schemeClr val="bg2">
                  <a:lumMod val="50000"/>
                </a:schemeClr>
              </a:solidFill>
              <a:latin typeface="Arial" panose="020B0604020202020204" pitchFamily="34" charset="0"/>
              <a:ea typeface="Arial" panose="020B0604020202020204" pitchFamily="34" charset="0"/>
              <a:cs typeface="Roboto black"/>
            </a:endParaRPr>
          </a:p>
        </p:txBody>
      </p:sp>
      <p:grpSp>
        <p:nvGrpSpPr>
          <p:cNvPr id="103" name="组合 102"/>
          <p:cNvGrpSpPr/>
          <p:nvPr/>
        </p:nvGrpSpPr>
        <p:grpSpPr>
          <a:xfrm>
            <a:off x="4084517" y="3070216"/>
            <a:ext cx="641350" cy="619760"/>
            <a:chOff x="4822" y="3437"/>
            <a:chExt cx="1010" cy="976"/>
          </a:xfrm>
        </p:grpSpPr>
        <p:sp>
          <p:nvSpPr>
            <p:cNvPr id="104" name="PA_文本框 151"/>
            <p:cNvSpPr txBox="1"/>
            <p:nvPr>
              <p:custDataLst>
                <p:tags r:id="rId15"/>
              </p:custDataLst>
            </p:nvPr>
          </p:nvSpPr>
          <p:spPr>
            <a:xfrm>
              <a:off x="4822" y="4053"/>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rPr>
                <a:t>机器人</a:t>
              </a:r>
              <a:r>
                <a:rPr lang="en-US" altLang="zh-CN"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rPr>
                <a:t>N</a:t>
              </a:r>
              <a:endParaRPr lang="en-US" altLang="zh-CN" sz="9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endParaRPr>
            </a:p>
          </p:txBody>
        </p:sp>
        <p:pic>
          <p:nvPicPr>
            <p:cNvPr id="105" name="图片 104" descr="机器人_o"/>
            <p:cNvPicPr>
              <a:picLocks noChangeAspect="1"/>
            </p:cNvPicPr>
            <p:nvPr>
              <p:custDataLst>
                <p:tags r:id="rId16"/>
              </p:custDataLst>
            </p:nvPr>
          </p:nvPicPr>
          <p:blipFill>
            <a:blip r:embed="rId11"/>
            <a:stretch>
              <a:fillRect/>
            </a:stretch>
          </p:blipFill>
          <p:spPr>
            <a:xfrm>
              <a:off x="4974" y="3437"/>
              <a:ext cx="676" cy="676"/>
            </a:xfrm>
            <a:prstGeom prst="rect">
              <a:avLst/>
            </a:prstGeom>
          </p:spPr>
        </p:pic>
      </p:grpSp>
      <p:grpSp>
        <p:nvGrpSpPr>
          <p:cNvPr id="112" name="组合 111"/>
          <p:cNvGrpSpPr/>
          <p:nvPr/>
        </p:nvGrpSpPr>
        <p:grpSpPr>
          <a:xfrm>
            <a:off x="1404817" y="2609206"/>
            <a:ext cx="641350" cy="746125"/>
            <a:chOff x="1638" y="3285"/>
            <a:chExt cx="1010" cy="1175"/>
          </a:xfrm>
        </p:grpSpPr>
        <p:pic>
          <p:nvPicPr>
            <p:cNvPr id="113" name="图片 112" descr="电脑屏幕"/>
            <p:cNvPicPr>
              <a:picLocks noChangeAspect="1"/>
            </p:cNvPicPr>
            <p:nvPr>
              <p:custDataLst>
                <p:tags r:id="rId17"/>
              </p:custDataLst>
            </p:nvPr>
          </p:nvPicPr>
          <p:blipFill>
            <a:blip r:embed="rId18"/>
            <a:stretch>
              <a:fillRect/>
            </a:stretch>
          </p:blipFill>
          <p:spPr>
            <a:xfrm>
              <a:off x="1723" y="3285"/>
              <a:ext cx="840" cy="840"/>
            </a:xfrm>
            <a:prstGeom prst="rect">
              <a:avLst/>
            </a:prstGeom>
          </p:spPr>
        </p:pic>
        <p:sp>
          <p:nvSpPr>
            <p:cNvPr id="114" name="PA_文本框 151"/>
            <p:cNvSpPr txBox="1"/>
            <p:nvPr>
              <p:custDataLst>
                <p:tags r:id="rId19"/>
              </p:custDataLst>
            </p:nvPr>
          </p:nvSpPr>
          <p:spPr>
            <a:xfrm>
              <a:off x="1638" y="4100"/>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Roboto black"/>
                </a:rPr>
                <a:t>管理端</a:t>
              </a:r>
              <a:endParaRPr lang="zh-CN" altLang="en-US" sz="900" dirty="0">
                <a:solidFill>
                  <a:schemeClr val="tx1">
                    <a:lumMod val="75000"/>
                    <a:lumOff val="25000"/>
                  </a:schemeClr>
                </a:solidFill>
                <a:latin typeface="Arial" panose="020B0604020202020204" pitchFamily="34" charset="0"/>
                <a:ea typeface="Arial" panose="020B0604020202020204" pitchFamily="34" charset="0"/>
                <a:cs typeface="Roboto black"/>
              </a:endParaRPr>
            </a:p>
          </p:txBody>
        </p:sp>
      </p:grpSp>
      <p:grpSp>
        <p:nvGrpSpPr>
          <p:cNvPr id="115" name="组合 114"/>
          <p:cNvGrpSpPr/>
          <p:nvPr/>
        </p:nvGrpSpPr>
        <p:grpSpPr>
          <a:xfrm>
            <a:off x="1405452" y="3454391"/>
            <a:ext cx="641350" cy="746125"/>
            <a:chOff x="1638" y="3285"/>
            <a:chExt cx="1010" cy="1175"/>
          </a:xfrm>
        </p:grpSpPr>
        <p:pic>
          <p:nvPicPr>
            <p:cNvPr id="116" name="图片 115" descr="电脑屏幕"/>
            <p:cNvPicPr>
              <a:picLocks noChangeAspect="1"/>
            </p:cNvPicPr>
            <p:nvPr>
              <p:custDataLst>
                <p:tags r:id="rId20"/>
              </p:custDataLst>
            </p:nvPr>
          </p:nvPicPr>
          <p:blipFill>
            <a:blip r:embed="rId18"/>
            <a:stretch>
              <a:fillRect/>
            </a:stretch>
          </p:blipFill>
          <p:spPr>
            <a:xfrm>
              <a:off x="1723" y="3285"/>
              <a:ext cx="840" cy="840"/>
            </a:xfrm>
            <a:prstGeom prst="rect">
              <a:avLst/>
            </a:prstGeom>
          </p:spPr>
        </p:pic>
        <p:sp>
          <p:nvSpPr>
            <p:cNvPr id="117" name="PA_文本框 151"/>
            <p:cNvSpPr txBox="1"/>
            <p:nvPr>
              <p:custDataLst>
                <p:tags r:id="rId21"/>
              </p:custDataLst>
            </p:nvPr>
          </p:nvSpPr>
          <p:spPr>
            <a:xfrm>
              <a:off x="1638" y="4100"/>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Roboto black"/>
                </a:rPr>
                <a:t>管理端</a:t>
              </a:r>
              <a:endParaRPr lang="zh-CN" altLang="en-US" sz="900" dirty="0">
                <a:solidFill>
                  <a:schemeClr val="tx1">
                    <a:lumMod val="75000"/>
                    <a:lumOff val="25000"/>
                  </a:schemeClr>
                </a:solidFill>
                <a:latin typeface="Arial" panose="020B0604020202020204" pitchFamily="34" charset="0"/>
                <a:ea typeface="Arial" panose="020B0604020202020204" pitchFamily="34" charset="0"/>
                <a:cs typeface="Roboto black"/>
              </a:endParaRPr>
            </a:p>
          </p:txBody>
        </p:sp>
      </p:grpSp>
      <p:pic>
        <p:nvPicPr>
          <p:cNvPr id="118" name="图片 117" descr="服务器"/>
          <p:cNvPicPr>
            <a:picLocks noChangeAspect="1"/>
          </p:cNvPicPr>
          <p:nvPr>
            <p:custDataLst>
              <p:tags r:id="rId22"/>
            </p:custDataLst>
          </p:nvPr>
        </p:nvPicPr>
        <p:blipFill>
          <a:blip r:embed="rId23"/>
          <a:stretch>
            <a:fillRect/>
          </a:stretch>
        </p:blipFill>
        <p:spPr>
          <a:xfrm>
            <a:off x="1689932" y="4901556"/>
            <a:ext cx="507365" cy="507365"/>
          </a:xfrm>
          <a:prstGeom prst="rect">
            <a:avLst/>
          </a:prstGeom>
        </p:spPr>
      </p:pic>
      <p:pic>
        <p:nvPicPr>
          <p:cNvPr id="119" name="图片 118" descr="服务器 (1)"/>
          <p:cNvPicPr>
            <a:picLocks noChangeAspect="1"/>
          </p:cNvPicPr>
          <p:nvPr>
            <p:custDataLst>
              <p:tags r:id="rId24"/>
            </p:custDataLst>
          </p:nvPr>
        </p:nvPicPr>
        <p:blipFill>
          <a:blip r:embed="rId25"/>
          <a:stretch>
            <a:fillRect/>
          </a:stretch>
        </p:blipFill>
        <p:spPr>
          <a:xfrm>
            <a:off x="2736412" y="4834246"/>
            <a:ext cx="574675" cy="574675"/>
          </a:xfrm>
          <a:prstGeom prst="rect">
            <a:avLst/>
          </a:prstGeom>
        </p:spPr>
      </p:pic>
      <p:sp>
        <p:nvSpPr>
          <p:cNvPr id="120" name="PA_文本框 151"/>
          <p:cNvSpPr txBox="1"/>
          <p:nvPr>
            <p:custDataLst>
              <p:tags r:id="rId26"/>
            </p:custDataLst>
          </p:nvPr>
        </p:nvSpPr>
        <p:spPr>
          <a:xfrm>
            <a:off x="2474157" y="5550526"/>
            <a:ext cx="1099185" cy="243840"/>
          </a:xfrm>
          <a:prstGeom prst="rect">
            <a:avLst/>
          </a:prstGeom>
          <a:noFill/>
        </p:spPr>
        <p:txBody>
          <a:bodyPr wrap="square" lIns="91439" tIns="45719" rIns="91439" bIns="45719" rtlCol="0">
            <a:spAutoFit/>
          </a:bodyPr>
          <a:p>
            <a:pPr algn="ctr" defTabSz="913130"/>
            <a:r>
              <a:rPr lang="zh-CN" altLang="en-US" sz="1000" dirty="0">
                <a:solidFill>
                  <a:schemeClr val="bg2">
                    <a:lumMod val="50000"/>
                  </a:schemeClr>
                </a:solidFill>
                <a:latin typeface="Arial" panose="020B0604020202020204" pitchFamily="34" charset="0"/>
                <a:ea typeface="Arial" panose="020B0604020202020204" pitchFamily="34" charset="0"/>
                <a:cs typeface="Roboto black"/>
              </a:rPr>
              <a:t>数据库服务器</a:t>
            </a:r>
            <a:endParaRPr lang="zh-CN" altLang="en-US" sz="1000" dirty="0">
              <a:solidFill>
                <a:schemeClr val="bg2">
                  <a:lumMod val="50000"/>
                </a:schemeClr>
              </a:solidFill>
              <a:latin typeface="Arial" panose="020B0604020202020204" pitchFamily="34" charset="0"/>
              <a:ea typeface="Arial" panose="020B0604020202020204" pitchFamily="34" charset="0"/>
              <a:cs typeface="Roboto black"/>
            </a:endParaRPr>
          </a:p>
        </p:txBody>
      </p:sp>
      <p:pic>
        <p:nvPicPr>
          <p:cNvPr id="121" name="图片 120" descr="文件"/>
          <p:cNvPicPr>
            <a:picLocks noChangeAspect="1"/>
          </p:cNvPicPr>
          <p:nvPr>
            <p:custDataLst>
              <p:tags r:id="rId27"/>
            </p:custDataLst>
          </p:nvPr>
        </p:nvPicPr>
        <p:blipFill>
          <a:blip r:embed="rId28"/>
          <a:stretch>
            <a:fillRect/>
          </a:stretch>
        </p:blipFill>
        <p:spPr>
          <a:xfrm>
            <a:off x="3836867" y="4850121"/>
            <a:ext cx="542925" cy="542925"/>
          </a:xfrm>
          <a:prstGeom prst="rect">
            <a:avLst/>
          </a:prstGeom>
        </p:spPr>
      </p:pic>
      <p:sp>
        <p:nvSpPr>
          <p:cNvPr id="122" name="PA_文本框 151"/>
          <p:cNvSpPr txBox="1"/>
          <p:nvPr>
            <p:custDataLst>
              <p:tags r:id="rId29"/>
            </p:custDataLst>
          </p:nvPr>
        </p:nvSpPr>
        <p:spPr>
          <a:xfrm>
            <a:off x="3558737" y="5550526"/>
            <a:ext cx="1099185" cy="243840"/>
          </a:xfrm>
          <a:prstGeom prst="rect">
            <a:avLst/>
          </a:prstGeom>
          <a:noFill/>
        </p:spPr>
        <p:txBody>
          <a:bodyPr wrap="square" lIns="91439" tIns="45719" rIns="91439" bIns="45719" rtlCol="0">
            <a:spAutoFit/>
          </a:bodyPr>
          <a:p>
            <a:pPr algn="ctr" defTabSz="913130"/>
            <a:r>
              <a:rPr lang="zh-CN" altLang="en-US" sz="1000" dirty="0">
                <a:solidFill>
                  <a:schemeClr val="bg2">
                    <a:lumMod val="50000"/>
                  </a:schemeClr>
                </a:solidFill>
                <a:latin typeface="Arial" panose="020B0604020202020204" pitchFamily="34" charset="0"/>
                <a:ea typeface="Arial" panose="020B0604020202020204" pitchFamily="34" charset="0"/>
                <a:cs typeface="Roboto black"/>
              </a:rPr>
              <a:t>录屏存储</a:t>
            </a:r>
            <a:endParaRPr lang="zh-CN" altLang="en-US" sz="1000" dirty="0">
              <a:solidFill>
                <a:schemeClr val="bg2">
                  <a:lumMod val="50000"/>
                </a:schemeClr>
              </a:solidFill>
              <a:latin typeface="Arial" panose="020B0604020202020204" pitchFamily="34" charset="0"/>
              <a:ea typeface="Arial" panose="020B0604020202020204" pitchFamily="34" charset="0"/>
              <a:cs typeface="Roboto black"/>
            </a:endParaRPr>
          </a:p>
        </p:txBody>
      </p:sp>
      <p:sp>
        <p:nvSpPr>
          <p:cNvPr id="123" name="矩形: 圆角 74"/>
          <p:cNvSpPr/>
          <p:nvPr>
            <p:custDataLst>
              <p:tags r:id="rId30"/>
            </p:custDataLst>
          </p:nvPr>
        </p:nvSpPr>
        <p:spPr>
          <a:xfrm>
            <a:off x="1251782" y="2540626"/>
            <a:ext cx="958850" cy="1686560"/>
          </a:xfrm>
          <a:prstGeom prst="roundRect">
            <a:avLst>
              <a:gd name="adj" fmla="val 2719"/>
            </a:avLst>
          </a:prstGeom>
          <a:noFill/>
          <a:ln w="19050">
            <a:solidFill>
              <a:schemeClr val="accent1">
                <a:lumMod val="60000"/>
                <a:lumOff val="4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124" name="直接连接符 159"/>
          <p:cNvCxnSpPr/>
          <p:nvPr>
            <p:custDataLst>
              <p:tags r:id="rId31"/>
            </p:custDataLst>
          </p:nvPr>
        </p:nvCxnSpPr>
        <p:spPr>
          <a:xfrm>
            <a:off x="2210632" y="3383906"/>
            <a:ext cx="370840"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5" name="直接连接符 160"/>
          <p:cNvCxnSpPr>
            <a:stCxn id="123" idx="2"/>
          </p:cNvCxnSpPr>
          <p:nvPr>
            <p:custDataLst>
              <p:tags r:id="rId32"/>
            </p:custDataLst>
          </p:nvPr>
        </p:nvCxnSpPr>
        <p:spPr>
          <a:xfrm>
            <a:off x="1739462" y="4227186"/>
            <a:ext cx="0" cy="39052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6" name="直接连接符 161"/>
          <p:cNvCxnSpPr/>
          <p:nvPr>
            <p:custDataLst>
              <p:tags r:id="rId33"/>
            </p:custDataLst>
          </p:nvPr>
        </p:nvCxnSpPr>
        <p:spPr>
          <a:xfrm>
            <a:off x="3747332" y="4227186"/>
            <a:ext cx="0" cy="390525"/>
          </a:xfrm>
          <a:prstGeom prst="line">
            <a:avLst/>
          </a:prstGeom>
          <a:ln w="19050"/>
        </p:spPr>
        <p:style>
          <a:lnRef idx="1">
            <a:schemeClr val="accent3"/>
          </a:lnRef>
          <a:fillRef idx="0">
            <a:schemeClr val="accent3"/>
          </a:fillRef>
          <a:effectRef idx="0">
            <a:schemeClr val="accent3"/>
          </a:effectRef>
          <a:fontRef idx="minor">
            <a:schemeClr val="tx1"/>
          </a:fontRef>
        </p:style>
      </p:cxnSp>
      <p:grpSp>
        <p:nvGrpSpPr>
          <p:cNvPr id="127" name="组合 126"/>
          <p:cNvGrpSpPr/>
          <p:nvPr/>
        </p:nvGrpSpPr>
        <p:grpSpPr>
          <a:xfrm>
            <a:off x="9581712" y="2573646"/>
            <a:ext cx="789940" cy="619760"/>
            <a:chOff x="4735" y="3437"/>
            <a:chExt cx="1244" cy="976"/>
          </a:xfrm>
        </p:grpSpPr>
        <p:sp>
          <p:nvSpPr>
            <p:cNvPr id="128" name="PA_文本框 151"/>
            <p:cNvSpPr txBox="1"/>
            <p:nvPr>
              <p:custDataLst>
                <p:tags r:id="rId34"/>
              </p:custDataLst>
            </p:nvPr>
          </p:nvSpPr>
          <p:spPr>
            <a:xfrm>
              <a:off x="4735" y="4053"/>
              <a:ext cx="1244"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单机机器人</a:t>
              </a:r>
              <a:endPar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29" name="图片 128" descr="机器人_o"/>
            <p:cNvPicPr>
              <a:picLocks noChangeAspect="1"/>
            </p:cNvPicPr>
            <p:nvPr>
              <p:custDataLst>
                <p:tags r:id="rId35"/>
              </p:custDataLst>
            </p:nvPr>
          </p:nvPicPr>
          <p:blipFill>
            <a:blip r:embed="rId11"/>
            <a:stretch>
              <a:fillRect/>
            </a:stretch>
          </p:blipFill>
          <p:spPr>
            <a:xfrm>
              <a:off x="4974" y="3437"/>
              <a:ext cx="676" cy="676"/>
            </a:xfrm>
            <a:prstGeom prst="rect">
              <a:avLst/>
            </a:prstGeom>
          </p:spPr>
        </p:pic>
      </p:grpSp>
      <p:grpSp>
        <p:nvGrpSpPr>
          <p:cNvPr id="130" name="组合 129"/>
          <p:cNvGrpSpPr/>
          <p:nvPr/>
        </p:nvGrpSpPr>
        <p:grpSpPr>
          <a:xfrm>
            <a:off x="8100892" y="2573646"/>
            <a:ext cx="641985" cy="619760"/>
            <a:chOff x="4848" y="3437"/>
            <a:chExt cx="1011" cy="976"/>
          </a:xfrm>
        </p:grpSpPr>
        <p:sp>
          <p:nvSpPr>
            <p:cNvPr id="131" name="PA_文本框 151"/>
            <p:cNvSpPr txBox="1"/>
            <p:nvPr>
              <p:custDataLst>
                <p:tags r:id="rId36"/>
              </p:custDataLst>
            </p:nvPr>
          </p:nvSpPr>
          <p:spPr>
            <a:xfrm>
              <a:off x="4848" y="4053"/>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机器人</a:t>
              </a:r>
              <a:r>
                <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1</a:t>
              </a:r>
              <a:endPar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32" name="图片 131" descr="机器人_o"/>
            <p:cNvPicPr>
              <a:picLocks noChangeAspect="1"/>
            </p:cNvPicPr>
            <p:nvPr>
              <p:custDataLst>
                <p:tags r:id="rId37"/>
              </p:custDataLst>
            </p:nvPr>
          </p:nvPicPr>
          <p:blipFill>
            <a:blip r:embed="rId11"/>
            <a:stretch>
              <a:fillRect/>
            </a:stretch>
          </p:blipFill>
          <p:spPr>
            <a:xfrm>
              <a:off x="4974" y="3437"/>
              <a:ext cx="676" cy="676"/>
            </a:xfrm>
            <a:prstGeom prst="rect">
              <a:avLst/>
            </a:prstGeom>
          </p:spPr>
        </p:pic>
      </p:grpSp>
      <p:sp>
        <p:nvSpPr>
          <p:cNvPr id="133" name="矩形: 圆角 74"/>
          <p:cNvSpPr/>
          <p:nvPr>
            <p:custDataLst>
              <p:tags r:id="rId38"/>
            </p:custDataLst>
          </p:nvPr>
        </p:nvSpPr>
        <p:spPr>
          <a:xfrm>
            <a:off x="6787077" y="3744586"/>
            <a:ext cx="3808095" cy="1165860"/>
          </a:xfrm>
          <a:prstGeom prst="roundRect">
            <a:avLst>
              <a:gd name="adj" fmla="val 2719"/>
            </a:avLst>
          </a:prstGeom>
          <a:noFill/>
          <a:ln w="19050">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矩形: 圆角 74"/>
          <p:cNvSpPr/>
          <p:nvPr>
            <p:custDataLst>
              <p:tags r:id="rId39"/>
            </p:custDataLst>
          </p:nvPr>
        </p:nvSpPr>
        <p:spPr>
          <a:xfrm>
            <a:off x="6787077" y="5186036"/>
            <a:ext cx="3808095" cy="1165860"/>
          </a:xfrm>
          <a:prstGeom prst="roundRect">
            <a:avLst>
              <a:gd name="adj" fmla="val 2719"/>
            </a:avLst>
          </a:prstGeom>
          <a:noFill/>
          <a:ln w="19050">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矩形: 圆角 29"/>
          <p:cNvSpPr/>
          <p:nvPr>
            <p:custDataLst>
              <p:tags r:id="rId40"/>
            </p:custDataLst>
          </p:nvPr>
        </p:nvSpPr>
        <p:spPr>
          <a:xfrm>
            <a:off x="6770370" y="3454400"/>
            <a:ext cx="936625" cy="401955"/>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latin typeface="Arial" panose="020B0604020202020204" pitchFamily="34" charset="0"/>
                <a:ea typeface="Arial" panose="020B0604020202020204" pitchFamily="34" charset="0"/>
                <a:cs typeface="Arial" panose="020B0604020202020204" pitchFamily="34" charset="0"/>
                <a:sym typeface="+mn-ea"/>
              </a:rPr>
              <a:t>省分支机构部门</a:t>
            </a:r>
            <a:r>
              <a:rPr lang="en-US" altLang="zh-CN" sz="1200" b="1" dirty="0">
                <a:latin typeface="Arial" panose="020B0604020202020204" pitchFamily="34" charset="0"/>
                <a:ea typeface="Arial" panose="020B0604020202020204" pitchFamily="34" charset="0"/>
                <a:cs typeface="Arial" panose="020B0604020202020204" pitchFamily="34" charset="0"/>
                <a:sym typeface="+mn-ea"/>
              </a:rPr>
              <a:t>2</a:t>
            </a:r>
            <a:endParaRPr lang="en-US" altLang="zh-CN" sz="1200" b="1" dirty="0">
              <a:latin typeface="Arial" panose="020B0604020202020204" pitchFamily="34" charset="0"/>
              <a:ea typeface="Arial" panose="020B0604020202020204" pitchFamily="34" charset="0"/>
              <a:cs typeface="Arial" panose="020B0604020202020204" pitchFamily="34" charset="0"/>
              <a:sym typeface="+mn-ea"/>
            </a:endParaRPr>
          </a:p>
        </p:txBody>
      </p:sp>
      <p:grpSp>
        <p:nvGrpSpPr>
          <p:cNvPr id="136" name="组合 135"/>
          <p:cNvGrpSpPr/>
          <p:nvPr/>
        </p:nvGrpSpPr>
        <p:grpSpPr>
          <a:xfrm>
            <a:off x="7212527" y="2665721"/>
            <a:ext cx="824230" cy="527685"/>
            <a:chOff x="11473" y="3543"/>
            <a:chExt cx="1298" cy="831"/>
          </a:xfrm>
        </p:grpSpPr>
        <p:pic>
          <p:nvPicPr>
            <p:cNvPr id="137" name="图片 136" descr="多人"/>
            <p:cNvPicPr>
              <a:picLocks noChangeAspect="1"/>
            </p:cNvPicPr>
            <p:nvPr>
              <p:custDataLst>
                <p:tags r:id="rId41"/>
              </p:custDataLst>
            </p:nvPr>
          </p:nvPicPr>
          <p:blipFill>
            <a:blip r:embed="rId42"/>
            <a:stretch>
              <a:fillRect/>
            </a:stretch>
          </p:blipFill>
          <p:spPr>
            <a:xfrm>
              <a:off x="11864" y="3543"/>
              <a:ext cx="516" cy="464"/>
            </a:xfrm>
            <a:prstGeom prst="rect">
              <a:avLst/>
            </a:prstGeom>
          </p:spPr>
        </p:pic>
        <p:sp>
          <p:nvSpPr>
            <p:cNvPr id="138" name="PA_文本框 151"/>
            <p:cNvSpPr txBox="1"/>
            <p:nvPr>
              <p:custDataLst>
                <p:tags r:id="rId43"/>
              </p:custDataLst>
            </p:nvPr>
          </p:nvSpPr>
          <p:spPr>
            <a:xfrm>
              <a:off x="11473" y="4014"/>
              <a:ext cx="1298"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业务使用者</a:t>
              </a:r>
              <a:endPar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139" name="组合 138"/>
          <p:cNvGrpSpPr/>
          <p:nvPr/>
        </p:nvGrpSpPr>
        <p:grpSpPr>
          <a:xfrm>
            <a:off x="8881307" y="2573646"/>
            <a:ext cx="641985" cy="619760"/>
            <a:chOff x="4848" y="3437"/>
            <a:chExt cx="1011" cy="976"/>
          </a:xfrm>
        </p:grpSpPr>
        <p:sp>
          <p:nvSpPr>
            <p:cNvPr id="140" name="PA_文本框 151"/>
            <p:cNvSpPr txBox="1"/>
            <p:nvPr>
              <p:custDataLst>
                <p:tags r:id="rId44"/>
              </p:custDataLst>
            </p:nvPr>
          </p:nvSpPr>
          <p:spPr>
            <a:xfrm>
              <a:off x="4848" y="4053"/>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机器人</a:t>
              </a:r>
              <a:r>
                <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N</a:t>
              </a:r>
              <a:endPar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41" name="图片 140" descr="机器人_o"/>
            <p:cNvPicPr>
              <a:picLocks noChangeAspect="1"/>
            </p:cNvPicPr>
            <p:nvPr>
              <p:custDataLst>
                <p:tags r:id="rId45"/>
              </p:custDataLst>
            </p:nvPr>
          </p:nvPicPr>
          <p:blipFill>
            <a:blip r:embed="rId11"/>
            <a:stretch>
              <a:fillRect/>
            </a:stretch>
          </p:blipFill>
          <p:spPr>
            <a:xfrm>
              <a:off x="4974" y="3437"/>
              <a:ext cx="676" cy="676"/>
            </a:xfrm>
            <a:prstGeom prst="rect">
              <a:avLst/>
            </a:prstGeom>
          </p:spPr>
        </p:pic>
      </p:grpSp>
      <p:sp>
        <p:nvSpPr>
          <p:cNvPr id="142" name="矩形: 圆角 74"/>
          <p:cNvSpPr/>
          <p:nvPr>
            <p:custDataLst>
              <p:tags r:id="rId46"/>
            </p:custDataLst>
          </p:nvPr>
        </p:nvSpPr>
        <p:spPr>
          <a:xfrm>
            <a:off x="9581712" y="2506336"/>
            <a:ext cx="789305" cy="73914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143" name="直接连接符 178"/>
          <p:cNvCxnSpPr>
            <a:stCxn id="91" idx="3"/>
            <a:endCxn id="95" idx="1"/>
          </p:cNvCxnSpPr>
          <p:nvPr>
            <p:custDataLst>
              <p:tags r:id="rId47"/>
            </p:custDataLst>
          </p:nvPr>
        </p:nvCxnSpPr>
        <p:spPr>
          <a:xfrm flipV="1">
            <a:off x="5411032" y="2871461"/>
            <a:ext cx="1376045" cy="1456055"/>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144" name="直接连接符 179"/>
          <p:cNvCxnSpPr>
            <a:stCxn id="91" idx="3"/>
            <a:endCxn id="133" idx="1"/>
          </p:cNvCxnSpPr>
          <p:nvPr>
            <p:custDataLst>
              <p:tags r:id="rId48"/>
            </p:custDataLst>
          </p:nvPr>
        </p:nvCxnSpPr>
        <p:spPr>
          <a:xfrm>
            <a:off x="5411032" y="4327516"/>
            <a:ext cx="1376045" cy="0"/>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145" name="直接连接符 180"/>
          <p:cNvCxnSpPr>
            <a:stCxn id="91" idx="3"/>
            <a:endCxn id="134" idx="1"/>
          </p:cNvCxnSpPr>
          <p:nvPr>
            <p:custDataLst>
              <p:tags r:id="rId49"/>
            </p:custDataLst>
          </p:nvPr>
        </p:nvCxnSpPr>
        <p:spPr>
          <a:xfrm>
            <a:off x="5411032" y="4327516"/>
            <a:ext cx="1376045" cy="1441450"/>
          </a:xfrm>
          <a:prstGeom prst="line">
            <a:avLst/>
          </a:prstGeom>
          <a:ln w="12700"/>
        </p:spPr>
        <p:style>
          <a:lnRef idx="1">
            <a:schemeClr val="accent3"/>
          </a:lnRef>
          <a:fillRef idx="0">
            <a:schemeClr val="accent3"/>
          </a:fillRef>
          <a:effectRef idx="0">
            <a:schemeClr val="accent3"/>
          </a:effectRef>
          <a:fontRef idx="minor">
            <a:schemeClr val="tx1"/>
          </a:fontRef>
        </p:style>
      </p:cxnSp>
      <p:grpSp>
        <p:nvGrpSpPr>
          <p:cNvPr id="146" name="组合 145"/>
          <p:cNvGrpSpPr/>
          <p:nvPr/>
        </p:nvGrpSpPr>
        <p:grpSpPr>
          <a:xfrm>
            <a:off x="9581712" y="4018271"/>
            <a:ext cx="789940" cy="619760"/>
            <a:chOff x="4735" y="3437"/>
            <a:chExt cx="1244" cy="976"/>
          </a:xfrm>
        </p:grpSpPr>
        <p:sp>
          <p:nvSpPr>
            <p:cNvPr id="147" name="PA_文本框 151"/>
            <p:cNvSpPr txBox="1"/>
            <p:nvPr>
              <p:custDataLst>
                <p:tags r:id="rId50"/>
              </p:custDataLst>
            </p:nvPr>
          </p:nvSpPr>
          <p:spPr>
            <a:xfrm>
              <a:off x="4735" y="4053"/>
              <a:ext cx="1244"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单机机器人</a:t>
              </a:r>
              <a:endPar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48" name="图片 147" descr="机器人_o"/>
            <p:cNvPicPr>
              <a:picLocks noChangeAspect="1"/>
            </p:cNvPicPr>
            <p:nvPr>
              <p:custDataLst>
                <p:tags r:id="rId51"/>
              </p:custDataLst>
            </p:nvPr>
          </p:nvPicPr>
          <p:blipFill>
            <a:blip r:embed="rId11"/>
            <a:stretch>
              <a:fillRect/>
            </a:stretch>
          </p:blipFill>
          <p:spPr>
            <a:xfrm>
              <a:off x="4974" y="3437"/>
              <a:ext cx="676" cy="676"/>
            </a:xfrm>
            <a:prstGeom prst="rect">
              <a:avLst/>
            </a:prstGeom>
          </p:spPr>
        </p:pic>
      </p:grpSp>
      <p:grpSp>
        <p:nvGrpSpPr>
          <p:cNvPr id="149" name="组合 148"/>
          <p:cNvGrpSpPr/>
          <p:nvPr/>
        </p:nvGrpSpPr>
        <p:grpSpPr>
          <a:xfrm>
            <a:off x="8100892" y="4018271"/>
            <a:ext cx="641985" cy="619760"/>
            <a:chOff x="4848" y="3437"/>
            <a:chExt cx="1011" cy="976"/>
          </a:xfrm>
        </p:grpSpPr>
        <p:sp>
          <p:nvSpPr>
            <p:cNvPr id="150" name="PA_文本框 151"/>
            <p:cNvSpPr txBox="1"/>
            <p:nvPr>
              <p:custDataLst>
                <p:tags r:id="rId52"/>
              </p:custDataLst>
            </p:nvPr>
          </p:nvSpPr>
          <p:spPr>
            <a:xfrm>
              <a:off x="4848" y="4053"/>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机器人</a:t>
              </a:r>
              <a:r>
                <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2</a:t>
              </a:r>
              <a:endPar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51" name="图片 150" descr="机器人_o"/>
            <p:cNvPicPr>
              <a:picLocks noChangeAspect="1"/>
            </p:cNvPicPr>
            <p:nvPr>
              <p:custDataLst>
                <p:tags r:id="rId53"/>
              </p:custDataLst>
            </p:nvPr>
          </p:nvPicPr>
          <p:blipFill>
            <a:blip r:embed="rId11"/>
            <a:stretch>
              <a:fillRect/>
            </a:stretch>
          </p:blipFill>
          <p:spPr>
            <a:xfrm>
              <a:off x="4974" y="3437"/>
              <a:ext cx="676" cy="676"/>
            </a:xfrm>
            <a:prstGeom prst="rect">
              <a:avLst/>
            </a:prstGeom>
          </p:spPr>
        </p:pic>
      </p:grpSp>
      <p:grpSp>
        <p:nvGrpSpPr>
          <p:cNvPr id="152" name="组合 151"/>
          <p:cNvGrpSpPr/>
          <p:nvPr/>
        </p:nvGrpSpPr>
        <p:grpSpPr>
          <a:xfrm>
            <a:off x="7212527" y="4110346"/>
            <a:ext cx="824230" cy="527685"/>
            <a:chOff x="11473" y="3543"/>
            <a:chExt cx="1298" cy="831"/>
          </a:xfrm>
        </p:grpSpPr>
        <p:pic>
          <p:nvPicPr>
            <p:cNvPr id="153" name="图片 152" descr="多人"/>
            <p:cNvPicPr>
              <a:picLocks noChangeAspect="1"/>
            </p:cNvPicPr>
            <p:nvPr>
              <p:custDataLst>
                <p:tags r:id="rId54"/>
              </p:custDataLst>
            </p:nvPr>
          </p:nvPicPr>
          <p:blipFill>
            <a:blip r:embed="rId42"/>
            <a:stretch>
              <a:fillRect/>
            </a:stretch>
          </p:blipFill>
          <p:spPr>
            <a:xfrm>
              <a:off x="11864" y="3543"/>
              <a:ext cx="516" cy="464"/>
            </a:xfrm>
            <a:prstGeom prst="rect">
              <a:avLst/>
            </a:prstGeom>
          </p:spPr>
        </p:pic>
        <p:sp>
          <p:nvSpPr>
            <p:cNvPr id="154" name="PA_文本框 151"/>
            <p:cNvSpPr txBox="1"/>
            <p:nvPr>
              <p:custDataLst>
                <p:tags r:id="rId55"/>
              </p:custDataLst>
            </p:nvPr>
          </p:nvSpPr>
          <p:spPr>
            <a:xfrm>
              <a:off x="11473" y="4014"/>
              <a:ext cx="1298"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业务使用者</a:t>
              </a:r>
              <a:endPar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155" name="组合 154"/>
          <p:cNvGrpSpPr/>
          <p:nvPr/>
        </p:nvGrpSpPr>
        <p:grpSpPr>
          <a:xfrm>
            <a:off x="8881307" y="4018271"/>
            <a:ext cx="641985" cy="619760"/>
            <a:chOff x="4848" y="3437"/>
            <a:chExt cx="1011" cy="976"/>
          </a:xfrm>
        </p:grpSpPr>
        <p:sp>
          <p:nvSpPr>
            <p:cNvPr id="156" name="PA_文本框 151"/>
            <p:cNvSpPr txBox="1"/>
            <p:nvPr>
              <p:custDataLst>
                <p:tags r:id="rId56"/>
              </p:custDataLst>
            </p:nvPr>
          </p:nvSpPr>
          <p:spPr>
            <a:xfrm>
              <a:off x="4848" y="4053"/>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机器人</a:t>
              </a:r>
              <a:r>
                <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N</a:t>
              </a:r>
              <a:endPar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57" name="图片 156" descr="机器人_o"/>
            <p:cNvPicPr>
              <a:picLocks noChangeAspect="1"/>
            </p:cNvPicPr>
            <p:nvPr>
              <p:custDataLst>
                <p:tags r:id="rId57"/>
              </p:custDataLst>
            </p:nvPr>
          </p:nvPicPr>
          <p:blipFill>
            <a:blip r:embed="rId11"/>
            <a:stretch>
              <a:fillRect/>
            </a:stretch>
          </p:blipFill>
          <p:spPr>
            <a:xfrm>
              <a:off x="4974" y="3437"/>
              <a:ext cx="676" cy="676"/>
            </a:xfrm>
            <a:prstGeom prst="rect">
              <a:avLst/>
            </a:prstGeom>
          </p:spPr>
        </p:pic>
      </p:grpSp>
      <p:sp>
        <p:nvSpPr>
          <p:cNvPr id="158" name="矩形: 圆角 74"/>
          <p:cNvSpPr/>
          <p:nvPr>
            <p:custDataLst>
              <p:tags r:id="rId58"/>
            </p:custDataLst>
          </p:nvPr>
        </p:nvSpPr>
        <p:spPr>
          <a:xfrm>
            <a:off x="9581712" y="3950961"/>
            <a:ext cx="789305" cy="73914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矩形: 圆角 74"/>
          <p:cNvSpPr/>
          <p:nvPr>
            <p:custDataLst>
              <p:tags r:id="rId59"/>
            </p:custDataLst>
          </p:nvPr>
        </p:nvSpPr>
        <p:spPr>
          <a:xfrm>
            <a:off x="6787077" y="5184766"/>
            <a:ext cx="3808095" cy="1165860"/>
          </a:xfrm>
          <a:prstGeom prst="roundRect">
            <a:avLst>
              <a:gd name="adj" fmla="val 2719"/>
            </a:avLst>
          </a:prstGeom>
          <a:noFill/>
          <a:ln w="19050">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60" name="组合 159"/>
          <p:cNvGrpSpPr/>
          <p:nvPr/>
        </p:nvGrpSpPr>
        <p:grpSpPr>
          <a:xfrm>
            <a:off x="9581712" y="5458451"/>
            <a:ext cx="789940" cy="619760"/>
            <a:chOff x="4735" y="3437"/>
            <a:chExt cx="1244" cy="976"/>
          </a:xfrm>
        </p:grpSpPr>
        <p:sp>
          <p:nvSpPr>
            <p:cNvPr id="161" name="PA_文本框 151"/>
            <p:cNvSpPr txBox="1"/>
            <p:nvPr>
              <p:custDataLst>
                <p:tags r:id="rId60"/>
              </p:custDataLst>
            </p:nvPr>
          </p:nvSpPr>
          <p:spPr>
            <a:xfrm>
              <a:off x="4735" y="4053"/>
              <a:ext cx="1244"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单机机器人</a:t>
              </a:r>
              <a:endPar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62" name="图片 161" descr="机器人_o"/>
            <p:cNvPicPr>
              <a:picLocks noChangeAspect="1"/>
            </p:cNvPicPr>
            <p:nvPr>
              <p:custDataLst>
                <p:tags r:id="rId61"/>
              </p:custDataLst>
            </p:nvPr>
          </p:nvPicPr>
          <p:blipFill>
            <a:blip r:embed="rId11"/>
            <a:stretch>
              <a:fillRect/>
            </a:stretch>
          </p:blipFill>
          <p:spPr>
            <a:xfrm>
              <a:off x="4974" y="3437"/>
              <a:ext cx="676" cy="676"/>
            </a:xfrm>
            <a:prstGeom prst="rect">
              <a:avLst/>
            </a:prstGeom>
          </p:spPr>
        </p:pic>
      </p:grpSp>
      <p:grpSp>
        <p:nvGrpSpPr>
          <p:cNvPr id="163" name="组合 162"/>
          <p:cNvGrpSpPr/>
          <p:nvPr/>
        </p:nvGrpSpPr>
        <p:grpSpPr>
          <a:xfrm>
            <a:off x="8100892" y="5458451"/>
            <a:ext cx="641985" cy="619760"/>
            <a:chOff x="4848" y="3437"/>
            <a:chExt cx="1011" cy="976"/>
          </a:xfrm>
        </p:grpSpPr>
        <p:sp>
          <p:nvSpPr>
            <p:cNvPr id="164" name="PA_文本框 151"/>
            <p:cNvSpPr txBox="1"/>
            <p:nvPr>
              <p:custDataLst>
                <p:tags r:id="rId62"/>
              </p:custDataLst>
            </p:nvPr>
          </p:nvSpPr>
          <p:spPr>
            <a:xfrm>
              <a:off x="4848" y="4053"/>
              <a:ext cx="1011"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机器人</a:t>
              </a:r>
              <a:r>
                <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1</a:t>
              </a:r>
              <a:endPar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65" name="图片 164" descr="机器人_o"/>
            <p:cNvPicPr>
              <a:picLocks noChangeAspect="1"/>
            </p:cNvPicPr>
            <p:nvPr>
              <p:custDataLst>
                <p:tags r:id="rId63"/>
              </p:custDataLst>
            </p:nvPr>
          </p:nvPicPr>
          <p:blipFill>
            <a:blip r:embed="rId11"/>
            <a:stretch>
              <a:fillRect/>
            </a:stretch>
          </p:blipFill>
          <p:spPr>
            <a:xfrm>
              <a:off x="4974" y="3437"/>
              <a:ext cx="676" cy="676"/>
            </a:xfrm>
            <a:prstGeom prst="rect">
              <a:avLst/>
            </a:prstGeom>
          </p:spPr>
        </p:pic>
      </p:grpSp>
      <p:grpSp>
        <p:nvGrpSpPr>
          <p:cNvPr id="166" name="组合 165"/>
          <p:cNvGrpSpPr/>
          <p:nvPr/>
        </p:nvGrpSpPr>
        <p:grpSpPr>
          <a:xfrm>
            <a:off x="7212527" y="5550526"/>
            <a:ext cx="824230" cy="527685"/>
            <a:chOff x="11473" y="3543"/>
            <a:chExt cx="1298" cy="831"/>
          </a:xfrm>
        </p:grpSpPr>
        <p:pic>
          <p:nvPicPr>
            <p:cNvPr id="167" name="图片 166" descr="多人"/>
            <p:cNvPicPr>
              <a:picLocks noChangeAspect="1"/>
            </p:cNvPicPr>
            <p:nvPr>
              <p:custDataLst>
                <p:tags r:id="rId64"/>
              </p:custDataLst>
            </p:nvPr>
          </p:nvPicPr>
          <p:blipFill>
            <a:blip r:embed="rId42"/>
            <a:stretch>
              <a:fillRect/>
            </a:stretch>
          </p:blipFill>
          <p:spPr>
            <a:xfrm>
              <a:off x="11864" y="3543"/>
              <a:ext cx="516" cy="464"/>
            </a:xfrm>
            <a:prstGeom prst="rect">
              <a:avLst/>
            </a:prstGeom>
          </p:spPr>
        </p:pic>
        <p:sp>
          <p:nvSpPr>
            <p:cNvPr id="168" name="PA_文本框 151"/>
            <p:cNvSpPr txBox="1"/>
            <p:nvPr>
              <p:custDataLst>
                <p:tags r:id="rId65"/>
              </p:custDataLst>
            </p:nvPr>
          </p:nvSpPr>
          <p:spPr>
            <a:xfrm>
              <a:off x="11473" y="4014"/>
              <a:ext cx="1298"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业务使用者</a:t>
              </a:r>
              <a:endPar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169" name="组合 168"/>
          <p:cNvGrpSpPr/>
          <p:nvPr/>
        </p:nvGrpSpPr>
        <p:grpSpPr>
          <a:xfrm>
            <a:off x="8805107" y="5458451"/>
            <a:ext cx="776605" cy="619760"/>
            <a:chOff x="4728" y="3437"/>
            <a:chExt cx="1223" cy="976"/>
          </a:xfrm>
        </p:grpSpPr>
        <p:sp>
          <p:nvSpPr>
            <p:cNvPr id="170" name="PA_文本框 151"/>
            <p:cNvSpPr txBox="1"/>
            <p:nvPr>
              <p:custDataLst>
                <p:tags r:id="rId66"/>
              </p:custDataLst>
            </p:nvPr>
          </p:nvSpPr>
          <p:spPr>
            <a:xfrm>
              <a:off x="4728" y="4053"/>
              <a:ext cx="1223" cy="360"/>
            </a:xfrm>
            <a:prstGeom prst="rect">
              <a:avLst/>
            </a:prstGeom>
            <a:noFill/>
          </p:spPr>
          <p:txBody>
            <a:bodyPr wrap="square" lIns="91439" tIns="45719" rIns="91439" bIns="45719" rtlCol="0">
              <a:spAutoFit/>
            </a:bodyPr>
            <a:p>
              <a:pPr algn="ctr" defTabSz="913130"/>
              <a:r>
                <a:rPr lang="zh-CN" altLang="en-US"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单机机器人</a:t>
              </a:r>
              <a:endParaRPr lang="en-US" altLang="zh-CN" sz="9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71" name="图片 170" descr="机器人_o"/>
            <p:cNvPicPr>
              <a:picLocks noChangeAspect="1"/>
            </p:cNvPicPr>
            <p:nvPr>
              <p:custDataLst>
                <p:tags r:id="rId67"/>
              </p:custDataLst>
            </p:nvPr>
          </p:nvPicPr>
          <p:blipFill>
            <a:blip r:embed="rId11"/>
            <a:stretch>
              <a:fillRect/>
            </a:stretch>
          </p:blipFill>
          <p:spPr>
            <a:xfrm>
              <a:off x="4974" y="3437"/>
              <a:ext cx="676" cy="676"/>
            </a:xfrm>
            <a:prstGeom prst="rect">
              <a:avLst/>
            </a:prstGeom>
          </p:spPr>
        </p:pic>
      </p:grpSp>
      <p:sp>
        <p:nvSpPr>
          <p:cNvPr id="172" name="矩形: 圆角 74"/>
          <p:cNvSpPr/>
          <p:nvPr>
            <p:custDataLst>
              <p:tags r:id="rId68"/>
            </p:custDataLst>
          </p:nvPr>
        </p:nvSpPr>
        <p:spPr>
          <a:xfrm>
            <a:off x="8743512" y="5393046"/>
            <a:ext cx="1627505" cy="73914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73" name="矩形: 圆角 29"/>
          <p:cNvSpPr/>
          <p:nvPr>
            <p:custDataLst>
              <p:tags r:id="rId69"/>
            </p:custDataLst>
          </p:nvPr>
        </p:nvSpPr>
        <p:spPr>
          <a:xfrm>
            <a:off x="6770370" y="4910455"/>
            <a:ext cx="937260" cy="379095"/>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latin typeface="Arial" panose="020B0604020202020204" pitchFamily="34" charset="0"/>
                <a:ea typeface="Arial" panose="020B0604020202020204" pitchFamily="34" charset="0"/>
                <a:cs typeface="Arial" panose="020B0604020202020204" pitchFamily="34" charset="0"/>
                <a:sym typeface="+mn-ea"/>
              </a:rPr>
              <a:t>省分支机构部门</a:t>
            </a:r>
            <a:r>
              <a:rPr lang="en-US" altLang="zh-CN" sz="1200" b="1" dirty="0">
                <a:latin typeface="Arial" panose="020B0604020202020204" pitchFamily="34" charset="0"/>
                <a:ea typeface="Arial" panose="020B0604020202020204" pitchFamily="34" charset="0"/>
                <a:cs typeface="Arial" panose="020B0604020202020204" pitchFamily="34" charset="0"/>
                <a:sym typeface="+mn-ea"/>
              </a:rPr>
              <a:t>3</a:t>
            </a:r>
            <a:endParaRPr lang="en-US" altLang="zh-CN" sz="1200" b="1" dirty="0">
              <a:latin typeface="Arial" panose="020B0604020202020204" pitchFamily="34" charset="0"/>
              <a:ea typeface="Arial" panose="020B0604020202020204" pitchFamily="34" charset="0"/>
              <a:cs typeface="Arial" panose="020B0604020202020204" pitchFamily="34" charset="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sym typeface="+mn-ea"/>
              </a:rPr>
              <a:t>—RPA项目实施前后流程对比</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983679" y="1106756"/>
            <a:ext cx="1879659" cy="307777"/>
          </a:xfrm>
          <a:prstGeom prst="rect">
            <a:avLst/>
          </a:prstGeom>
          <a:noFill/>
        </p:spPr>
        <p:txBody>
          <a:bodyPr wrap="square" rtlCol="0">
            <a:spAutoFit/>
          </a:bodyPr>
          <a:lstStyle/>
          <a:p>
            <a:pPr algn="ctr"/>
            <a:r>
              <a:rPr kumimoji="1" lang="zh-CN" altLang="en-US" sz="1400" b="1" dirty="0">
                <a:solidFill>
                  <a:schemeClr val="bg1"/>
                </a:solidFill>
                <a:latin typeface="微软雅黑" panose="020B0503020204020204" pitchFamily="34" charset="-122"/>
                <a:ea typeface="微软雅黑" panose="020B0503020204020204" pitchFamily="34" charset="-122"/>
              </a:rPr>
              <a:t>全流程手工执行</a:t>
            </a:r>
            <a:endParaRPr kumimoji="1"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custDataLst>
              <p:tags r:id="rId1"/>
            </p:custDataLst>
          </p:nvPr>
        </p:nvSpPr>
        <p:spPr>
          <a:xfrm>
            <a:off x="726441" y="1750545"/>
            <a:ext cx="428625" cy="20275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1200" b="1" dirty="0">
                <a:solidFill>
                  <a:schemeClr val="bg1"/>
                </a:solidFill>
                <a:latin typeface="微软雅黑" panose="020B0503020204020204" pitchFamily="34" charset="-122"/>
                <a:ea typeface="微软雅黑" panose="020B0503020204020204" pitchFamily="34" charset="-122"/>
                <a:sym typeface="+mn-ea"/>
              </a:rPr>
              <a:t>数字化生产力部署前</a:t>
            </a:r>
            <a:endParaRPr kumimoji="1" lang="zh-CN" altLang="en-US" sz="1200" b="1" dirty="0">
              <a:latin typeface="PingFang SC" panose="020B0400000000000000" pitchFamily="34" charset="-122"/>
              <a:ea typeface="PingFang SC" panose="020B0400000000000000" pitchFamily="34" charset="-122"/>
            </a:endParaRPr>
          </a:p>
        </p:txBody>
      </p:sp>
      <p:sp>
        <p:nvSpPr>
          <p:cNvPr id="6" name="矩形 5"/>
          <p:cNvSpPr/>
          <p:nvPr>
            <p:custDataLst>
              <p:tags r:id="rId2"/>
            </p:custDataLst>
          </p:nvPr>
        </p:nvSpPr>
        <p:spPr>
          <a:xfrm>
            <a:off x="726441" y="4327375"/>
            <a:ext cx="428625" cy="2027555"/>
          </a:xfrm>
          <a:prstGeom prst="rect">
            <a:avLst/>
          </a:prstGeom>
          <a:solidFill>
            <a:srgbClr val="00A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1200" b="1" dirty="0">
                <a:solidFill>
                  <a:schemeClr val="bg1"/>
                </a:solidFill>
                <a:latin typeface="微软雅黑" panose="020B0503020204020204" pitchFamily="34" charset="-122"/>
                <a:ea typeface="微软雅黑" panose="020B0503020204020204" pitchFamily="34" charset="-122"/>
                <a:sym typeface="+mn-ea"/>
              </a:rPr>
              <a:t>数字化生产力部署后</a:t>
            </a:r>
            <a:endParaRPr kumimoji="1" lang="zh-CN" altLang="en-US" sz="1200" b="1" dirty="0">
              <a:latin typeface="PingFang SC" panose="020B0400000000000000" pitchFamily="34" charset="-122"/>
              <a:ea typeface="PingFang SC" panose="020B0400000000000000" pitchFamily="34" charset="-122"/>
            </a:endParaRPr>
          </a:p>
        </p:txBody>
      </p:sp>
      <p:sp>
        <p:nvSpPr>
          <p:cNvPr id="7" name="文本框 6"/>
          <p:cNvSpPr txBox="1"/>
          <p:nvPr>
            <p:custDataLst>
              <p:tags r:id="rId3"/>
            </p:custDataLst>
          </p:nvPr>
        </p:nvSpPr>
        <p:spPr>
          <a:xfrm>
            <a:off x="2874474" y="4473435"/>
            <a:ext cx="5264383" cy="307777"/>
          </a:xfrm>
          <a:prstGeom prst="rect">
            <a:avLst/>
          </a:prstGeom>
          <a:noFill/>
        </p:spPr>
        <p:txBody>
          <a:bodyPr wrap="square" rtlCol="0">
            <a:spAutoFit/>
          </a:bodyPr>
          <a:p>
            <a:pPr algn="ctr"/>
            <a:r>
              <a:rPr kumimoji="1" lang="zh-CN" altLang="en-US" sz="1400" b="1">
                <a:solidFill>
                  <a:srgbClr val="04AF59"/>
                </a:solidFill>
                <a:latin typeface="微软雅黑" panose="020B0503020204020204" pitchFamily="34" charset="-122"/>
                <a:ea typeface="微软雅黑" panose="020B0503020204020204" pitchFamily="34" charset="-122"/>
              </a:rPr>
              <a:t>机器人自动完成登录系统、新建商品信息等业务流程</a:t>
            </a:r>
            <a:endParaRPr kumimoji="1" lang="zh-CN" altLang="en-US" sz="1400" b="1" dirty="0">
              <a:solidFill>
                <a:srgbClr val="04AF59"/>
              </a:solidFill>
              <a:latin typeface="微软雅黑" panose="020B0503020204020204" pitchFamily="34" charset="-122"/>
              <a:ea typeface="微软雅黑" panose="020B0503020204020204" pitchFamily="34" charset="-122"/>
            </a:endParaRPr>
          </a:p>
        </p:txBody>
      </p:sp>
      <p:pic>
        <p:nvPicPr>
          <p:cNvPr id="8" name="图片 7" descr="ibot"/>
          <p:cNvPicPr>
            <a:picLocks noChangeAspect="1"/>
          </p:cNvPicPr>
          <p:nvPr>
            <p:custDataLst>
              <p:tags r:id="rId4"/>
            </p:custDataLst>
          </p:nvPr>
        </p:nvPicPr>
        <p:blipFill>
          <a:blip r:embed="rId5" cstate="print"/>
          <a:stretch>
            <a:fillRect/>
          </a:stretch>
        </p:blipFill>
        <p:spPr>
          <a:xfrm>
            <a:off x="2012704" y="5079490"/>
            <a:ext cx="565150" cy="565150"/>
          </a:xfrm>
          <a:prstGeom prst="rect">
            <a:avLst/>
          </a:prstGeom>
        </p:spPr>
      </p:pic>
      <p:pic>
        <p:nvPicPr>
          <p:cNvPr id="69" name="图片 68" descr="人 (2)"/>
          <p:cNvPicPr>
            <a:picLocks noChangeAspect="1"/>
          </p:cNvPicPr>
          <p:nvPr>
            <p:custDataLst>
              <p:tags r:id="rId6"/>
            </p:custDataLst>
          </p:nvPr>
        </p:nvPicPr>
        <p:blipFill>
          <a:blip r:embed="rId7" cstate="print">
            <a:biLevel thresh="25000"/>
          </a:blip>
          <a:stretch>
            <a:fillRect/>
          </a:stretch>
        </p:blipFill>
        <p:spPr>
          <a:xfrm>
            <a:off x="1811042" y="1564814"/>
            <a:ext cx="607596" cy="607596"/>
          </a:xfrm>
          <a:prstGeom prst="rect">
            <a:avLst/>
          </a:prstGeom>
        </p:spPr>
      </p:pic>
      <p:pic>
        <p:nvPicPr>
          <p:cNvPr id="70" name="图片 69" descr="人 (2)"/>
          <p:cNvPicPr>
            <a:picLocks noChangeAspect="1"/>
          </p:cNvPicPr>
          <p:nvPr>
            <p:custDataLst>
              <p:tags r:id="rId8"/>
            </p:custDataLst>
          </p:nvPr>
        </p:nvPicPr>
        <p:blipFill>
          <a:blip r:embed="rId7" cstate="print">
            <a:biLevel thresh="25000"/>
          </a:blip>
          <a:stretch>
            <a:fillRect/>
          </a:stretch>
        </p:blipFill>
        <p:spPr>
          <a:xfrm>
            <a:off x="3354900" y="1328685"/>
            <a:ext cx="607596" cy="607596"/>
          </a:xfrm>
          <a:prstGeom prst="rect">
            <a:avLst/>
          </a:prstGeom>
        </p:spPr>
      </p:pic>
      <p:pic>
        <p:nvPicPr>
          <p:cNvPr id="71" name="图片 70" descr="文件 (3)"/>
          <p:cNvPicPr>
            <a:picLocks noChangeAspect="1"/>
          </p:cNvPicPr>
          <p:nvPr>
            <p:custDataLst>
              <p:tags r:id="rId9"/>
            </p:custDataLst>
          </p:nvPr>
        </p:nvPicPr>
        <p:blipFill>
          <a:blip r:embed="rId10" cstate="print">
            <a:biLevel thresh="25000"/>
          </a:blip>
          <a:stretch>
            <a:fillRect/>
          </a:stretch>
        </p:blipFill>
        <p:spPr>
          <a:xfrm>
            <a:off x="6785910" y="3027157"/>
            <a:ext cx="349732" cy="349732"/>
          </a:xfrm>
          <a:prstGeom prst="rect">
            <a:avLst/>
          </a:prstGeom>
        </p:spPr>
      </p:pic>
      <p:pic>
        <p:nvPicPr>
          <p:cNvPr id="72" name="图形 16" descr="Internet"/>
          <p:cNvPicPr>
            <a:picLocks noChangeAspect="1"/>
          </p:cNvPicPr>
          <p:nvPr>
            <p:custDataLst>
              <p:tags r:id="rId11"/>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73833" y="1666869"/>
            <a:ext cx="403296" cy="403296"/>
          </a:xfrm>
          <a:prstGeom prst="rect">
            <a:avLst/>
          </a:prstGeom>
        </p:spPr>
      </p:pic>
      <p:pic>
        <p:nvPicPr>
          <p:cNvPr id="73" name="图片 72" descr="人 (2)"/>
          <p:cNvPicPr>
            <a:picLocks noChangeAspect="1"/>
          </p:cNvPicPr>
          <p:nvPr>
            <p:custDataLst>
              <p:tags r:id="rId14"/>
            </p:custDataLst>
          </p:nvPr>
        </p:nvPicPr>
        <p:blipFill>
          <a:blip r:embed="rId7" cstate="print">
            <a:biLevel thresh="25000"/>
          </a:blip>
          <a:stretch>
            <a:fillRect/>
          </a:stretch>
        </p:blipFill>
        <p:spPr>
          <a:xfrm>
            <a:off x="5137874" y="1341499"/>
            <a:ext cx="607596" cy="607596"/>
          </a:xfrm>
          <a:prstGeom prst="rect">
            <a:avLst/>
          </a:prstGeom>
        </p:spPr>
      </p:pic>
      <p:pic>
        <p:nvPicPr>
          <p:cNvPr id="74" name="图片 73" descr="人 (2)"/>
          <p:cNvPicPr>
            <a:picLocks noChangeAspect="1"/>
          </p:cNvPicPr>
          <p:nvPr>
            <p:custDataLst>
              <p:tags r:id="rId15"/>
            </p:custDataLst>
          </p:nvPr>
        </p:nvPicPr>
        <p:blipFill>
          <a:blip r:embed="rId7" cstate="print">
            <a:biLevel thresh="25000"/>
          </a:blip>
          <a:stretch>
            <a:fillRect/>
          </a:stretch>
        </p:blipFill>
        <p:spPr>
          <a:xfrm>
            <a:off x="6877427" y="1341455"/>
            <a:ext cx="607596" cy="607596"/>
          </a:xfrm>
          <a:prstGeom prst="rect">
            <a:avLst/>
          </a:prstGeom>
        </p:spPr>
      </p:pic>
      <p:pic>
        <p:nvPicPr>
          <p:cNvPr id="75" name="图片 74" descr="人 (2)"/>
          <p:cNvPicPr>
            <a:picLocks noChangeAspect="1"/>
          </p:cNvPicPr>
          <p:nvPr>
            <p:custDataLst>
              <p:tags r:id="rId16"/>
            </p:custDataLst>
          </p:nvPr>
        </p:nvPicPr>
        <p:blipFill>
          <a:blip r:embed="rId7" cstate="print">
            <a:biLevel thresh="25000"/>
          </a:blip>
          <a:stretch>
            <a:fillRect/>
          </a:stretch>
        </p:blipFill>
        <p:spPr>
          <a:xfrm>
            <a:off x="8332487" y="3037445"/>
            <a:ext cx="607596" cy="607596"/>
          </a:xfrm>
          <a:prstGeom prst="rect">
            <a:avLst/>
          </a:prstGeom>
        </p:spPr>
      </p:pic>
      <p:pic>
        <p:nvPicPr>
          <p:cNvPr id="76" name="图片 75" descr="人 (2)"/>
          <p:cNvPicPr>
            <a:picLocks noChangeAspect="1"/>
          </p:cNvPicPr>
          <p:nvPr>
            <p:custDataLst>
              <p:tags r:id="rId17"/>
            </p:custDataLst>
          </p:nvPr>
        </p:nvPicPr>
        <p:blipFill>
          <a:blip r:embed="rId7" cstate="print">
            <a:biLevel thresh="25000"/>
          </a:blip>
          <a:stretch>
            <a:fillRect/>
          </a:stretch>
        </p:blipFill>
        <p:spPr>
          <a:xfrm>
            <a:off x="8351830" y="1340824"/>
            <a:ext cx="607596" cy="607596"/>
          </a:xfrm>
          <a:prstGeom prst="rect">
            <a:avLst/>
          </a:prstGeom>
        </p:spPr>
      </p:pic>
      <p:pic>
        <p:nvPicPr>
          <p:cNvPr id="77" name="图形 25" descr="复选标记"/>
          <p:cNvPicPr>
            <a:picLocks noChangeAspect="1"/>
          </p:cNvPicPr>
          <p:nvPr>
            <p:custDataLst>
              <p:tags r:id="rId18"/>
            </p:custDataLst>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745486" y="1585971"/>
            <a:ext cx="349732" cy="349732"/>
          </a:xfrm>
          <a:prstGeom prst="rect">
            <a:avLst/>
          </a:prstGeom>
        </p:spPr>
      </p:pic>
      <p:sp>
        <p:nvSpPr>
          <p:cNvPr id="78" name="文本框 77"/>
          <p:cNvSpPr txBox="1"/>
          <p:nvPr>
            <p:custDataLst>
              <p:tags r:id="rId21"/>
            </p:custDataLst>
          </p:nvPr>
        </p:nvSpPr>
        <p:spPr>
          <a:xfrm>
            <a:off x="1423043" y="2172269"/>
            <a:ext cx="1384472" cy="245110"/>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分发理赔案件号</a:t>
            </a:r>
            <a:r>
              <a:rPr kumimoji="1" lang="zh-CN" altLang="en-US" sz="1000">
                <a:solidFill>
                  <a:schemeClr val="bg1"/>
                </a:solidFill>
                <a:latin typeface="微软雅黑" panose="020B0503020204020204" pitchFamily="34" charset="-122"/>
                <a:ea typeface="微软雅黑" panose="020B0503020204020204" pitchFamily="34" charset="-122"/>
              </a:rPr>
              <a:t>任务</a:t>
            </a:r>
            <a:endParaRPr kumimoji="1" lang="zh-CN" altLang="en-US" sz="1000">
              <a:solidFill>
                <a:schemeClr val="bg1"/>
              </a:solidFill>
              <a:latin typeface="微软雅黑" panose="020B0503020204020204" pitchFamily="34" charset="-122"/>
              <a:ea typeface="微软雅黑" panose="020B0503020204020204" pitchFamily="34" charset="-122"/>
            </a:endParaRPr>
          </a:p>
        </p:txBody>
      </p:sp>
      <p:sp>
        <p:nvSpPr>
          <p:cNvPr id="79" name="文本框 78"/>
          <p:cNvSpPr txBox="1"/>
          <p:nvPr>
            <p:custDataLst>
              <p:tags r:id="rId22"/>
            </p:custDataLst>
          </p:nvPr>
        </p:nvSpPr>
        <p:spPr>
          <a:xfrm>
            <a:off x="6688702" y="3725173"/>
            <a:ext cx="1271212" cy="245110"/>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整理并记录</a:t>
            </a:r>
            <a:r>
              <a:rPr kumimoji="1" lang="zh-CN" altLang="en-US" sz="1000">
                <a:solidFill>
                  <a:schemeClr val="bg1"/>
                </a:solidFill>
                <a:latin typeface="微软雅黑" panose="020B0503020204020204" pitchFamily="34" charset="-122"/>
                <a:ea typeface="微软雅黑" panose="020B0503020204020204" pitchFamily="34" charset="-122"/>
              </a:rPr>
              <a:t>汇总</a:t>
            </a:r>
            <a:endParaRPr kumimoji="1" lang="zh-CN" altLang="en-US" sz="1000">
              <a:solidFill>
                <a:schemeClr val="bg1"/>
              </a:solidFill>
              <a:latin typeface="微软雅黑" panose="020B0503020204020204" pitchFamily="34" charset="-122"/>
              <a:ea typeface="微软雅黑" panose="020B0503020204020204" pitchFamily="34" charset="-122"/>
            </a:endParaRPr>
          </a:p>
        </p:txBody>
      </p:sp>
      <p:sp>
        <p:nvSpPr>
          <p:cNvPr id="80" name="文本框 79"/>
          <p:cNvSpPr txBox="1"/>
          <p:nvPr>
            <p:custDataLst>
              <p:tags r:id="rId23"/>
            </p:custDataLst>
          </p:nvPr>
        </p:nvSpPr>
        <p:spPr>
          <a:xfrm>
            <a:off x="5103010" y="2022072"/>
            <a:ext cx="1113892" cy="245110"/>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登录医保通系统</a:t>
            </a:r>
            <a:endParaRPr kumimoji="1" lang="zh-CN" altLang="en-US" sz="1000">
              <a:solidFill>
                <a:schemeClr val="bg1"/>
              </a:solidFill>
              <a:latin typeface="微软雅黑" panose="020B0503020204020204" pitchFamily="34" charset="-122"/>
              <a:ea typeface="微软雅黑" panose="020B0503020204020204" pitchFamily="34" charset="-122"/>
            </a:endParaRPr>
          </a:p>
        </p:txBody>
      </p:sp>
      <p:sp>
        <p:nvSpPr>
          <p:cNvPr id="81" name="文本框 80"/>
          <p:cNvSpPr txBox="1"/>
          <p:nvPr>
            <p:custDataLst>
              <p:tags r:id="rId24"/>
            </p:custDataLst>
          </p:nvPr>
        </p:nvSpPr>
        <p:spPr>
          <a:xfrm>
            <a:off x="3962513" y="2058504"/>
            <a:ext cx="1113892" cy="398780"/>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业务人员</a:t>
            </a:r>
            <a:r>
              <a:rPr kumimoji="1" lang="en-US" altLang="zh-CN" sz="1000">
                <a:solidFill>
                  <a:schemeClr val="bg1"/>
                </a:solidFill>
                <a:latin typeface="微软雅黑" panose="020B0503020204020204" pitchFamily="34" charset="-122"/>
                <a:ea typeface="微软雅黑" panose="020B0503020204020204" pitchFamily="34" charset="-122"/>
              </a:rPr>
              <a:t>2</a:t>
            </a:r>
            <a:r>
              <a:rPr kumimoji="1" lang="zh-CN" altLang="en-US" sz="1000">
                <a:solidFill>
                  <a:schemeClr val="bg1"/>
                </a:solidFill>
                <a:latin typeface="微软雅黑" panose="020B0503020204020204" pitchFamily="34" charset="-122"/>
                <a:ea typeface="微软雅黑" panose="020B0503020204020204" pitchFamily="34" charset="-122"/>
              </a:rPr>
              <a:t>操作同上</a:t>
            </a:r>
            <a:endParaRPr kumimoji="1" lang="zh-CN" altLang="en-US" sz="1000">
              <a:solidFill>
                <a:schemeClr val="bg1"/>
              </a:solidFill>
              <a:latin typeface="微软雅黑" panose="020B0503020204020204" pitchFamily="34" charset="-122"/>
              <a:ea typeface="微软雅黑" panose="020B0503020204020204" pitchFamily="34" charset="-122"/>
            </a:endParaRPr>
          </a:p>
        </p:txBody>
      </p:sp>
      <p:pic>
        <p:nvPicPr>
          <p:cNvPr id="82" name="图形 33" descr="目标受众"/>
          <p:cNvPicPr>
            <a:picLocks noChangeAspect="1"/>
          </p:cNvPicPr>
          <p:nvPr>
            <p:custDataLst>
              <p:tags r:id="rId25"/>
            </p:custDataLst>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138639" y="2985084"/>
            <a:ext cx="349732" cy="349732"/>
          </a:xfrm>
          <a:prstGeom prst="rect">
            <a:avLst/>
          </a:prstGeom>
        </p:spPr>
      </p:pic>
      <p:sp>
        <p:nvSpPr>
          <p:cNvPr id="83" name="箭头: 右 90"/>
          <p:cNvSpPr/>
          <p:nvPr>
            <p:custDataLst>
              <p:tags r:id="rId28"/>
            </p:custDataLst>
          </p:nvPr>
        </p:nvSpPr>
        <p:spPr>
          <a:xfrm>
            <a:off x="4114503" y="2395528"/>
            <a:ext cx="490433" cy="152772"/>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
        <p:nvSpPr>
          <p:cNvPr id="84" name="箭头: 右 91"/>
          <p:cNvSpPr/>
          <p:nvPr>
            <p:custDataLst>
              <p:tags r:id="rId29"/>
            </p:custDataLst>
          </p:nvPr>
        </p:nvSpPr>
        <p:spPr>
          <a:xfrm>
            <a:off x="2663773" y="2395308"/>
            <a:ext cx="490433" cy="171976"/>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
        <p:nvSpPr>
          <p:cNvPr id="85" name="箭头: 右 92"/>
          <p:cNvSpPr/>
          <p:nvPr>
            <p:custDataLst>
              <p:tags r:id="rId30"/>
            </p:custDataLst>
          </p:nvPr>
        </p:nvSpPr>
        <p:spPr>
          <a:xfrm>
            <a:off x="2663912" y="1663664"/>
            <a:ext cx="490433" cy="171976"/>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
        <p:nvSpPr>
          <p:cNvPr id="86" name="箭头: 左 94"/>
          <p:cNvSpPr/>
          <p:nvPr>
            <p:custDataLst>
              <p:tags r:id="rId31"/>
            </p:custDataLst>
          </p:nvPr>
        </p:nvSpPr>
        <p:spPr>
          <a:xfrm>
            <a:off x="7786190" y="3389782"/>
            <a:ext cx="428625" cy="175619"/>
          </a:xfrm>
          <a:prstGeom prst="lef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pic>
        <p:nvPicPr>
          <p:cNvPr id="87" name="图片 86" descr="文件 (4)"/>
          <p:cNvPicPr>
            <a:picLocks noChangeAspect="1"/>
          </p:cNvPicPr>
          <p:nvPr>
            <p:custDataLst>
              <p:tags r:id="rId32"/>
            </p:custDataLst>
          </p:nvPr>
        </p:nvPicPr>
        <p:blipFill>
          <a:blip r:embed="rId33" cstate="print"/>
          <a:stretch>
            <a:fillRect/>
          </a:stretch>
        </p:blipFill>
        <p:spPr>
          <a:xfrm>
            <a:off x="1721059" y="5267183"/>
            <a:ext cx="326154" cy="326154"/>
          </a:xfrm>
          <a:prstGeom prst="rect">
            <a:avLst/>
          </a:prstGeom>
        </p:spPr>
      </p:pic>
      <p:pic>
        <p:nvPicPr>
          <p:cNvPr id="88" name="图形 40" descr="月历"/>
          <p:cNvPicPr>
            <a:picLocks noChangeAspect="1"/>
          </p:cNvPicPr>
          <p:nvPr>
            <p:custDataLst>
              <p:tags r:id="rId34"/>
            </p:custDataLst>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045485" y="5089329"/>
            <a:ext cx="340931" cy="340931"/>
          </a:xfrm>
          <a:prstGeom prst="rect">
            <a:avLst/>
          </a:prstGeom>
        </p:spPr>
      </p:pic>
      <p:pic>
        <p:nvPicPr>
          <p:cNvPr id="89" name="图片 88" descr="ibot"/>
          <p:cNvPicPr>
            <a:picLocks noChangeAspect="1"/>
          </p:cNvPicPr>
          <p:nvPr>
            <p:custDataLst>
              <p:tags r:id="rId37"/>
            </p:custDataLst>
          </p:nvPr>
        </p:nvPicPr>
        <p:blipFill>
          <a:blip r:embed="rId5" cstate="print"/>
          <a:stretch>
            <a:fillRect/>
          </a:stretch>
        </p:blipFill>
        <p:spPr>
          <a:xfrm>
            <a:off x="3278527" y="5071077"/>
            <a:ext cx="565151" cy="565151"/>
          </a:xfrm>
          <a:prstGeom prst="rect">
            <a:avLst/>
          </a:prstGeom>
        </p:spPr>
      </p:pic>
      <p:pic>
        <p:nvPicPr>
          <p:cNvPr id="90" name="图形 42" descr="Internet"/>
          <p:cNvPicPr>
            <a:picLocks noChangeAspect="1"/>
          </p:cNvPicPr>
          <p:nvPr>
            <p:custDataLst>
              <p:tags r:id="rId38"/>
            </p:custDataLst>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2047087" y="4070427"/>
            <a:ext cx="403296" cy="403296"/>
          </a:xfrm>
          <a:prstGeom prst="rect">
            <a:avLst/>
          </a:prstGeom>
        </p:spPr>
      </p:pic>
      <p:pic>
        <p:nvPicPr>
          <p:cNvPr id="91" name="图片 90" descr="ibot"/>
          <p:cNvPicPr>
            <a:picLocks noChangeAspect="1"/>
          </p:cNvPicPr>
          <p:nvPr>
            <p:custDataLst>
              <p:tags r:id="rId41"/>
            </p:custDataLst>
          </p:nvPr>
        </p:nvPicPr>
        <p:blipFill>
          <a:blip r:embed="rId5" cstate="print"/>
          <a:stretch>
            <a:fillRect/>
          </a:stretch>
        </p:blipFill>
        <p:spPr>
          <a:xfrm>
            <a:off x="4353871" y="5077504"/>
            <a:ext cx="565151" cy="565151"/>
          </a:xfrm>
          <a:prstGeom prst="rect">
            <a:avLst/>
          </a:prstGeom>
        </p:spPr>
      </p:pic>
      <p:pic>
        <p:nvPicPr>
          <p:cNvPr id="92" name="图形 44" descr="复选标记"/>
          <p:cNvPicPr>
            <a:picLocks noChangeAspect="1"/>
          </p:cNvPicPr>
          <p:nvPr>
            <p:custDataLst>
              <p:tags r:id="rId42"/>
            </p:custDataLst>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640591" y="5255771"/>
            <a:ext cx="349732" cy="349732"/>
          </a:xfrm>
          <a:prstGeom prst="rect">
            <a:avLst/>
          </a:prstGeom>
        </p:spPr>
      </p:pic>
      <p:pic>
        <p:nvPicPr>
          <p:cNvPr id="93" name="图片 92" descr="ibot"/>
          <p:cNvPicPr>
            <a:picLocks noChangeAspect="1"/>
          </p:cNvPicPr>
          <p:nvPr>
            <p:custDataLst>
              <p:tags r:id="rId45"/>
            </p:custDataLst>
          </p:nvPr>
        </p:nvPicPr>
        <p:blipFill>
          <a:blip r:embed="rId5" cstate="print"/>
          <a:stretch>
            <a:fillRect/>
          </a:stretch>
        </p:blipFill>
        <p:spPr>
          <a:xfrm>
            <a:off x="5888943" y="5077503"/>
            <a:ext cx="565151" cy="565151"/>
          </a:xfrm>
          <a:prstGeom prst="rect">
            <a:avLst/>
          </a:prstGeom>
        </p:spPr>
      </p:pic>
      <p:pic>
        <p:nvPicPr>
          <p:cNvPr id="94" name="图形 46" descr="智能手机"/>
          <p:cNvPicPr>
            <a:picLocks noChangeAspect="1"/>
          </p:cNvPicPr>
          <p:nvPr>
            <p:custDataLst>
              <p:tags r:id="rId46"/>
            </p:custDataLst>
          </p:nvPr>
        </p:nvPicPr>
        <p:blipFill>
          <a:blip r:embed="rId47" cstate="print">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7068828" y="5202411"/>
            <a:ext cx="384997" cy="384997"/>
          </a:xfrm>
          <a:prstGeom prst="rect">
            <a:avLst/>
          </a:prstGeom>
        </p:spPr>
      </p:pic>
      <p:pic>
        <p:nvPicPr>
          <p:cNvPr id="95" name="图片 94" descr="ibot"/>
          <p:cNvPicPr>
            <a:picLocks noChangeAspect="1"/>
          </p:cNvPicPr>
          <p:nvPr>
            <p:custDataLst>
              <p:tags r:id="rId49"/>
            </p:custDataLst>
          </p:nvPr>
        </p:nvPicPr>
        <p:blipFill>
          <a:blip r:embed="rId5" cstate="print"/>
          <a:stretch>
            <a:fillRect/>
          </a:stretch>
        </p:blipFill>
        <p:spPr>
          <a:xfrm>
            <a:off x="7352470" y="5071076"/>
            <a:ext cx="565151" cy="565151"/>
          </a:xfrm>
          <a:prstGeom prst="rect">
            <a:avLst/>
          </a:prstGeom>
        </p:spPr>
      </p:pic>
      <p:sp>
        <p:nvSpPr>
          <p:cNvPr id="96" name="文本框 95"/>
          <p:cNvSpPr txBox="1"/>
          <p:nvPr>
            <p:custDataLst>
              <p:tags r:id="rId50"/>
            </p:custDataLst>
          </p:nvPr>
        </p:nvSpPr>
        <p:spPr>
          <a:xfrm>
            <a:off x="1681658" y="5750320"/>
            <a:ext cx="1113892" cy="398780"/>
          </a:xfrm>
          <a:prstGeom prst="rect">
            <a:avLst/>
          </a:prstGeom>
          <a:noFill/>
        </p:spPr>
        <p:txBody>
          <a:bodyPr wrap="square" rtlCol="0">
            <a:spAutoFit/>
          </a:bodyPr>
          <a:p>
            <a:pPr algn="ctr"/>
            <a:r>
              <a:rPr kumimoji="1" lang="zh-CN" altLang="en-US" sz="1000">
                <a:solidFill>
                  <a:srgbClr val="00AE57"/>
                </a:solidFill>
                <a:latin typeface="微软雅黑" panose="020B0503020204020204" pitchFamily="34" charset="-122"/>
                <a:ea typeface="微软雅黑" panose="020B0503020204020204" pitchFamily="34" charset="-122"/>
              </a:rPr>
              <a:t>读取批执行任务</a:t>
            </a:r>
            <a:r>
              <a:rPr kumimoji="1" lang="en-US" altLang="zh-CN" sz="1000">
                <a:solidFill>
                  <a:srgbClr val="00AE57"/>
                </a:solidFill>
                <a:latin typeface="微软雅黑" panose="020B0503020204020204" pitchFamily="34" charset="-122"/>
                <a:ea typeface="微软雅黑" panose="020B0503020204020204" pitchFamily="34" charset="-122"/>
              </a:rPr>
              <a:t>EXCEL</a:t>
            </a:r>
            <a:r>
              <a:rPr kumimoji="1" lang="zh-CN" altLang="en-US" sz="1000">
                <a:solidFill>
                  <a:srgbClr val="00AE57"/>
                </a:solidFill>
                <a:latin typeface="微软雅黑" panose="020B0503020204020204" pitchFamily="34" charset="-122"/>
                <a:ea typeface="微软雅黑" panose="020B0503020204020204" pitchFamily="34" charset="-122"/>
              </a:rPr>
              <a:t>清单</a:t>
            </a:r>
            <a:endParaRPr kumimoji="1" lang="zh-CN" altLang="en-US" sz="1000">
              <a:solidFill>
                <a:srgbClr val="00AE57"/>
              </a:solidFill>
              <a:latin typeface="微软雅黑" panose="020B0503020204020204" pitchFamily="34" charset="-122"/>
              <a:ea typeface="微软雅黑" panose="020B0503020204020204" pitchFamily="34" charset="-122"/>
            </a:endParaRPr>
          </a:p>
        </p:txBody>
      </p:sp>
      <p:sp>
        <p:nvSpPr>
          <p:cNvPr id="97" name="文本框 96"/>
          <p:cNvSpPr txBox="1"/>
          <p:nvPr>
            <p:custDataLst>
              <p:tags r:id="rId51"/>
            </p:custDataLst>
          </p:nvPr>
        </p:nvSpPr>
        <p:spPr>
          <a:xfrm>
            <a:off x="2914981" y="5695959"/>
            <a:ext cx="1113892" cy="245110"/>
          </a:xfrm>
          <a:prstGeom prst="rect">
            <a:avLst/>
          </a:prstGeom>
          <a:noFill/>
        </p:spPr>
        <p:txBody>
          <a:bodyPr wrap="square" rtlCol="0">
            <a:spAutoFit/>
          </a:bodyPr>
          <a:p>
            <a:r>
              <a:rPr kumimoji="1" lang="zh-CN" altLang="en-US" sz="1000">
                <a:solidFill>
                  <a:srgbClr val="03AF58"/>
                </a:solidFill>
                <a:latin typeface="微软雅黑" panose="020B0503020204020204" pitchFamily="34" charset="-122"/>
                <a:ea typeface="微软雅黑" panose="020B0503020204020204" pitchFamily="34" charset="-122"/>
              </a:rPr>
              <a:t>登录医保通系统</a:t>
            </a:r>
            <a:endParaRPr kumimoji="1" lang="zh-CN" altLang="en-US" sz="1000">
              <a:solidFill>
                <a:srgbClr val="03AF58"/>
              </a:solidFill>
              <a:latin typeface="微软雅黑" panose="020B0503020204020204" pitchFamily="34" charset="-122"/>
              <a:ea typeface="微软雅黑" panose="020B0503020204020204" pitchFamily="34" charset="-122"/>
            </a:endParaRPr>
          </a:p>
        </p:txBody>
      </p:sp>
      <p:pic>
        <p:nvPicPr>
          <p:cNvPr id="98" name="图形 50" descr="列表"/>
          <p:cNvPicPr>
            <a:picLocks noChangeAspect="1"/>
          </p:cNvPicPr>
          <p:nvPr>
            <p:custDataLst>
              <p:tags r:id="rId52"/>
            </p:custDataLst>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3055922" y="5372543"/>
            <a:ext cx="335200" cy="335200"/>
          </a:xfrm>
          <a:prstGeom prst="rect">
            <a:avLst/>
          </a:prstGeom>
        </p:spPr>
      </p:pic>
      <p:sp>
        <p:nvSpPr>
          <p:cNvPr id="99" name="文本框 98"/>
          <p:cNvSpPr txBox="1"/>
          <p:nvPr>
            <p:custDataLst>
              <p:tags r:id="rId55"/>
            </p:custDataLst>
          </p:nvPr>
        </p:nvSpPr>
        <p:spPr>
          <a:xfrm>
            <a:off x="4160751" y="5671407"/>
            <a:ext cx="1113892" cy="706755"/>
          </a:xfrm>
          <a:prstGeom prst="rect">
            <a:avLst/>
          </a:prstGeom>
          <a:noFill/>
        </p:spPr>
        <p:txBody>
          <a:bodyPr wrap="square" rtlCol="0">
            <a:spAutoFit/>
          </a:bodyPr>
          <a:p>
            <a:pPr algn="ctr"/>
            <a:r>
              <a:rPr kumimoji="1" lang="zh-CN" altLang="en-US" sz="1000">
                <a:solidFill>
                  <a:srgbClr val="03AF58"/>
                </a:solidFill>
                <a:latin typeface="微软雅黑" panose="020B0503020204020204" pitchFamily="34" charset="-122"/>
                <a:ea typeface="微软雅黑" panose="020B0503020204020204" pitchFamily="34" charset="-122"/>
                <a:sym typeface="+mn-ea"/>
              </a:rPr>
              <a:t>根据指定信息查询案件</a:t>
            </a:r>
            <a:endParaRPr kumimoji="1" lang="zh-CN" altLang="en-US" sz="1000">
              <a:solidFill>
                <a:srgbClr val="03AF58"/>
              </a:solidFill>
              <a:latin typeface="微软雅黑" panose="020B0503020204020204" pitchFamily="34" charset="-122"/>
              <a:ea typeface="微软雅黑" panose="020B0503020204020204" pitchFamily="34" charset="-122"/>
            </a:endParaRPr>
          </a:p>
          <a:p>
            <a:pPr algn="ctr"/>
            <a:r>
              <a:rPr kumimoji="1" lang="zh-CN" altLang="en-US" sz="1000">
                <a:solidFill>
                  <a:srgbClr val="03AF58"/>
                </a:solidFill>
                <a:latin typeface="微软雅黑" panose="020B0503020204020204" pitchFamily="34" charset="-122"/>
                <a:ea typeface="微软雅黑" panose="020B0503020204020204" pitchFamily="34" charset="-122"/>
                <a:sym typeface="+mn-ea"/>
              </a:rPr>
              <a:t>查看看将详情，选中事故者</a:t>
            </a:r>
            <a:endParaRPr kumimoji="1" lang="zh-CN" altLang="en-US" sz="1000">
              <a:solidFill>
                <a:srgbClr val="03AF58"/>
              </a:solidFill>
              <a:latin typeface="微软雅黑" panose="020B0503020204020204" pitchFamily="34" charset="-122"/>
              <a:ea typeface="微软雅黑" panose="020B0503020204020204" pitchFamily="34" charset="-122"/>
            </a:endParaRPr>
          </a:p>
        </p:txBody>
      </p:sp>
      <p:sp>
        <p:nvSpPr>
          <p:cNvPr id="100" name="文本框 99"/>
          <p:cNvSpPr txBox="1"/>
          <p:nvPr>
            <p:custDataLst>
              <p:tags r:id="rId56"/>
            </p:custDataLst>
          </p:nvPr>
        </p:nvSpPr>
        <p:spPr>
          <a:xfrm>
            <a:off x="5461707" y="5687341"/>
            <a:ext cx="1362429" cy="553085"/>
          </a:xfrm>
          <a:prstGeom prst="rect">
            <a:avLst/>
          </a:prstGeom>
          <a:noFill/>
        </p:spPr>
        <p:txBody>
          <a:bodyPr wrap="square" rtlCol="0">
            <a:spAutoFit/>
          </a:bodyPr>
          <a:p>
            <a:pPr algn="ctr"/>
            <a:r>
              <a:rPr kumimoji="1" lang="zh-CN" altLang="en-US" sz="1000">
                <a:solidFill>
                  <a:srgbClr val="00AE57"/>
                </a:solidFill>
                <a:latin typeface="微软雅黑" panose="020B0503020204020204" pitchFamily="34" charset="-122"/>
                <a:ea typeface="微软雅黑" panose="020B0503020204020204" pitchFamily="34" charset="-122"/>
              </a:rPr>
              <a:t>根据事故名称做解析，找到事故者明细，点击查看详情</a:t>
            </a:r>
            <a:endParaRPr kumimoji="1" lang="en-US" altLang="zh-CN" sz="1000">
              <a:solidFill>
                <a:srgbClr val="00AE57"/>
              </a:solidFill>
              <a:latin typeface="微软雅黑" panose="020B0503020204020204" pitchFamily="34" charset="-122"/>
              <a:ea typeface="微软雅黑" panose="020B0503020204020204" pitchFamily="34" charset="-122"/>
            </a:endParaRPr>
          </a:p>
        </p:txBody>
      </p:sp>
      <p:sp>
        <p:nvSpPr>
          <p:cNvPr id="101" name="文本框 100"/>
          <p:cNvSpPr txBox="1"/>
          <p:nvPr>
            <p:custDataLst>
              <p:tags r:id="rId57"/>
            </p:custDataLst>
          </p:nvPr>
        </p:nvSpPr>
        <p:spPr>
          <a:xfrm>
            <a:off x="7049418" y="5687341"/>
            <a:ext cx="1113892" cy="1014730"/>
          </a:xfrm>
          <a:prstGeom prst="rect">
            <a:avLst/>
          </a:prstGeom>
          <a:noFill/>
        </p:spPr>
        <p:txBody>
          <a:bodyPr wrap="square" rtlCol="0">
            <a:spAutoFit/>
          </a:bodyPr>
          <a:p>
            <a:pPr algn="ctr"/>
            <a:r>
              <a:rPr kumimoji="1" lang="zh-CN" altLang="en-US" sz="1000">
                <a:solidFill>
                  <a:srgbClr val="00AE57"/>
                </a:solidFill>
                <a:latin typeface="微软雅黑" panose="020B0503020204020204" pitchFamily="34" charset="-122"/>
                <a:ea typeface="微软雅黑" panose="020B0503020204020204" pitchFamily="34" charset="-122"/>
                <a:sym typeface="+mn-ea"/>
              </a:rPr>
              <a:t>在理赔明细中获取，扣减金额，扣减原因，明细，名称和比例等信息与现有药品清单信息进行对比</a:t>
            </a:r>
            <a:endParaRPr kumimoji="1" lang="zh-CN" altLang="en-US" sz="1000">
              <a:solidFill>
                <a:srgbClr val="00AE57"/>
              </a:solidFill>
              <a:latin typeface="微软雅黑" panose="020B0503020204020204" pitchFamily="34" charset="-122"/>
              <a:ea typeface="微软雅黑" panose="020B0503020204020204" pitchFamily="34" charset="-122"/>
            </a:endParaRPr>
          </a:p>
        </p:txBody>
      </p:sp>
      <p:sp>
        <p:nvSpPr>
          <p:cNvPr id="102" name="箭头: 右 119"/>
          <p:cNvSpPr/>
          <p:nvPr>
            <p:custDataLst>
              <p:tags r:id="rId58"/>
            </p:custDataLst>
          </p:nvPr>
        </p:nvSpPr>
        <p:spPr>
          <a:xfrm>
            <a:off x="6629489" y="5401333"/>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sp>
        <p:nvSpPr>
          <p:cNvPr id="103" name="箭头: 右 120"/>
          <p:cNvSpPr/>
          <p:nvPr>
            <p:custDataLst>
              <p:tags r:id="rId59"/>
            </p:custDataLst>
          </p:nvPr>
        </p:nvSpPr>
        <p:spPr>
          <a:xfrm>
            <a:off x="5169721" y="5442758"/>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sp>
        <p:nvSpPr>
          <p:cNvPr id="104" name="箭头: 右 121"/>
          <p:cNvSpPr/>
          <p:nvPr>
            <p:custDataLst>
              <p:tags r:id="rId60"/>
            </p:custDataLst>
          </p:nvPr>
        </p:nvSpPr>
        <p:spPr>
          <a:xfrm>
            <a:off x="3854047" y="5386919"/>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sp>
        <p:nvSpPr>
          <p:cNvPr id="105" name="箭头: 右 122"/>
          <p:cNvSpPr/>
          <p:nvPr>
            <p:custDataLst>
              <p:tags r:id="rId61"/>
            </p:custDataLst>
          </p:nvPr>
        </p:nvSpPr>
        <p:spPr>
          <a:xfrm>
            <a:off x="2588951" y="5397689"/>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sp>
        <p:nvSpPr>
          <p:cNvPr id="106" name="箭头: 右 124"/>
          <p:cNvSpPr/>
          <p:nvPr>
            <p:custDataLst>
              <p:tags r:id="rId62"/>
            </p:custDataLst>
          </p:nvPr>
        </p:nvSpPr>
        <p:spPr>
          <a:xfrm>
            <a:off x="7959482" y="5361250"/>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pic>
        <p:nvPicPr>
          <p:cNvPr id="107" name="图片 106" descr="ibot"/>
          <p:cNvPicPr>
            <a:picLocks noChangeAspect="1"/>
          </p:cNvPicPr>
          <p:nvPr>
            <p:custDataLst>
              <p:tags r:id="rId63"/>
            </p:custDataLst>
          </p:nvPr>
        </p:nvPicPr>
        <p:blipFill>
          <a:blip r:embed="rId5" cstate="print"/>
          <a:stretch>
            <a:fillRect/>
          </a:stretch>
        </p:blipFill>
        <p:spPr>
          <a:xfrm>
            <a:off x="8459869" y="5077503"/>
            <a:ext cx="565151" cy="565151"/>
          </a:xfrm>
          <a:prstGeom prst="rect">
            <a:avLst/>
          </a:prstGeom>
        </p:spPr>
      </p:pic>
      <p:sp>
        <p:nvSpPr>
          <p:cNvPr id="108" name="文本框 107"/>
          <p:cNvSpPr txBox="1"/>
          <p:nvPr>
            <p:custDataLst>
              <p:tags r:id="rId64"/>
            </p:custDataLst>
          </p:nvPr>
        </p:nvSpPr>
        <p:spPr>
          <a:xfrm>
            <a:off x="8221261" y="5678398"/>
            <a:ext cx="1329979" cy="706755"/>
          </a:xfrm>
          <a:prstGeom prst="rect">
            <a:avLst/>
          </a:prstGeom>
          <a:noFill/>
        </p:spPr>
        <p:txBody>
          <a:bodyPr wrap="square" rtlCol="0">
            <a:spAutoFit/>
          </a:bodyPr>
          <a:p>
            <a:pPr algn="ctr"/>
            <a:r>
              <a:rPr kumimoji="1" lang="zh-CN" altLang="en-US" sz="1000">
                <a:solidFill>
                  <a:srgbClr val="00AE57"/>
                </a:solidFill>
                <a:latin typeface="微软雅黑" panose="020B0503020204020204" pitchFamily="34" charset="-122"/>
                <a:ea typeface="微软雅黑" panose="020B0503020204020204" pitchFamily="34" charset="-122"/>
              </a:rPr>
              <a:t>将对比结果进行记录并按照预留邮箱，将执行结果发送给指定业务</a:t>
            </a:r>
            <a:r>
              <a:rPr kumimoji="1" lang="zh-CN" altLang="en-US" sz="1000">
                <a:solidFill>
                  <a:srgbClr val="00AE57"/>
                </a:solidFill>
                <a:latin typeface="微软雅黑" panose="020B0503020204020204" pitchFamily="34" charset="-122"/>
                <a:ea typeface="微软雅黑" panose="020B0503020204020204" pitchFamily="34" charset="-122"/>
              </a:rPr>
              <a:t>老师</a:t>
            </a:r>
            <a:endParaRPr kumimoji="1" lang="zh-CN" altLang="en-US" sz="1000">
              <a:solidFill>
                <a:srgbClr val="00AE57"/>
              </a:solidFill>
              <a:latin typeface="微软雅黑" panose="020B0503020204020204" pitchFamily="34" charset="-122"/>
              <a:ea typeface="微软雅黑" panose="020B0503020204020204" pitchFamily="34" charset="-122"/>
            </a:endParaRPr>
          </a:p>
        </p:txBody>
      </p:sp>
      <p:sp>
        <p:nvSpPr>
          <p:cNvPr id="109" name="矩形: 圆角 89"/>
          <p:cNvSpPr/>
          <p:nvPr>
            <p:custDataLst>
              <p:tags r:id="rId65"/>
            </p:custDataLst>
          </p:nvPr>
        </p:nvSpPr>
        <p:spPr>
          <a:xfrm>
            <a:off x="10170682" y="4584485"/>
            <a:ext cx="1735430" cy="882908"/>
          </a:xfrm>
          <a:prstGeom prst="roundRect">
            <a:avLst/>
          </a:prstGeom>
          <a:solidFill>
            <a:srgbClr val="00AE57"/>
          </a:solidFill>
          <a:ln>
            <a:noFill/>
          </a:ln>
        </p:spPr>
        <p:style>
          <a:lnRef idx="1">
            <a:schemeClr val="accent1"/>
          </a:lnRef>
          <a:fillRef idx="3">
            <a:schemeClr val="accent1"/>
          </a:fillRef>
          <a:effectRef idx="2">
            <a:schemeClr val="accent1"/>
          </a:effectRef>
          <a:fontRef idx="minor">
            <a:schemeClr val="lt1"/>
          </a:fontRef>
        </p:style>
        <p:txBody>
          <a:bodyPr rtlCol="0" anchor="ctr"/>
          <a:p>
            <a:pPr algn="ctr"/>
            <a:r>
              <a:rPr lang="en-US" altLang="zh-CN" sz="2000">
                <a:solidFill>
                  <a:schemeClr val="bg1"/>
                </a:solidFill>
                <a:effectLst>
                  <a:outerShdw blurRad="38100" dist="38100" dir="2700000" algn="tl">
                    <a:srgbClr val="000000">
                      <a:alpha val="43137"/>
                    </a:srgbClr>
                  </a:outerShdw>
                </a:effectLst>
              </a:rPr>
              <a:t>1</a:t>
            </a:r>
            <a:r>
              <a:rPr lang="zh-CN" altLang="en-US" sz="2000">
                <a:solidFill>
                  <a:schemeClr val="bg1"/>
                </a:solidFill>
                <a:effectLst>
                  <a:outerShdw blurRad="38100" dist="38100" dir="2700000" algn="tl">
                    <a:srgbClr val="000000">
                      <a:alpha val="43137"/>
                    </a:srgbClr>
                  </a:outerShdw>
                </a:effectLst>
              </a:rPr>
              <a:t>小时</a:t>
            </a:r>
            <a:r>
              <a:rPr lang="en-US" altLang="zh-CN" sz="2000">
                <a:solidFill>
                  <a:schemeClr val="bg1"/>
                </a:solidFill>
                <a:effectLst>
                  <a:outerShdw blurRad="38100" dist="38100" dir="2700000" algn="tl">
                    <a:srgbClr val="000000">
                      <a:alpha val="43137"/>
                    </a:srgbClr>
                  </a:outerShdw>
                </a:effectLst>
              </a:rPr>
              <a:t>/</a:t>
            </a:r>
            <a:r>
              <a:rPr lang="zh-CN" altLang="en-US" sz="2000">
                <a:solidFill>
                  <a:schemeClr val="bg1"/>
                </a:solidFill>
                <a:effectLst>
                  <a:outerShdw blurRad="38100" dist="38100" dir="2700000" algn="tl">
                    <a:srgbClr val="000000">
                      <a:alpha val="43137"/>
                    </a:srgbClr>
                  </a:outerShdw>
                </a:effectLst>
              </a:rPr>
              <a:t>次</a:t>
            </a:r>
            <a:endParaRPr lang="zh-CN" altLang="en-US" sz="2000" dirty="0">
              <a:solidFill>
                <a:schemeClr val="bg1"/>
              </a:solidFill>
              <a:effectLst>
                <a:outerShdw blurRad="38100" dist="38100" dir="2700000" algn="tl">
                  <a:srgbClr val="000000">
                    <a:alpha val="43137"/>
                  </a:srgbClr>
                </a:outerShdw>
              </a:effectLst>
            </a:endParaRPr>
          </a:p>
        </p:txBody>
      </p:sp>
      <p:sp>
        <p:nvSpPr>
          <p:cNvPr id="110" name="矩形: 圆角 90"/>
          <p:cNvSpPr/>
          <p:nvPr>
            <p:custDataLst>
              <p:tags r:id="rId66"/>
            </p:custDataLst>
          </p:nvPr>
        </p:nvSpPr>
        <p:spPr>
          <a:xfrm>
            <a:off x="10127186" y="2152247"/>
            <a:ext cx="1808638" cy="790807"/>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p>
            <a:pPr algn="ctr"/>
            <a:r>
              <a:rPr lang="en-US" sz="2000">
                <a:solidFill>
                  <a:schemeClr val="bg1"/>
                </a:solidFill>
                <a:effectLst>
                  <a:outerShdw blurRad="38100" dist="38100" dir="2700000" algn="tl">
                    <a:srgbClr val="000000">
                      <a:alpha val="43137"/>
                    </a:srgbClr>
                  </a:outerShdw>
                </a:effectLst>
                <a:sym typeface="+mn-ea"/>
              </a:rPr>
              <a:t>16</a:t>
            </a:r>
            <a:r>
              <a:rPr lang="zh-CN" altLang="en-US" sz="2000">
                <a:solidFill>
                  <a:schemeClr val="bg1"/>
                </a:solidFill>
                <a:effectLst>
                  <a:outerShdw blurRad="38100" dist="38100" dir="2700000" algn="tl">
                    <a:srgbClr val="000000">
                      <a:alpha val="43137"/>
                    </a:srgbClr>
                  </a:outerShdw>
                </a:effectLst>
                <a:sym typeface="+mn-ea"/>
              </a:rPr>
              <a:t>个小时</a:t>
            </a:r>
            <a:r>
              <a:rPr lang="en-US" altLang="zh-CN" sz="2000">
                <a:solidFill>
                  <a:schemeClr val="bg1"/>
                </a:solidFill>
                <a:effectLst>
                  <a:outerShdw blurRad="38100" dist="38100" dir="2700000" algn="tl">
                    <a:srgbClr val="000000">
                      <a:alpha val="43137"/>
                    </a:srgbClr>
                  </a:outerShdw>
                </a:effectLst>
                <a:sym typeface="+mn-ea"/>
              </a:rPr>
              <a:t>/</a:t>
            </a:r>
            <a:r>
              <a:rPr lang="zh-CN" altLang="en-US" sz="2000">
                <a:solidFill>
                  <a:schemeClr val="bg1"/>
                </a:solidFill>
                <a:effectLst>
                  <a:outerShdw blurRad="38100" dist="38100" dir="2700000" algn="tl">
                    <a:srgbClr val="000000">
                      <a:alpha val="43137"/>
                    </a:srgbClr>
                  </a:outerShdw>
                </a:effectLst>
                <a:sym typeface="+mn-ea"/>
              </a:rPr>
              <a:t>次</a:t>
            </a:r>
            <a:endParaRPr lang="zh-CN" altLang="en-US" sz="2000">
              <a:solidFill>
                <a:schemeClr val="bg1"/>
              </a:solidFill>
              <a:effectLst>
                <a:outerShdw blurRad="38100" dist="38100" dir="2700000" algn="tl">
                  <a:srgbClr val="000000">
                    <a:alpha val="43137"/>
                  </a:srgbClr>
                </a:outerShdw>
              </a:effectLst>
            </a:endParaRPr>
          </a:p>
          <a:p>
            <a:pPr algn="ctr"/>
            <a:endParaRPr lang="zh-CN" altLang="en-US" sz="900" dirty="0"/>
          </a:p>
        </p:txBody>
      </p:sp>
      <p:pic>
        <p:nvPicPr>
          <p:cNvPr id="111" name="图形 65" descr="研究"/>
          <p:cNvPicPr>
            <a:picLocks noChangeAspect="1"/>
          </p:cNvPicPr>
          <p:nvPr>
            <p:custDataLst>
              <p:tags r:id="rId67"/>
            </p:custDataLst>
          </p:nvPr>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7400067" y="1499253"/>
            <a:ext cx="365809" cy="365809"/>
          </a:xfrm>
          <a:prstGeom prst="rect">
            <a:avLst/>
          </a:prstGeom>
        </p:spPr>
      </p:pic>
      <p:pic>
        <p:nvPicPr>
          <p:cNvPr id="112" name="图片 111" descr="人 (2)"/>
          <p:cNvPicPr>
            <a:picLocks noChangeAspect="1"/>
          </p:cNvPicPr>
          <p:nvPr>
            <p:custDataLst>
              <p:tags r:id="rId70"/>
            </p:custDataLst>
          </p:nvPr>
        </p:nvPicPr>
        <p:blipFill>
          <a:blip r:embed="rId7" cstate="print">
            <a:biLevel thresh="25000"/>
          </a:blip>
          <a:stretch>
            <a:fillRect/>
          </a:stretch>
        </p:blipFill>
        <p:spPr>
          <a:xfrm>
            <a:off x="3371410" y="2058935"/>
            <a:ext cx="607596" cy="607596"/>
          </a:xfrm>
          <a:prstGeom prst="rect">
            <a:avLst/>
          </a:prstGeom>
        </p:spPr>
      </p:pic>
      <p:pic>
        <p:nvPicPr>
          <p:cNvPr id="113" name="图片 112" descr="人 (2)"/>
          <p:cNvPicPr>
            <a:picLocks noChangeAspect="1"/>
          </p:cNvPicPr>
          <p:nvPr>
            <p:custDataLst>
              <p:tags r:id="rId71"/>
            </p:custDataLst>
          </p:nvPr>
        </p:nvPicPr>
        <p:blipFill>
          <a:blip r:embed="rId7" cstate="print">
            <a:biLevel thresh="25000"/>
          </a:blip>
          <a:stretch>
            <a:fillRect/>
          </a:stretch>
        </p:blipFill>
        <p:spPr>
          <a:xfrm>
            <a:off x="3371410" y="2976510"/>
            <a:ext cx="607596" cy="607596"/>
          </a:xfrm>
          <a:prstGeom prst="rect">
            <a:avLst/>
          </a:prstGeom>
        </p:spPr>
      </p:pic>
      <p:sp>
        <p:nvSpPr>
          <p:cNvPr id="114" name="箭头: 右 91"/>
          <p:cNvSpPr/>
          <p:nvPr>
            <p:custDataLst>
              <p:tags r:id="rId72"/>
            </p:custDataLst>
          </p:nvPr>
        </p:nvSpPr>
        <p:spPr>
          <a:xfrm>
            <a:off x="2663773" y="3103968"/>
            <a:ext cx="490433" cy="171976"/>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
        <p:nvSpPr>
          <p:cNvPr id="115" name="箭头: 右 90"/>
          <p:cNvSpPr/>
          <p:nvPr>
            <p:custDataLst>
              <p:tags r:id="rId73"/>
            </p:custDataLst>
          </p:nvPr>
        </p:nvSpPr>
        <p:spPr>
          <a:xfrm>
            <a:off x="4114503" y="1660833"/>
            <a:ext cx="490433" cy="152772"/>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
        <p:nvSpPr>
          <p:cNvPr id="116" name="箭头: 右 90"/>
          <p:cNvSpPr/>
          <p:nvPr>
            <p:custDataLst>
              <p:tags r:id="rId74"/>
            </p:custDataLst>
          </p:nvPr>
        </p:nvSpPr>
        <p:spPr>
          <a:xfrm>
            <a:off x="4114503" y="3104188"/>
            <a:ext cx="490433" cy="152772"/>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
        <p:nvSpPr>
          <p:cNvPr id="117" name="文本框 116"/>
          <p:cNvSpPr txBox="1"/>
          <p:nvPr>
            <p:custDataLst>
              <p:tags r:id="rId75"/>
            </p:custDataLst>
          </p:nvPr>
        </p:nvSpPr>
        <p:spPr>
          <a:xfrm>
            <a:off x="3962513" y="2781769"/>
            <a:ext cx="1113892" cy="553085"/>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业务人员</a:t>
            </a:r>
            <a:r>
              <a:rPr kumimoji="1" lang="en-US" altLang="zh-CN" sz="1000">
                <a:solidFill>
                  <a:schemeClr val="bg1"/>
                </a:solidFill>
                <a:latin typeface="微软雅黑" panose="020B0503020204020204" pitchFamily="34" charset="-122"/>
                <a:ea typeface="微软雅黑" panose="020B0503020204020204" pitchFamily="34" charset="-122"/>
              </a:rPr>
              <a:t>N</a:t>
            </a:r>
            <a:r>
              <a:rPr kumimoji="1" lang="zh-CN" altLang="en-US" sz="1000">
                <a:solidFill>
                  <a:schemeClr val="bg1"/>
                </a:solidFill>
                <a:latin typeface="微软雅黑" panose="020B0503020204020204" pitchFamily="34" charset="-122"/>
                <a:ea typeface="微软雅黑" panose="020B0503020204020204" pitchFamily="34" charset="-122"/>
                <a:sym typeface="+mn-ea"/>
              </a:rPr>
              <a:t>操作同上</a:t>
            </a:r>
            <a:endParaRPr kumimoji="1" lang="zh-CN" altLang="en-US" sz="1000">
              <a:solidFill>
                <a:schemeClr val="bg1"/>
              </a:solidFill>
              <a:latin typeface="微软雅黑" panose="020B0503020204020204" pitchFamily="34" charset="-122"/>
              <a:ea typeface="微软雅黑" panose="020B0503020204020204" pitchFamily="34" charset="-122"/>
            </a:endParaRPr>
          </a:p>
          <a:p>
            <a:pPr algn="ctr"/>
            <a:endParaRPr kumimoji="1" lang="en-US" altLang="zh-CN" sz="1000">
              <a:solidFill>
                <a:schemeClr val="bg1"/>
              </a:solidFill>
              <a:latin typeface="微软雅黑" panose="020B0503020204020204" pitchFamily="34" charset="-122"/>
              <a:ea typeface="微软雅黑" panose="020B0503020204020204" pitchFamily="34" charset="-122"/>
            </a:endParaRPr>
          </a:p>
        </p:txBody>
      </p:sp>
      <p:sp>
        <p:nvSpPr>
          <p:cNvPr id="118" name="文本框 117"/>
          <p:cNvSpPr txBox="1"/>
          <p:nvPr>
            <p:custDataLst>
              <p:tags r:id="rId76"/>
            </p:custDataLst>
          </p:nvPr>
        </p:nvSpPr>
        <p:spPr>
          <a:xfrm>
            <a:off x="3962513" y="1341589"/>
            <a:ext cx="1113892" cy="245110"/>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业务人员</a:t>
            </a:r>
            <a:r>
              <a:rPr kumimoji="1" lang="en-US" altLang="zh-CN" sz="1000">
                <a:solidFill>
                  <a:schemeClr val="bg1"/>
                </a:solidFill>
                <a:latin typeface="微软雅黑" panose="020B0503020204020204" pitchFamily="34" charset="-122"/>
                <a:ea typeface="微软雅黑" panose="020B0503020204020204" pitchFamily="34" charset="-122"/>
              </a:rPr>
              <a:t>1</a:t>
            </a:r>
            <a:endParaRPr kumimoji="1" lang="en-US" altLang="zh-CN" sz="1000">
              <a:solidFill>
                <a:schemeClr val="bg1"/>
              </a:solidFill>
              <a:latin typeface="微软雅黑" panose="020B0503020204020204" pitchFamily="34" charset="-122"/>
              <a:ea typeface="微软雅黑" panose="020B0503020204020204" pitchFamily="34" charset="-122"/>
            </a:endParaRPr>
          </a:p>
        </p:txBody>
      </p:sp>
      <p:sp>
        <p:nvSpPr>
          <p:cNvPr id="119" name="箭头: 右 90"/>
          <p:cNvSpPr/>
          <p:nvPr>
            <p:custDataLst>
              <p:tags r:id="rId77"/>
            </p:custDataLst>
          </p:nvPr>
        </p:nvSpPr>
        <p:spPr>
          <a:xfrm>
            <a:off x="6328113" y="1597968"/>
            <a:ext cx="490433" cy="152772"/>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
        <p:nvSpPr>
          <p:cNvPr id="120" name="文本框 119"/>
          <p:cNvSpPr txBox="1"/>
          <p:nvPr>
            <p:custDataLst>
              <p:tags r:id="rId78"/>
            </p:custDataLst>
          </p:nvPr>
        </p:nvSpPr>
        <p:spPr>
          <a:xfrm>
            <a:off x="6726705" y="2022072"/>
            <a:ext cx="1113892" cy="706755"/>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根据指定信息查询</a:t>
            </a:r>
            <a:r>
              <a:rPr kumimoji="1" lang="zh-CN" altLang="en-US" sz="1000">
                <a:solidFill>
                  <a:schemeClr val="bg1"/>
                </a:solidFill>
                <a:latin typeface="微软雅黑" panose="020B0503020204020204" pitchFamily="34" charset="-122"/>
                <a:ea typeface="微软雅黑" panose="020B0503020204020204" pitchFamily="34" charset="-122"/>
              </a:rPr>
              <a:t>案件</a:t>
            </a:r>
            <a:endParaRPr kumimoji="1" lang="zh-CN" altLang="en-US" sz="1000">
              <a:solidFill>
                <a:schemeClr val="bg1"/>
              </a:solidFill>
              <a:latin typeface="微软雅黑" panose="020B0503020204020204" pitchFamily="34" charset="-122"/>
              <a:ea typeface="微软雅黑" panose="020B0503020204020204" pitchFamily="34" charset="-122"/>
            </a:endParaRPr>
          </a:p>
          <a:p>
            <a:pPr algn="ctr"/>
            <a:r>
              <a:rPr kumimoji="1" lang="zh-CN" altLang="en-US" sz="1000">
                <a:solidFill>
                  <a:schemeClr val="bg1"/>
                </a:solidFill>
                <a:latin typeface="微软雅黑" panose="020B0503020204020204" pitchFamily="34" charset="-122"/>
                <a:ea typeface="微软雅黑" panose="020B0503020204020204" pitchFamily="34" charset="-122"/>
              </a:rPr>
              <a:t>查看看将详情，选中</a:t>
            </a:r>
            <a:r>
              <a:rPr kumimoji="1" lang="zh-CN" altLang="en-US" sz="1000">
                <a:solidFill>
                  <a:schemeClr val="bg1"/>
                </a:solidFill>
                <a:latin typeface="微软雅黑" panose="020B0503020204020204" pitchFamily="34" charset="-122"/>
                <a:ea typeface="微软雅黑" panose="020B0503020204020204" pitchFamily="34" charset="-122"/>
              </a:rPr>
              <a:t>事故者</a:t>
            </a:r>
            <a:endParaRPr kumimoji="1" lang="zh-CN" altLang="en-US" sz="1000">
              <a:solidFill>
                <a:schemeClr val="bg1"/>
              </a:solidFill>
              <a:latin typeface="微软雅黑" panose="020B0503020204020204" pitchFamily="34" charset="-122"/>
              <a:ea typeface="微软雅黑" panose="020B0503020204020204" pitchFamily="34" charset="-122"/>
            </a:endParaRPr>
          </a:p>
        </p:txBody>
      </p:sp>
      <p:sp>
        <p:nvSpPr>
          <p:cNvPr id="121" name="箭头: 右 90"/>
          <p:cNvSpPr/>
          <p:nvPr>
            <p:custDataLst>
              <p:tags r:id="rId79"/>
            </p:custDataLst>
          </p:nvPr>
        </p:nvSpPr>
        <p:spPr>
          <a:xfrm>
            <a:off x="7840048" y="1683058"/>
            <a:ext cx="490433" cy="152772"/>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
        <p:nvSpPr>
          <p:cNvPr id="122" name="文本框 121"/>
          <p:cNvSpPr txBox="1"/>
          <p:nvPr>
            <p:custDataLst>
              <p:tags r:id="rId80"/>
            </p:custDataLst>
          </p:nvPr>
        </p:nvSpPr>
        <p:spPr>
          <a:xfrm>
            <a:off x="8130055" y="2058902"/>
            <a:ext cx="1113892" cy="398780"/>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查看事故者详情</a:t>
            </a:r>
            <a:r>
              <a:rPr kumimoji="1" lang="zh-CN" altLang="en-US" sz="1000">
                <a:solidFill>
                  <a:schemeClr val="bg1"/>
                </a:solidFill>
                <a:latin typeface="微软雅黑" panose="020B0503020204020204" pitchFamily="34" charset="-122"/>
                <a:ea typeface="微软雅黑" panose="020B0503020204020204" pitchFamily="34" charset="-122"/>
              </a:rPr>
              <a:t>页面</a:t>
            </a:r>
            <a:endParaRPr kumimoji="1" lang="zh-CN" altLang="en-US" sz="1000">
              <a:solidFill>
                <a:schemeClr val="bg1"/>
              </a:solidFill>
              <a:latin typeface="微软雅黑" panose="020B0503020204020204" pitchFamily="34" charset="-122"/>
              <a:ea typeface="微软雅黑" panose="020B0503020204020204" pitchFamily="34" charset="-122"/>
            </a:endParaRPr>
          </a:p>
        </p:txBody>
      </p:sp>
      <p:pic>
        <p:nvPicPr>
          <p:cNvPr id="123" name="图形 65" descr="研究"/>
          <p:cNvPicPr>
            <a:picLocks noChangeAspect="1"/>
          </p:cNvPicPr>
          <p:nvPr>
            <p:custDataLst>
              <p:tags r:id="rId81"/>
            </p:custDataLst>
          </p:nvPr>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8939942" y="1499253"/>
            <a:ext cx="365809" cy="365809"/>
          </a:xfrm>
          <a:prstGeom prst="rect">
            <a:avLst/>
          </a:prstGeom>
        </p:spPr>
      </p:pic>
      <p:sp>
        <p:nvSpPr>
          <p:cNvPr id="124" name="文本框 123"/>
          <p:cNvSpPr txBox="1"/>
          <p:nvPr>
            <p:custDataLst>
              <p:tags r:id="rId82"/>
            </p:custDataLst>
          </p:nvPr>
        </p:nvSpPr>
        <p:spPr>
          <a:xfrm>
            <a:off x="8138945" y="3645132"/>
            <a:ext cx="1113892" cy="1014730"/>
          </a:xfrm>
          <a:prstGeom prst="rect">
            <a:avLst/>
          </a:prstGeom>
          <a:noFill/>
        </p:spPr>
        <p:txBody>
          <a:bodyPr wrap="square" rtlCol="0">
            <a:spAutoFit/>
          </a:bodyPr>
          <a:p>
            <a:pPr algn="ctr"/>
            <a:r>
              <a:rPr kumimoji="1" lang="zh-CN" altLang="en-US" sz="1000">
                <a:solidFill>
                  <a:schemeClr val="bg1"/>
                </a:solidFill>
                <a:latin typeface="微软雅黑" panose="020B0503020204020204" pitchFamily="34" charset="-122"/>
                <a:ea typeface="微软雅黑" panose="020B0503020204020204" pitchFamily="34" charset="-122"/>
              </a:rPr>
              <a:t>在理赔明细中获取，扣减金额，扣减原因，明细，名称和比例等信息与现有药品清单信息进行</a:t>
            </a:r>
            <a:r>
              <a:rPr kumimoji="1" lang="zh-CN" altLang="en-US" sz="1000">
                <a:solidFill>
                  <a:schemeClr val="bg1"/>
                </a:solidFill>
                <a:latin typeface="微软雅黑" panose="020B0503020204020204" pitchFamily="34" charset="-122"/>
                <a:ea typeface="微软雅黑" panose="020B0503020204020204" pitchFamily="34" charset="-122"/>
              </a:rPr>
              <a:t>对比</a:t>
            </a:r>
            <a:endParaRPr kumimoji="1" lang="zh-CN" altLang="en-US" sz="1000">
              <a:solidFill>
                <a:schemeClr val="bg1"/>
              </a:solidFill>
              <a:latin typeface="微软雅黑" panose="020B0503020204020204" pitchFamily="34" charset="-122"/>
              <a:ea typeface="微软雅黑" panose="020B0503020204020204" pitchFamily="34" charset="-122"/>
            </a:endParaRPr>
          </a:p>
        </p:txBody>
      </p:sp>
      <p:pic>
        <p:nvPicPr>
          <p:cNvPr id="125" name="图片 124" descr="人 (2)"/>
          <p:cNvPicPr>
            <a:picLocks noChangeAspect="1"/>
          </p:cNvPicPr>
          <p:nvPr>
            <p:custDataLst>
              <p:tags r:id="rId83"/>
            </p:custDataLst>
          </p:nvPr>
        </p:nvPicPr>
        <p:blipFill>
          <a:blip r:embed="rId7" cstate="print">
            <a:biLevel thresh="25000"/>
          </a:blip>
          <a:stretch>
            <a:fillRect/>
          </a:stretch>
        </p:blipFill>
        <p:spPr>
          <a:xfrm>
            <a:off x="7017402" y="3027285"/>
            <a:ext cx="607596" cy="607596"/>
          </a:xfrm>
          <a:prstGeom prst="rect">
            <a:avLst/>
          </a:prstGeom>
        </p:spPr>
      </p:pic>
      <p:sp>
        <p:nvSpPr>
          <p:cNvPr id="126" name="箭头: 右 122"/>
          <p:cNvSpPr/>
          <p:nvPr>
            <p:custDataLst>
              <p:tags r:id="rId84"/>
            </p:custDataLst>
          </p:nvPr>
        </p:nvSpPr>
        <p:spPr>
          <a:xfrm rot="5400000">
            <a:off x="2047931" y="4732209"/>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sp>
        <p:nvSpPr>
          <p:cNvPr id="127" name="文本框 126"/>
          <p:cNvSpPr txBox="1"/>
          <p:nvPr>
            <p:custDataLst>
              <p:tags r:id="rId85"/>
            </p:custDataLst>
          </p:nvPr>
        </p:nvSpPr>
        <p:spPr>
          <a:xfrm>
            <a:off x="2521763" y="4074555"/>
            <a:ext cx="1113892" cy="398780"/>
          </a:xfrm>
          <a:prstGeom prst="rect">
            <a:avLst/>
          </a:prstGeom>
          <a:noFill/>
        </p:spPr>
        <p:txBody>
          <a:bodyPr wrap="square" rtlCol="0">
            <a:spAutoFit/>
          </a:bodyPr>
          <a:p>
            <a:pPr algn="ctr"/>
            <a:r>
              <a:rPr kumimoji="1" lang="zh-CN" altLang="en-US" sz="1000">
                <a:solidFill>
                  <a:srgbClr val="00AE57"/>
                </a:solidFill>
                <a:latin typeface="微软雅黑" panose="020B0503020204020204" pitchFamily="34" charset="-122"/>
                <a:ea typeface="微软雅黑" panose="020B0503020204020204" pitchFamily="34" charset="-122"/>
              </a:rPr>
              <a:t>控制台发布定时</a:t>
            </a:r>
            <a:r>
              <a:rPr kumimoji="1" lang="zh-CN" altLang="en-US" sz="1000">
                <a:solidFill>
                  <a:srgbClr val="00AE57"/>
                </a:solidFill>
                <a:latin typeface="微软雅黑" panose="020B0503020204020204" pitchFamily="34" charset="-122"/>
                <a:ea typeface="微软雅黑" panose="020B0503020204020204" pitchFamily="34" charset="-122"/>
              </a:rPr>
              <a:t>任务</a:t>
            </a:r>
            <a:endParaRPr kumimoji="1" lang="zh-CN" altLang="en-US" sz="1000">
              <a:solidFill>
                <a:srgbClr val="00AE57"/>
              </a:solidFill>
              <a:latin typeface="微软雅黑" panose="020B0503020204020204" pitchFamily="34" charset="-122"/>
              <a:ea typeface="微软雅黑" panose="020B0503020204020204" pitchFamily="34" charset="-122"/>
            </a:endParaRPr>
          </a:p>
        </p:txBody>
      </p:sp>
      <p:sp>
        <p:nvSpPr>
          <p:cNvPr id="128" name="箭头: 右 91"/>
          <p:cNvSpPr/>
          <p:nvPr>
            <p:custDataLst>
              <p:tags r:id="rId86"/>
            </p:custDataLst>
          </p:nvPr>
        </p:nvSpPr>
        <p:spPr>
          <a:xfrm rot="5400000">
            <a:off x="8330513" y="2666453"/>
            <a:ext cx="490433" cy="171976"/>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292735" y="285750"/>
            <a:ext cx="9363710"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智能理赔领域全场景签批药品清单核对流程</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6" name="Rectangle: Rounded Corners 109"/>
          <p:cNvSpPr/>
          <p:nvPr>
            <p:custDataLst>
              <p:tags r:id="rId1"/>
            </p:custDataLst>
          </p:nvPr>
        </p:nvSpPr>
        <p:spPr bwMode="gray">
          <a:xfrm>
            <a:off x="1248237" y="1364364"/>
            <a:ext cx="9667903" cy="2206017"/>
          </a:xfrm>
          <a:prstGeom prst="roundRect">
            <a:avLst>
              <a:gd name="adj" fmla="val 9289"/>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89954" tIns="71962" rIns="89954" bIns="71962" rtlCol="0" anchor="b"/>
          <a:p>
            <a:pPr algn="ctr" defTabSz="913765" fontAlgn="base">
              <a:spcBef>
                <a:spcPct val="50000"/>
              </a:spcBef>
              <a:spcAft>
                <a:spcPct val="0"/>
              </a:spcAft>
              <a:buClr>
                <a:srgbClr val="F0AB00"/>
              </a:buClr>
              <a:buSzPct val="80000"/>
              <a:defRPr/>
            </a:pPr>
            <a:endParaRPr lang="en-US" sz="1400" b="1" kern="0" dirty="0">
              <a:solidFill>
                <a:schemeClr val="bg1"/>
              </a:solidFill>
              <a:latin typeface="Arial" panose="020B0604020202020204"/>
              <a:ea typeface="Arial Unicode MS" panose="020B0604020202020204" pitchFamily="34" charset="-128"/>
              <a:cs typeface="Arial Unicode MS" panose="020B0604020202020204" pitchFamily="34" charset="-128"/>
            </a:endParaRPr>
          </a:p>
        </p:txBody>
      </p:sp>
      <p:sp>
        <p:nvSpPr>
          <p:cNvPr id="61" name="Rectangle: Rounded Corners 103"/>
          <p:cNvSpPr/>
          <p:nvPr>
            <p:custDataLst>
              <p:tags r:id="rId2"/>
            </p:custDataLst>
          </p:nvPr>
        </p:nvSpPr>
        <p:spPr bwMode="gray">
          <a:xfrm>
            <a:off x="344164" y="3714190"/>
            <a:ext cx="2171115" cy="3033644"/>
          </a:xfrm>
          <a:prstGeom prst="roundRect">
            <a:avLst>
              <a:gd name="adj" fmla="val 15298"/>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89954" tIns="71962" rIns="89954" bIns="71962" rtlCol="0" anchor="ctr"/>
          <a:p>
            <a:pPr algn="ctr" defTabSz="913765" fontAlgn="base">
              <a:spcBef>
                <a:spcPct val="50000"/>
              </a:spcBef>
              <a:spcAft>
                <a:spcPct val="0"/>
              </a:spcAft>
              <a:buClr>
                <a:srgbClr val="F0AB00"/>
              </a:buClr>
              <a:buSzPct val="80000"/>
              <a:defRPr/>
            </a:pPr>
            <a:endParaRPr lang="en-US" sz="1800" kern="0" dirty="0" err="1">
              <a:solidFill>
                <a:schemeClr val="bg1"/>
              </a:solidFill>
              <a:latin typeface="Arial" panose="020B0604020202020204"/>
              <a:ea typeface="Arial Unicode MS" panose="020B0604020202020204" pitchFamily="34" charset="-128"/>
              <a:cs typeface="Arial Unicode MS" panose="020B0604020202020204" pitchFamily="34" charset="-128"/>
            </a:endParaRPr>
          </a:p>
        </p:txBody>
      </p:sp>
      <p:sp>
        <p:nvSpPr>
          <p:cNvPr id="62" name="Rectangle: Rounded Corners 104"/>
          <p:cNvSpPr/>
          <p:nvPr>
            <p:custDataLst>
              <p:tags r:id="rId3"/>
            </p:custDataLst>
          </p:nvPr>
        </p:nvSpPr>
        <p:spPr bwMode="gray">
          <a:xfrm>
            <a:off x="3239636" y="3714192"/>
            <a:ext cx="5031824" cy="3028884"/>
          </a:xfrm>
          <a:prstGeom prst="roundRect">
            <a:avLst>
              <a:gd name="adj" fmla="val 9289"/>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89954" tIns="71962" rIns="89954" bIns="71962" rtlCol="0" anchor="ctr"/>
          <a:p>
            <a:pPr algn="ctr" defTabSz="913765" fontAlgn="base">
              <a:spcBef>
                <a:spcPct val="50000"/>
              </a:spcBef>
              <a:spcAft>
                <a:spcPct val="0"/>
              </a:spcAft>
              <a:buClr>
                <a:srgbClr val="F0AB00"/>
              </a:buClr>
              <a:buSzPct val="80000"/>
              <a:defRPr/>
            </a:pPr>
            <a:endParaRPr lang="en-US" sz="1800" kern="0" dirty="0" err="1">
              <a:solidFill>
                <a:schemeClr val="bg1"/>
              </a:solidFill>
              <a:latin typeface="Arial" panose="020B0604020202020204"/>
              <a:ea typeface="Arial Unicode MS" panose="020B0604020202020204" pitchFamily="34" charset="-128"/>
              <a:cs typeface="Arial Unicode MS" panose="020B0604020202020204" pitchFamily="34" charset="-128"/>
            </a:endParaRPr>
          </a:p>
        </p:txBody>
      </p:sp>
      <p:grpSp>
        <p:nvGrpSpPr>
          <p:cNvPr id="63" name="Group 3"/>
          <p:cNvGrpSpPr/>
          <p:nvPr/>
        </p:nvGrpSpPr>
        <p:grpSpPr>
          <a:xfrm>
            <a:off x="586057" y="5118895"/>
            <a:ext cx="1853266" cy="1154395"/>
            <a:chOff x="5409173" y="4010016"/>
            <a:chExt cx="3326837" cy="2072284"/>
          </a:xfrm>
          <a:effectLst/>
        </p:grpSpPr>
        <p:pic>
          <p:nvPicPr>
            <p:cNvPr id="64" name="Picture 4"/>
            <p:cNvPicPr>
              <a:picLocks noChangeAspect="1"/>
            </p:cNvPicPr>
            <p:nvPr>
              <p:custDataLst>
                <p:tags r:id="rId4"/>
              </p:custDataLst>
            </p:nvPr>
          </p:nvPicPr>
          <p:blipFill>
            <a:blip r:embed="rId5"/>
            <a:stretch>
              <a:fillRect/>
            </a:stretch>
          </p:blipFill>
          <p:spPr>
            <a:xfrm>
              <a:off x="5409173" y="4010016"/>
              <a:ext cx="2072284" cy="2072284"/>
            </a:xfrm>
            <a:prstGeom prst="rect">
              <a:avLst/>
            </a:prstGeom>
          </p:spPr>
        </p:pic>
        <p:sp>
          <p:nvSpPr>
            <p:cNvPr id="65" name="TextBox 5"/>
            <p:cNvSpPr txBox="1"/>
            <p:nvPr>
              <p:custDataLst>
                <p:tags r:id="rId6"/>
              </p:custDataLst>
            </p:nvPr>
          </p:nvSpPr>
          <p:spPr>
            <a:xfrm>
              <a:off x="7184970" y="4875631"/>
              <a:ext cx="1551040" cy="303215"/>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zh-CN" altLang="en-US" sz="1100" kern="0" dirty="0">
                  <a:solidFill>
                    <a:schemeClr val="bg1"/>
                  </a:solidFill>
                  <a:ea typeface="Arial Unicode MS" panose="020B0604020202020204" pitchFamily="34" charset="-128"/>
                  <a:cs typeface="Arial Unicode MS" panose="020B0604020202020204" pitchFamily="34" charset="-128"/>
                </a:rPr>
                <a:t>配置</a:t>
              </a:r>
              <a:r>
                <a:rPr lang="zh-CN" altLang="en-US" sz="1100" kern="0" dirty="0">
                  <a:solidFill>
                    <a:schemeClr val="bg1"/>
                  </a:solidFill>
                  <a:ea typeface="Arial Unicode MS" panose="020B0604020202020204" pitchFamily="34" charset="-128"/>
                  <a:cs typeface="Arial Unicode MS" panose="020B0604020202020204" pitchFamily="34" charset="-128"/>
                </a:rPr>
                <a:t>数据</a:t>
              </a:r>
              <a:endParaRPr lang="zh-CN" altLang="en-US" sz="1100" kern="0" dirty="0">
                <a:solidFill>
                  <a:schemeClr val="bg1"/>
                </a:solidFill>
                <a:ea typeface="Arial Unicode MS" panose="020B0604020202020204" pitchFamily="34" charset="-128"/>
                <a:cs typeface="Arial Unicode MS" panose="020B0604020202020204" pitchFamily="34" charset="-128"/>
              </a:endParaRPr>
            </a:p>
          </p:txBody>
        </p:sp>
      </p:grpSp>
      <p:sp>
        <p:nvSpPr>
          <p:cNvPr id="66" name="TextBox 8"/>
          <p:cNvSpPr txBox="1"/>
          <p:nvPr>
            <p:custDataLst>
              <p:tags r:id="rId7"/>
            </p:custDataLst>
          </p:nvPr>
        </p:nvSpPr>
        <p:spPr>
          <a:xfrm>
            <a:off x="651510" y="4488815"/>
            <a:ext cx="698500" cy="422910"/>
          </a:xfrm>
          <a:prstGeom prst="rect">
            <a:avLst/>
          </a:prstGeom>
          <a:noFill/>
        </p:spPr>
        <p:txBody>
          <a:bodyPr wrap="none" lIns="0" tIns="0" rIns="0" bIns="0" rtlCol="0">
            <a:spAutoFit/>
          </a:bodyPr>
          <a:p>
            <a:pPr algn="ctr" defTabSz="1088390" fontAlgn="base">
              <a:spcBef>
                <a:spcPct val="50000"/>
              </a:spcBef>
              <a:buClr>
                <a:srgbClr val="F0AB00"/>
              </a:buClr>
              <a:buSzPct val="80000"/>
              <a:buFontTx/>
              <a:defRPr/>
            </a:pPr>
            <a:r>
              <a:rPr lang="en-US" sz="1100" kern="0" dirty="0">
                <a:solidFill>
                  <a:schemeClr val="bg1"/>
                </a:solidFill>
                <a:ea typeface="Arial Unicode MS" panose="020B0604020202020204" pitchFamily="34" charset="-128"/>
                <a:cs typeface="Arial Unicode MS" panose="020B0604020202020204" pitchFamily="34" charset="-128"/>
              </a:rPr>
              <a:t>init</a:t>
            </a:r>
            <a:endParaRPr lang="en-US" sz="1100" kern="0" dirty="0">
              <a:solidFill>
                <a:schemeClr val="bg1"/>
              </a:solidFill>
              <a:ea typeface="Arial Unicode MS" panose="020B0604020202020204" pitchFamily="34" charset="-128"/>
              <a:cs typeface="Arial Unicode MS" panose="020B0604020202020204" pitchFamily="34" charset="-128"/>
            </a:endParaRPr>
          </a:p>
          <a:p>
            <a:pPr algn="ctr" defTabSz="1088390" fontAlgn="base">
              <a:spcBef>
                <a:spcPct val="50000"/>
              </a:spcBef>
              <a:buClr>
                <a:srgbClr val="F0AB00"/>
              </a:buClr>
              <a:buSzPct val="80000"/>
              <a:buFontTx/>
              <a:defRPr/>
            </a:pPr>
            <a:r>
              <a:rPr lang="en-US" sz="1100" kern="0" dirty="0">
                <a:solidFill>
                  <a:schemeClr val="bg1"/>
                </a:solidFill>
                <a:ea typeface="Arial Unicode MS" panose="020B0604020202020204" pitchFamily="34" charset="-128"/>
                <a:cs typeface="Arial Unicode MS" panose="020B0604020202020204" pitchFamily="34" charset="-128"/>
              </a:rPr>
              <a:t>初始化数据</a:t>
            </a:r>
            <a:endParaRPr lang="zh-CN" altLang="en-US" sz="1100" kern="0" dirty="0">
              <a:solidFill>
                <a:schemeClr val="bg1"/>
              </a:solidFill>
              <a:ea typeface="Arial Unicode MS" panose="020B0604020202020204" pitchFamily="34" charset="-128"/>
              <a:cs typeface="Arial Unicode MS" panose="020B0604020202020204" pitchFamily="34" charset="-128"/>
            </a:endParaRPr>
          </a:p>
        </p:txBody>
      </p:sp>
      <p:cxnSp>
        <p:nvCxnSpPr>
          <p:cNvPr id="67" name="Connector: Elbow 14"/>
          <p:cNvCxnSpPr/>
          <p:nvPr>
            <p:custDataLst>
              <p:tags r:id="rId8"/>
            </p:custDataLst>
          </p:nvPr>
        </p:nvCxnSpPr>
        <p:spPr>
          <a:xfrm flipV="1">
            <a:off x="1270079" y="4203925"/>
            <a:ext cx="529577" cy="2604"/>
          </a:xfrm>
          <a:prstGeom prst="bentConnector3">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23"/>
          <p:cNvCxnSpPr/>
          <p:nvPr>
            <p:custDataLst>
              <p:tags r:id="rId9"/>
            </p:custDataLst>
          </p:nvPr>
        </p:nvCxnSpPr>
        <p:spPr>
          <a:xfrm flipV="1">
            <a:off x="2244090" y="2326005"/>
            <a:ext cx="175895" cy="1877695"/>
          </a:xfrm>
          <a:prstGeom prst="bentConnector3">
            <a:avLst>
              <a:gd name="adj1" fmla="val 5018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32"/>
          <p:cNvCxnSpPr/>
          <p:nvPr>
            <p:custDataLst>
              <p:tags r:id="rId10"/>
            </p:custDataLst>
          </p:nvPr>
        </p:nvCxnSpPr>
        <p:spPr>
          <a:xfrm>
            <a:off x="3227705" y="2326005"/>
            <a:ext cx="328295" cy="1825625"/>
          </a:xfrm>
          <a:prstGeom prst="bentConnector3">
            <a:avLst>
              <a:gd name="adj1" fmla="val 50097"/>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70" name="Group 40"/>
          <p:cNvGrpSpPr/>
          <p:nvPr/>
        </p:nvGrpSpPr>
        <p:grpSpPr>
          <a:xfrm>
            <a:off x="3555741" y="3736399"/>
            <a:ext cx="871932" cy="1091107"/>
            <a:chOff x="5056548" y="2918438"/>
            <a:chExt cx="1212074" cy="1516752"/>
          </a:xfrm>
        </p:grpSpPr>
        <p:pic>
          <p:nvPicPr>
            <p:cNvPr id="71" name="Picture 31"/>
            <p:cNvPicPr>
              <a:picLocks noChangeAspect="1"/>
            </p:cNvPicPr>
            <p:nvPr>
              <p:custDataLst>
                <p:tags r:id="rId11"/>
              </p:custDataLst>
            </p:nvPr>
          </p:nvPicPr>
          <p:blipFill>
            <a:blip r:embed="rId12"/>
            <a:stretch>
              <a:fillRect/>
            </a:stretch>
          </p:blipFill>
          <p:spPr>
            <a:xfrm>
              <a:off x="5056548" y="2918438"/>
              <a:ext cx="1154999" cy="1154999"/>
            </a:xfrm>
            <a:prstGeom prst="rect">
              <a:avLst/>
            </a:prstGeom>
          </p:spPr>
        </p:pic>
        <p:sp>
          <p:nvSpPr>
            <p:cNvPr id="72" name="TextBox 39"/>
            <p:cNvSpPr txBox="1"/>
            <p:nvPr>
              <p:custDataLst>
                <p:tags r:id="rId13"/>
              </p:custDataLst>
            </p:nvPr>
          </p:nvSpPr>
          <p:spPr>
            <a:xfrm>
              <a:off x="5089144" y="3964703"/>
              <a:ext cx="1179478" cy="470487"/>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zh-CN" altLang="en-US" sz="1100" kern="0" dirty="0">
                  <a:solidFill>
                    <a:schemeClr val="bg1"/>
                  </a:solidFill>
                  <a:ea typeface="Arial Unicode MS" panose="020B0604020202020204" pitchFamily="34" charset="-128"/>
                  <a:cs typeface="Arial Unicode MS" panose="020B0604020202020204" pitchFamily="34" charset="-128"/>
                </a:rPr>
                <a:t> </a:t>
              </a:r>
              <a:r>
                <a:rPr lang="zh-CN" altLang="en-US" sz="1100" kern="0" dirty="0">
                  <a:solidFill>
                    <a:schemeClr val="bg1"/>
                  </a:solidFill>
                  <a:ea typeface="Arial Unicode MS" panose="020B0604020202020204" pitchFamily="34" charset="-128"/>
                  <a:cs typeface="Arial Unicode MS" panose="020B0604020202020204" pitchFamily="34" charset="-128"/>
                </a:rPr>
                <a:t>获取批次案件号</a:t>
              </a:r>
              <a:endParaRPr lang="zh-CN" altLang="en-US" sz="1100" kern="0" dirty="0">
                <a:solidFill>
                  <a:schemeClr val="bg1"/>
                </a:solidFill>
                <a:ea typeface="Arial Unicode MS" panose="020B0604020202020204" pitchFamily="34" charset="-128"/>
                <a:cs typeface="Arial Unicode MS" panose="020B0604020202020204" pitchFamily="34" charset="-128"/>
              </a:endParaRPr>
            </a:p>
          </p:txBody>
        </p:sp>
      </p:grpSp>
      <p:cxnSp>
        <p:nvCxnSpPr>
          <p:cNvPr id="73" name="Straight Arrow Connector 44"/>
          <p:cNvCxnSpPr/>
          <p:nvPr>
            <p:custDataLst>
              <p:tags r:id="rId14"/>
            </p:custDataLst>
          </p:nvPr>
        </p:nvCxnSpPr>
        <p:spPr>
          <a:xfrm>
            <a:off x="4386613" y="4151837"/>
            <a:ext cx="276366" cy="149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74" name="Group 50"/>
          <p:cNvGrpSpPr/>
          <p:nvPr/>
        </p:nvGrpSpPr>
        <p:grpSpPr>
          <a:xfrm>
            <a:off x="5802227" y="1167154"/>
            <a:ext cx="994398" cy="1281240"/>
            <a:chOff x="3260290" y="599193"/>
            <a:chExt cx="1382316" cy="1781057"/>
          </a:xfrm>
        </p:grpSpPr>
        <p:pic>
          <p:nvPicPr>
            <p:cNvPr id="75" name="Grafik 83"/>
            <p:cNvPicPr>
              <a:picLocks noChangeAspect="1"/>
            </p:cNvPicPr>
            <p:nvPr>
              <p:custDataLst>
                <p:tags r:id="rId15"/>
              </p:custDataLst>
            </p:nvPr>
          </p:nvPicPr>
          <p:blipFill>
            <a:blip r:embed="rId16"/>
            <a:stretch>
              <a:fillRect/>
            </a:stretch>
          </p:blipFill>
          <p:spPr>
            <a:xfrm>
              <a:off x="3374029" y="599193"/>
              <a:ext cx="1154998" cy="1154999"/>
            </a:xfrm>
            <a:prstGeom prst="rect">
              <a:avLst/>
            </a:prstGeom>
          </p:spPr>
        </p:pic>
        <p:sp>
          <p:nvSpPr>
            <p:cNvPr id="76" name="TextBox 52"/>
            <p:cNvSpPr txBox="1"/>
            <p:nvPr>
              <p:custDataLst>
                <p:tags r:id="rId17"/>
              </p:custDataLst>
            </p:nvPr>
          </p:nvSpPr>
          <p:spPr>
            <a:xfrm>
              <a:off x="3260290" y="1674960"/>
              <a:ext cx="1382316" cy="705290"/>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zh-CN" sz="1100" kern="0" dirty="0">
                  <a:solidFill>
                    <a:schemeClr val="bg1"/>
                  </a:solidFill>
                  <a:ea typeface="Arial Unicode MS" panose="020B0604020202020204" pitchFamily="34" charset="-128"/>
                  <a:cs typeface="Arial Unicode MS" panose="020B0604020202020204" pitchFamily="34" charset="-128"/>
                </a:rPr>
                <a:t>读取</a:t>
              </a:r>
              <a:r>
                <a:rPr sz="1100" kern="0" dirty="0">
                  <a:solidFill>
                    <a:schemeClr val="bg1"/>
                  </a:solidFill>
                  <a:ea typeface="Arial Unicode MS" panose="020B0604020202020204" pitchFamily="34" charset="-128"/>
                  <a:cs typeface="Arial Unicode MS" panose="020B0604020202020204" pitchFamily="34" charset="-128"/>
                </a:rPr>
                <a:t>“国家统一药品目录”Excel</a:t>
              </a:r>
              <a:r>
                <a:rPr lang="zh-CN" sz="1100" kern="0" dirty="0">
                  <a:solidFill>
                    <a:schemeClr val="bg1"/>
                  </a:solidFill>
                  <a:ea typeface="Arial Unicode MS" panose="020B0604020202020204" pitchFamily="34" charset="-128"/>
                  <a:cs typeface="Arial Unicode MS" panose="020B0604020202020204" pitchFamily="34" charset="-128"/>
                </a:rPr>
                <a:t>数据</a:t>
              </a:r>
              <a:endParaRPr lang="zh-CN" sz="1100" kern="0" dirty="0">
                <a:solidFill>
                  <a:schemeClr val="bg1"/>
                </a:solidFill>
                <a:ea typeface="Arial Unicode MS" panose="020B0604020202020204" pitchFamily="34" charset="-128"/>
                <a:cs typeface="Arial Unicode MS" panose="020B0604020202020204" pitchFamily="34" charset="-128"/>
              </a:endParaRPr>
            </a:p>
          </p:txBody>
        </p:sp>
      </p:grpSp>
      <p:cxnSp>
        <p:nvCxnSpPr>
          <p:cNvPr id="77" name="Connector: Elbow 53"/>
          <p:cNvCxnSpPr/>
          <p:nvPr>
            <p:custDataLst>
              <p:tags r:id="rId18"/>
            </p:custDataLst>
          </p:nvPr>
        </p:nvCxnSpPr>
        <p:spPr>
          <a:xfrm flipV="1">
            <a:off x="5481239" y="1582593"/>
            <a:ext cx="402808" cy="2373531"/>
          </a:xfrm>
          <a:prstGeom prst="bentConnector3">
            <a:avLst>
              <a:gd name="adj1" fmla="val 50000"/>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78" name="Group 69"/>
          <p:cNvGrpSpPr/>
          <p:nvPr/>
        </p:nvGrpSpPr>
        <p:grpSpPr>
          <a:xfrm>
            <a:off x="7076681" y="4288022"/>
            <a:ext cx="830874" cy="1419427"/>
            <a:chOff x="9705384" y="2943221"/>
            <a:chExt cx="1154999" cy="1973149"/>
          </a:xfrm>
          <a:effectLst/>
        </p:grpSpPr>
        <p:pic>
          <p:nvPicPr>
            <p:cNvPr id="79" name="Picture 41"/>
            <p:cNvPicPr>
              <a:picLocks noChangeAspect="1"/>
            </p:cNvPicPr>
            <p:nvPr>
              <p:custDataLst>
                <p:tags r:id="rId19"/>
              </p:custDataLst>
            </p:nvPr>
          </p:nvPicPr>
          <p:blipFill>
            <a:blip r:embed="rId20"/>
            <a:stretch>
              <a:fillRect/>
            </a:stretch>
          </p:blipFill>
          <p:spPr>
            <a:xfrm>
              <a:off x="9705384" y="2943221"/>
              <a:ext cx="1154999" cy="1154999"/>
            </a:xfrm>
            <a:prstGeom prst="rect">
              <a:avLst/>
            </a:prstGeom>
            <a:effectLst/>
          </p:spPr>
        </p:pic>
        <p:sp>
          <p:nvSpPr>
            <p:cNvPr id="80" name="TextBox 68"/>
            <p:cNvSpPr txBox="1"/>
            <p:nvPr>
              <p:custDataLst>
                <p:tags r:id="rId21"/>
              </p:custDataLst>
            </p:nvPr>
          </p:nvSpPr>
          <p:spPr>
            <a:xfrm>
              <a:off x="9826867" y="3857994"/>
              <a:ext cx="912031" cy="1058376"/>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en-US" sz="1100" kern="0" dirty="0" err="1">
                  <a:solidFill>
                    <a:schemeClr val="bg1"/>
                  </a:solidFill>
                  <a:ea typeface="Arial Unicode MS" panose="020B0604020202020204" pitchFamily="34" charset="-128"/>
                  <a:cs typeface="Arial Unicode MS" panose="020B0604020202020204" pitchFamily="34" charset="-128"/>
                </a:rPr>
                <a:t>Claim_information</a:t>
              </a:r>
              <a:endParaRPr lang="en-US" sz="1100" kern="0" dirty="0" err="1">
                <a:solidFill>
                  <a:schemeClr val="bg1"/>
                </a:solidFill>
                <a:ea typeface="Arial Unicode MS" panose="020B0604020202020204" pitchFamily="34" charset="-128"/>
                <a:cs typeface="Arial Unicode MS" panose="020B0604020202020204" pitchFamily="34" charset="-128"/>
              </a:endParaRPr>
            </a:p>
            <a:p>
              <a:pPr algn="ctr" defTabSz="1088390" fontAlgn="base">
                <a:spcBef>
                  <a:spcPct val="50000"/>
                </a:spcBef>
                <a:spcAft>
                  <a:spcPct val="0"/>
                </a:spcAft>
                <a:buClr>
                  <a:srgbClr val="F0AB00"/>
                </a:buClr>
                <a:buSzPct val="80000"/>
                <a:defRPr/>
              </a:pPr>
              <a:r>
                <a:rPr lang="en-US" sz="1100" kern="0" dirty="0" err="1">
                  <a:solidFill>
                    <a:schemeClr val="bg1"/>
                  </a:solidFill>
                  <a:ea typeface="Arial Unicode MS" panose="020B0604020202020204" pitchFamily="34" charset="-128"/>
                  <a:cs typeface="Arial Unicode MS" panose="020B0604020202020204" pitchFamily="34" charset="-128"/>
                </a:rPr>
                <a:t>查看事故者信息</a:t>
              </a:r>
              <a:endParaRPr lang="en-US" sz="1100" kern="0" dirty="0" err="1">
                <a:solidFill>
                  <a:schemeClr val="bg1"/>
                </a:solidFill>
                <a:ea typeface="Arial Unicode MS" panose="020B0604020202020204" pitchFamily="34" charset="-128"/>
                <a:cs typeface="Arial Unicode MS" panose="020B0604020202020204" pitchFamily="34" charset="-128"/>
              </a:endParaRPr>
            </a:p>
          </p:txBody>
        </p:sp>
      </p:grpSp>
      <p:cxnSp>
        <p:nvCxnSpPr>
          <p:cNvPr id="81" name="Connector: Elbow 70"/>
          <p:cNvCxnSpPr/>
          <p:nvPr>
            <p:custDataLst>
              <p:tags r:id="rId22"/>
            </p:custDataLst>
          </p:nvPr>
        </p:nvCxnSpPr>
        <p:spPr>
          <a:xfrm>
            <a:off x="6714490" y="1582420"/>
            <a:ext cx="361950" cy="3121025"/>
          </a:xfrm>
          <a:prstGeom prst="bentConnector3">
            <a:avLst>
              <a:gd name="adj1" fmla="val 50000"/>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82" name="Group 97"/>
          <p:cNvGrpSpPr/>
          <p:nvPr/>
        </p:nvGrpSpPr>
        <p:grpSpPr>
          <a:xfrm>
            <a:off x="4796567" y="5121149"/>
            <a:ext cx="2079221" cy="1154395"/>
            <a:chOff x="5409173" y="4010016"/>
            <a:chExt cx="3732453" cy="2072284"/>
          </a:xfrm>
          <a:effectLst/>
        </p:grpSpPr>
        <p:pic>
          <p:nvPicPr>
            <p:cNvPr id="83" name="Picture 98"/>
            <p:cNvPicPr>
              <a:picLocks noChangeAspect="1"/>
            </p:cNvPicPr>
            <p:nvPr>
              <p:custDataLst>
                <p:tags r:id="rId23"/>
              </p:custDataLst>
            </p:nvPr>
          </p:nvPicPr>
          <p:blipFill>
            <a:blip r:embed="rId5"/>
            <a:stretch>
              <a:fillRect/>
            </a:stretch>
          </p:blipFill>
          <p:spPr>
            <a:xfrm>
              <a:off x="5409173" y="4010016"/>
              <a:ext cx="2072284" cy="2072284"/>
            </a:xfrm>
            <a:prstGeom prst="rect">
              <a:avLst/>
            </a:prstGeom>
          </p:spPr>
        </p:pic>
        <p:sp>
          <p:nvSpPr>
            <p:cNvPr id="84" name="TextBox 99"/>
            <p:cNvSpPr txBox="1"/>
            <p:nvPr>
              <p:custDataLst>
                <p:tags r:id="rId24"/>
              </p:custDataLst>
            </p:nvPr>
          </p:nvSpPr>
          <p:spPr>
            <a:xfrm>
              <a:off x="7287901" y="4807732"/>
              <a:ext cx="1853725" cy="303215"/>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zh-CN" altLang="en-US" sz="1100" kern="0" dirty="0">
                  <a:solidFill>
                    <a:schemeClr val="bg1"/>
                  </a:solidFill>
                  <a:ea typeface="Arial Unicode MS" panose="020B0604020202020204" pitchFamily="34" charset="-128"/>
                  <a:cs typeface="Arial Unicode MS" panose="020B0604020202020204" pitchFamily="34" charset="-128"/>
                </a:rPr>
                <a:t>数据</a:t>
              </a:r>
              <a:r>
                <a:rPr lang="zh-CN" altLang="en-US" sz="1100" kern="0" dirty="0">
                  <a:solidFill>
                    <a:schemeClr val="bg1"/>
                  </a:solidFill>
                  <a:ea typeface="Arial Unicode MS" panose="020B0604020202020204" pitchFamily="34" charset="-128"/>
                  <a:cs typeface="Arial Unicode MS" panose="020B0604020202020204" pitchFamily="34" charset="-128"/>
                </a:rPr>
                <a:t>处理</a:t>
              </a:r>
              <a:endParaRPr lang="zh-CN" altLang="en-US" sz="1100" kern="0" dirty="0">
                <a:solidFill>
                  <a:schemeClr val="bg1"/>
                </a:solidFill>
                <a:ea typeface="Arial Unicode MS" panose="020B0604020202020204" pitchFamily="34" charset="-128"/>
                <a:cs typeface="Arial Unicode MS" panose="020B0604020202020204" pitchFamily="34" charset="-128"/>
              </a:endParaRPr>
            </a:p>
          </p:txBody>
        </p:sp>
      </p:grpSp>
      <p:grpSp>
        <p:nvGrpSpPr>
          <p:cNvPr id="85" name="Group 21"/>
          <p:cNvGrpSpPr/>
          <p:nvPr/>
        </p:nvGrpSpPr>
        <p:grpSpPr>
          <a:xfrm>
            <a:off x="5877751" y="2493390"/>
            <a:ext cx="933354" cy="917782"/>
            <a:chOff x="6108897" y="2102104"/>
            <a:chExt cx="933840" cy="918261"/>
          </a:xfrm>
        </p:grpSpPr>
        <p:pic>
          <p:nvPicPr>
            <p:cNvPr id="86" name="Picture 20"/>
            <p:cNvPicPr>
              <a:picLocks noChangeAspect="1"/>
            </p:cNvPicPr>
            <p:nvPr>
              <p:custDataLst>
                <p:tags r:id="rId25"/>
              </p:custDataLst>
            </p:nvPr>
          </p:nvPicPr>
          <p:blipFill>
            <a:blip r:embed="rId26"/>
            <a:stretch>
              <a:fillRect/>
            </a:stretch>
          </p:blipFill>
          <p:spPr>
            <a:xfrm>
              <a:off x="6148579" y="2102104"/>
              <a:ext cx="810353" cy="810353"/>
            </a:xfrm>
            <a:prstGeom prst="rect">
              <a:avLst/>
            </a:prstGeom>
          </p:spPr>
        </p:pic>
        <p:sp>
          <p:nvSpPr>
            <p:cNvPr id="87" name="TextBox 55"/>
            <p:cNvSpPr txBox="1"/>
            <p:nvPr>
              <p:custDataLst>
                <p:tags r:id="rId27"/>
              </p:custDataLst>
            </p:nvPr>
          </p:nvSpPr>
          <p:spPr>
            <a:xfrm>
              <a:off x="6108897" y="2851367"/>
              <a:ext cx="933840" cy="168998"/>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zh-CN" altLang="en-US" sz="1100" kern="0" dirty="0">
                  <a:solidFill>
                    <a:schemeClr val="bg1"/>
                  </a:solidFill>
                  <a:ea typeface="Arial Unicode MS" panose="020B0604020202020204" pitchFamily="34" charset="-128"/>
                  <a:cs typeface="Arial Unicode MS" panose="020B0604020202020204" pitchFamily="34" charset="-128"/>
                </a:rPr>
                <a:t>数据</a:t>
              </a:r>
              <a:r>
                <a:rPr lang="zh-CN" altLang="en-US" sz="1100" kern="0" dirty="0">
                  <a:solidFill>
                    <a:schemeClr val="bg1"/>
                  </a:solidFill>
                  <a:ea typeface="Arial Unicode MS" panose="020B0604020202020204" pitchFamily="34" charset="-128"/>
                  <a:cs typeface="Arial Unicode MS" panose="020B0604020202020204" pitchFamily="34" charset="-128"/>
                </a:rPr>
                <a:t>对比</a:t>
              </a:r>
              <a:endParaRPr lang="zh-CN" altLang="en-US" sz="1100" kern="0" dirty="0">
                <a:solidFill>
                  <a:schemeClr val="bg1"/>
                </a:solidFill>
                <a:ea typeface="Arial Unicode MS" panose="020B0604020202020204" pitchFamily="34" charset="-128"/>
                <a:cs typeface="Arial Unicode MS" panose="020B0604020202020204" pitchFamily="34" charset="-128"/>
              </a:endParaRPr>
            </a:p>
          </p:txBody>
        </p:sp>
      </p:grpSp>
      <p:cxnSp>
        <p:nvCxnSpPr>
          <p:cNvPr id="88" name="Connector: Elbow 58"/>
          <p:cNvCxnSpPr/>
          <p:nvPr>
            <p:custDataLst>
              <p:tags r:id="rId28"/>
            </p:custDataLst>
          </p:nvPr>
        </p:nvCxnSpPr>
        <p:spPr>
          <a:xfrm flipV="1">
            <a:off x="5493855" y="2898992"/>
            <a:ext cx="423559" cy="1191488"/>
          </a:xfrm>
          <a:prstGeom prst="bentConnector3">
            <a:avLst>
              <a:gd name="adj1" fmla="val 50000"/>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61"/>
          <p:cNvCxnSpPr/>
          <p:nvPr>
            <p:custDataLst>
              <p:tags r:id="rId29"/>
            </p:custDataLst>
          </p:nvPr>
        </p:nvCxnSpPr>
        <p:spPr>
          <a:xfrm>
            <a:off x="6727190" y="2898775"/>
            <a:ext cx="349250" cy="1804670"/>
          </a:xfrm>
          <a:prstGeom prst="bentConnector3">
            <a:avLst>
              <a:gd name="adj1" fmla="val 50000"/>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0" name="Rectangle 33"/>
          <p:cNvSpPr/>
          <p:nvPr>
            <p:custDataLst>
              <p:tags r:id="rId30"/>
            </p:custDataLst>
          </p:nvPr>
        </p:nvSpPr>
        <p:spPr bwMode="gray">
          <a:xfrm>
            <a:off x="5462000" y="1221947"/>
            <a:ext cx="1602875" cy="2428977"/>
          </a:xfrm>
          <a:prstGeom prst="rect">
            <a:avLst/>
          </a:prstGeom>
          <a:no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lIns="89954" tIns="71962" rIns="89954" bIns="71962" rtlCol="0" anchor="ctr"/>
          <a:p>
            <a:pPr algn="ctr" defTabSz="913765" fontAlgn="base">
              <a:spcBef>
                <a:spcPct val="50000"/>
              </a:spcBef>
              <a:spcAft>
                <a:spcPct val="0"/>
              </a:spcAft>
              <a:buClr>
                <a:srgbClr val="F0AB00"/>
              </a:buClr>
              <a:buSzPct val="80000"/>
              <a:defRPr/>
            </a:pPr>
            <a:endParaRPr lang="en-US" sz="1800" kern="0" dirty="0" err="1">
              <a:solidFill>
                <a:schemeClr val="bg1"/>
              </a:solidFill>
              <a:latin typeface="Arial" panose="020B0604020202020204"/>
              <a:ea typeface="Arial Unicode MS" panose="020B0604020202020204" pitchFamily="34" charset="-128"/>
              <a:cs typeface="Arial Unicode MS" panose="020B0604020202020204" pitchFamily="34" charset="-128"/>
            </a:endParaRPr>
          </a:p>
        </p:txBody>
      </p:sp>
      <p:sp>
        <p:nvSpPr>
          <p:cNvPr id="91" name="TextBox 74"/>
          <p:cNvSpPr txBox="1"/>
          <p:nvPr>
            <p:custDataLst>
              <p:tags r:id="rId31"/>
            </p:custDataLst>
          </p:nvPr>
        </p:nvSpPr>
        <p:spPr>
          <a:xfrm>
            <a:off x="7247454" y="2722823"/>
            <a:ext cx="1806510" cy="422910"/>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sz="1100"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8"/>
              </a:rPr>
              <a:t>Accident_list</a:t>
            </a:r>
            <a:endParaRPr sz="1100"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8"/>
            </a:endParaRPr>
          </a:p>
          <a:p>
            <a:pPr algn="ctr" defTabSz="1088390" fontAlgn="base">
              <a:spcBef>
                <a:spcPct val="50000"/>
              </a:spcBef>
              <a:spcAft>
                <a:spcPct val="0"/>
              </a:spcAft>
              <a:buClr>
                <a:srgbClr val="F0AB00"/>
              </a:buClr>
              <a:buSzPct val="80000"/>
              <a:defRPr/>
            </a:pPr>
            <a:r>
              <a:rPr sz="1100"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8"/>
              </a:rPr>
              <a:t>循环事故者清单</a:t>
            </a:r>
            <a:endParaRPr sz="1100"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8"/>
            </a:endParaRPr>
          </a:p>
        </p:txBody>
      </p:sp>
      <p:grpSp>
        <p:nvGrpSpPr>
          <p:cNvPr id="92" name="Group 13"/>
          <p:cNvGrpSpPr/>
          <p:nvPr/>
        </p:nvGrpSpPr>
        <p:grpSpPr>
          <a:xfrm>
            <a:off x="2384885" y="1962476"/>
            <a:ext cx="957460" cy="1259925"/>
            <a:chOff x="2584111" y="1580725"/>
            <a:chExt cx="957958" cy="1260581"/>
          </a:xfrm>
        </p:grpSpPr>
        <p:sp>
          <p:nvSpPr>
            <p:cNvPr id="93" name="TextBox 38"/>
            <p:cNvSpPr txBox="1"/>
            <p:nvPr>
              <p:custDataLst>
                <p:tags r:id="rId32"/>
              </p:custDataLst>
            </p:nvPr>
          </p:nvSpPr>
          <p:spPr>
            <a:xfrm>
              <a:off x="2584111" y="2333677"/>
              <a:ext cx="957958" cy="507629"/>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en-US" sz="1100" kern="0" dirty="0">
                  <a:solidFill>
                    <a:schemeClr val="bg1"/>
                  </a:solidFill>
                  <a:ea typeface="Arial Unicode MS" panose="020B0604020202020204" pitchFamily="34" charset="-128"/>
                  <a:cs typeface="Arial Unicode MS" panose="020B0604020202020204" pitchFamily="34" charset="-128"/>
                </a:rPr>
                <a:t>Public_pool_sign </a:t>
              </a:r>
              <a:r>
                <a:rPr lang="en-US" sz="1100" kern="0" dirty="0" err="1">
                  <a:solidFill>
                    <a:schemeClr val="bg1"/>
                  </a:solidFill>
                  <a:ea typeface="Arial Unicode MS" panose="020B0604020202020204" pitchFamily="34" charset="-128"/>
                  <a:cs typeface="Arial Unicode MS" panose="020B0604020202020204" pitchFamily="34" charset="-128"/>
                </a:rPr>
                <a:t>公共签批池签批</a:t>
              </a:r>
              <a:endParaRPr lang="en-US" sz="1100" kern="0" dirty="0" err="1">
                <a:solidFill>
                  <a:schemeClr val="bg1"/>
                </a:solidFill>
                <a:ea typeface="Arial Unicode MS" panose="020B0604020202020204" pitchFamily="34" charset="-128"/>
                <a:cs typeface="Arial Unicode MS" panose="020B0604020202020204" pitchFamily="34" charset="-128"/>
              </a:endParaRPr>
            </a:p>
          </p:txBody>
        </p:sp>
        <p:pic>
          <p:nvPicPr>
            <p:cNvPr id="94" name="Picture 56"/>
            <p:cNvPicPr>
              <a:picLocks noChangeAspect="1"/>
            </p:cNvPicPr>
            <p:nvPr>
              <p:custDataLst>
                <p:tags r:id="rId33"/>
              </p:custDataLst>
            </p:nvPr>
          </p:nvPicPr>
          <p:blipFill>
            <a:blip r:embed="rId12"/>
            <a:stretch>
              <a:fillRect/>
            </a:stretch>
          </p:blipFill>
          <p:spPr>
            <a:xfrm>
              <a:off x="2619169" y="1580725"/>
              <a:ext cx="807894" cy="725961"/>
            </a:xfrm>
            <a:prstGeom prst="rect">
              <a:avLst/>
            </a:prstGeom>
          </p:spPr>
        </p:pic>
      </p:grpSp>
      <p:sp>
        <p:nvSpPr>
          <p:cNvPr id="95" name="TextBox 75"/>
          <p:cNvSpPr txBox="1"/>
          <p:nvPr>
            <p:custDataLst>
              <p:tags r:id="rId34"/>
            </p:custDataLst>
          </p:nvPr>
        </p:nvSpPr>
        <p:spPr>
          <a:xfrm>
            <a:off x="1717675" y="4430395"/>
            <a:ext cx="655955" cy="761365"/>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en-US" sz="1100" kern="0">
                <a:solidFill>
                  <a:schemeClr val="bg1"/>
                </a:solidFill>
                <a:ea typeface="Arial Unicode MS" panose="020B0604020202020204" pitchFamily="34" charset="-128"/>
                <a:cs typeface="Arial Unicode MS" panose="020B0604020202020204" pitchFamily="34" charset="-128"/>
              </a:rPr>
              <a:t>Create_d_dirs</a:t>
            </a:r>
            <a:endParaRPr lang="en-US" sz="1100" kern="0">
              <a:solidFill>
                <a:schemeClr val="bg1"/>
              </a:solidFill>
              <a:ea typeface="Arial Unicode MS" panose="020B0604020202020204" pitchFamily="34" charset="-128"/>
              <a:cs typeface="Arial Unicode MS" panose="020B0604020202020204" pitchFamily="34" charset="-128"/>
            </a:endParaRPr>
          </a:p>
          <a:p>
            <a:pPr algn="ctr" defTabSz="1088390" fontAlgn="base">
              <a:spcBef>
                <a:spcPct val="50000"/>
              </a:spcBef>
              <a:spcAft>
                <a:spcPct val="0"/>
              </a:spcAft>
              <a:buClr>
                <a:srgbClr val="F0AB00"/>
              </a:buClr>
              <a:buSzPct val="80000"/>
              <a:defRPr/>
            </a:pPr>
            <a:r>
              <a:rPr lang="en-US" sz="1100" kern="0">
                <a:solidFill>
                  <a:schemeClr val="bg1"/>
                </a:solidFill>
                <a:ea typeface="Arial Unicode MS" panose="020B0604020202020204" pitchFamily="34" charset="-128"/>
                <a:cs typeface="Arial Unicode MS" panose="020B0604020202020204" pitchFamily="34" charset="-128"/>
              </a:rPr>
              <a:t>创建配置文件夹</a:t>
            </a:r>
            <a:endParaRPr lang="en-US" sz="1100" kern="0">
              <a:solidFill>
                <a:schemeClr val="bg1"/>
              </a:solidFill>
              <a:ea typeface="Arial Unicode MS" panose="020B0604020202020204" pitchFamily="34" charset="-128"/>
              <a:cs typeface="Arial Unicode MS" panose="020B0604020202020204" pitchFamily="34" charset="-128"/>
            </a:endParaRPr>
          </a:p>
        </p:txBody>
      </p:sp>
      <p:grpSp>
        <p:nvGrpSpPr>
          <p:cNvPr id="96" name="Group 92"/>
          <p:cNvGrpSpPr/>
          <p:nvPr/>
        </p:nvGrpSpPr>
        <p:grpSpPr>
          <a:xfrm>
            <a:off x="4662979" y="3737892"/>
            <a:ext cx="830874" cy="1089322"/>
            <a:chOff x="6452263" y="2918438"/>
            <a:chExt cx="1154999" cy="1514271"/>
          </a:xfrm>
        </p:grpSpPr>
        <p:pic>
          <p:nvPicPr>
            <p:cNvPr id="97" name="Picture 94"/>
            <p:cNvPicPr>
              <a:picLocks noChangeAspect="1"/>
            </p:cNvPicPr>
            <p:nvPr>
              <p:custDataLst>
                <p:tags r:id="rId35"/>
              </p:custDataLst>
            </p:nvPr>
          </p:nvPicPr>
          <p:blipFill>
            <a:blip r:embed="rId36"/>
            <a:stretch>
              <a:fillRect/>
            </a:stretch>
          </p:blipFill>
          <p:spPr>
            <a:xfrm>
              <a:off x="6452263" y="2918438"/>
              <a:ext cx="1154999" cy="1154999"/>
            </a:xfrm>
            <a:prstGeom prst="rect">
              <a:avLst/>
            </a:prstGeom>
          </p:spPr>
        </p:pic>
        <p:sp>
          <p:nvSpPr>
            <p:cNvPr id="98" name="TextBox 95"/>
            <p:cNvSpPr txBox="1"/>
            <p:nvPr>
              <p:custDataLst>
                <p:tags r:id="rId37"/>
              </p:custDataLst>
            </p:nvPr>
          </p:nvSpPr>
          <p:spPr>
            <a:xfrm>
              <a:off x="6573746" y="3962221"/>
              <a:ext cx="912031" cy="470488"/>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sz="1100" kern="0" dirty="0">
                  <a:solidFill>
                    <a:schemeClr val="bg1"/>
                  </a:solidFill>
                  <a:ea typeface="Arial Unicode MS" panose="020B0604020202020204" pitchFamily="34" charset="-128"/>
                  <a:cs typeface="Arial Unicode MS" panose="020B0604020202020204" pitchFamily="34" charset="-128"/>
                </a:rPr>
                <a:t>获取扣减明细</a:t>
              </a:r>
              <a:endParaRPr sz="1100" kern="0" dirty="0">
                <a:solidFill>
                  <a:schemeClr val="bg1"/>
                </a:solidFill>
                <a:ea typeface="Arial Unicode MS" panose="020B0604020202020204" pitchFamily="34" charset="-128"/>
                <a:cs typeface="Arial Unicode MS" panose="020B0604020202020204" pitchFamily="34" charset="-128"/>
              </a:endParaRPr>
            </a:p>
          </p:txBody>
        </p:sp>
      </p:grpSp>
      <p:pic>
        <p:nvPicPr>
          <p:cNvPr id="99" name="Grafik 83"/>
          <p:cNvPicPr>
            <a:picLocks noChangeAspect="1"/>
          </p:cNvPicPr>
          <p:nvPr>
            <p:custDataLst>
              <p:tags r:id="rId38"/>
            </p:custDataLst>
          </p:nvPr>
        </p:nvPicPr>
        <p:blipFill>
          <a:blip r:embed="rId16"/>
          <a:stretch>
            <a:fillRect/>
          </a:stretch>
        </p:blipFill>
        <p:spPr>
          <a:xfrm>
            <a:off x="2408975" y="1344539"/>
            <a:ext cx="830874" cy="830874"/>
          </a:xfrm>
          <a:prstGeom prst="rect">
            <a:avLst/>
          </a:prstGeom>
        </p:spPr>
      </p:pic>
      <p:sp>
        <p:nvSpPr>
          <p:cNvPr id="100" name="Rectangle 85"/>
          <p:cNvSpPr/>
          <p:nvPr>
            <p:custDataLst>
              <p:tags r:id="rId39"/>
            </p:custDataLst>
          </p:nvPr>
        </p:nvSpPr>
        <p:spPr bwMode="gray">
          <a:xfrm>
            <a:off x="2106035" y="1214631"/>
            <a:ext cx="1426918" cy="2428977"/>
          </a:xfrm>
          <a:prstGeom prst="rect">
            <a:avLst/>
          </a:prstGeom>
          <a:no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lIns="89954" tIns="71962" rIns="89954" bIns="71962" rtlCol="0" anchor="ctr"/>
          <a:p>
            <a:pPr algn="ctr" defTabSz="913765" fontAlgn="base">
              <a:spcBef>
                <a:spcPct val="50000"/>
              </a:spcBef>
              <a:spcAft>
                <a:spcPct val="0"/>
              </a:spcAft>
              <a:buClr>
                <a:srgbClr val="F0AB00"/>
              </a:buClr>
              <a:buSzPct val="80000"/>
              <a:defRPr/>
            </a:pPr>
            <a:endParaRPr lang="en-US" sz="1800" kern="0" dirty="0" err="1">
              <a:solidFill>
                <a:schemeClr val="bg1"/>
              </a:solidFill>
              <a:latin typeface="Arial" panose="020B0604020202020204"/>
              <a:ea typeface="Arial Unicode MS" panose="020B0604020202020204" pitchFamily="34" charset="-128"/>
              <a:cs typeface="Arial Unicode MS" panose="020B0604020202020204" pitchFamily="34" charset="-128"/>
            </a:endParaRPr>
          </a:p>
        </p:txBody>
      </p:sp>
      <p:sp>
        <p:nvSpPr>
          <p:cNvPr id="101" name="Rectangle 9"/>
          <p:cNvSpPr/>
          <p:nvPr>
            <p:custDataLst>
              <p:tags r:id="rId40"/>
            </p:custDataLst>
          </p:nvPr>
        </p:nvSpPr>
        <p:spPr>
          <a:xfrm>
            <a:off x="8049355" y="1529205"/>
            <a:ext cx="2665095" cy="460375"/>
          </a:xfrm>
          <a:prstGeom prst="rect">
            <a:avLst/>
          </a:prstGeom>
        </p:spPr>
        <p:txBody>
          <a:bodyPr wrap="none">
            <a:spAutoFit/>
          </a:bodyPr>
          <a:p>
            <a:pPr algn="ctr" defTabSz="913765" fontAlgn="base">
              <a:spcBef>
                <a:spcPct val="50000"/>
              </a:spcBef>
              <a:spcAft>
                <a:spcPct val="0"/>
              </a:spcAft>
              <a:buClr>
                <a:srgbClr val="F0AB00"/>
              </a:buClr>
              <a:buSzPct val="80000"/>
              <a:defRPr/>
            </a:pPr>
            <a:r>
              <a:rPr lang="en-US" sz="2400" b="1" kern="0" dirty="0">
                <a:solidFill>
                  <a:schemeClr val="bg1"/>
                </a:solidFill>
                <a:ea typeface="Arial Unicode MS" panose="020B0604020202020204" pitchFamily="34" charset="-128"/>
                <a:cs typeface="Arial Unicode MS" panose="020B0604020202020204" pitchFamily="34" charset="-128"/>
              </a:rPr>
              <a:t>PICC_MedicalCheck</a:t>
            </a:r>
            <a:endParaRPr lang="en-US" sz="2400" b="1" kern="0" dirty="0">
              <a:solidFill>
                <a:schemeClr val="bg1"/>
              </a:solidFill>
              <a:ea typeface="Arial Unicode MS" panose="020B0604020202020204" pitchFamily="34" charset="-128"/>
              <a:cs typeface="Arial Unicode MS" panose="020B0604020202020204" pitchFamily="34" charset="-128"/>
            </a:endParaRPr>
          </a:p>
        </p:txBody>
      </p:sp>
      <p:pic>
        <p:nvPicPr>
          <p:cNvPr id="102" name="图片 101"/>
          <p:cNvPicPr>
            <a:picLocks noChangeAspect="1"/>
          </p:cNvPicPr>
          <p:nvPr>
            <p:custDataLst>
              <p:tags r:id="rId41"/>
            </p:custDataLst>
          </p:nvPr>
        </p:nvPicPr>
        <p:blipFill>
          <a:blip r:embed="rId42"/>
          <a:stretch>
            <a:fillRect/>
          </a:stretch>
        </p:blipFill>
        <p:spPr>
          <a:xfrm>
            <a:off x="753110" y="3956050"/>
            <a:ext cx="474345" cy="474345"/>
          </a:xfrm>
          <a:prstGeom prst="rect">
            <a:avLst/>
          </a:prstGeom>
        </p:spPr>
      </p:pic>
      <p:pic>
        <p:nvPicPr>
          <p:cNvPr id="103" name="图片 102"/>
          <p:cNvPicPr>
            <a:picLocks noChangeAspect="1"/>
          </p:cNvPicPr>
          <p:nvPr>
            <p:custDataLst>
              <p:tags r:id="rId43"/>
            </p:custDataLst>
          </p:nvPr>
        </p:nvPicPr>
        <p:blipFill>
          <a:blip r:embed="rId44"/>
          <a:stretch>
            <a:fillRect/>
          </a:stretch>
        </p:blipFill>
        <p:spPr>
          <a:xfrm>
            <a:off x="1807845" y="3956050"/>
            <a:ext cx="436245" cy="405765"/>
          </a:xfrm>
          <a:prstGeom prst="rect">
            <a:avLst/>
          </a:prstGeom>
        </p:spPr>
      </p:pic>
      <p:sp>
        <p:nvSpPr>
          <p:cNvPr id="104" name="Rectangle: Rounded Corners 103"/>
          <p:cNvSpPr/>
          <p:nvPr>
            <p:custDataLst>
              <p:tags r:id="rId45"/>
            </p:custDataLst>
          </p:nvPr>
        </p:nvSpPr>
        <p:spPr bwMode="gray">
          <a:xfrm>
            <a:off x="9900279" y="3651325"/>
            <a:ext cx="2171115" cy="3033644"/>
          </a:xfrm>
          <a:prstGeom prst="roundRect">
            <a:avLst>
              <a:gd name="adj" fmla="val 15298"/>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89954" tIns="71962" rIns="89954" bIns="71962" rtlCol="0" anchor="ctr"/>
          <a:p>
            <a:pPr algn="ctr" defTabSz="913765" fontAlgn="base">
              <a:spcBef>
                <a:spcPct val="50000"/>
              </a:spcBef>
              <a:spcAft>
                <a:spcPct val="0"/>
              </a:spcAft>
              <a:buClr>
                <a:srgbClr val="F0AB00"/>
              </a:buClr>
              <a:buSzPct val="80000"/>
              <a:defRPr/>
            </a:pPr>
            <a:endParaRPr lang="en-US" sz="1800" kern="0" dirty="0" err="1">
              <a:solidFill>
                <a:schemeClr val="bg1"/>
              </a:solidFill>
              <a:latin typeface="Arial" panose="020B0604020202020204"/>
              <a:ea typeface="Arial Unicode MS" panose="020B0604020202020204" pitchFamily="34" charset="-128"/>
              <a:cs typeface="Arial Unicode MS" panose="020B0604020202020204" pitchFamily="34" charset="-128"/>
            </a:endParaRPr>
          </a:p>
        </p:txBody>
      </p:sp>
      <p:grpSp>
        <p:nvGrpSpPr>
          <p:cNvPr id="105" name="Group 3"/>
          <p:cNvGrpSpPr/>
          <p:nvPr/>
        </p:nvGrpSpPr>
        <p:grpSpPr>
          <a:xfrm>
            <a:off x="10058987" y="5118895"/>
            <a:ext cx="1853266" cy="1154395"/>
            <a:chOff x="5409173" y="4010016"/>
            <a:chExt cx="3326837" cy="2072284"/>
          </a:xfrm>
          <a:effectLst/>
        </p:grpSpPr>
        <p:pic>
          <p:nvPicPr>
            <p:cNvPr id="106" name="Picture 4"/>
            <p:cNvPicPr>
              <a:picLocks noChangeAspect="1"/>
            </p:cNvPicPr>
            <p:nvPr>
              <p:custDataLst>
                <p:tags r:id="rId46"/>
              </p:custDataLst>
            </p:nvPr>
          </p:nvPicPr>
          <p:blipFill>
            <a:blip r:embed="rId5"/>
            <a:stretch>
              <a:fillRect/>
            </a:stretch>
          </p:blipFill>
          <p:spPr>
            <a:xfrm>
              <a:off x="5409173" y="4010016"/>
              <a:ext cx="2072284" cy="2072284"/>
            </a:xfrm>
            <a:prstGeom prst="rect">
              <a:avLst/>
            </a:prstGeom>
          </p:spPr>
        </p:pic>
        <p:sp>
          <p:nvSpPr>
            <p:cNvPr id="107" name="TextBox 5"/>
            <p:cNvSpPr txBox="1"/>
            <p:nvPr>
              <p:custDataLst>
                <p:tags r:id="rId47"/>
              </p:custDataLst>
            </p:nvPr>
          </p:nvSpPr>
          <p:spPr>
            <a:xfrm>
              <a:off x="7184970" y="4875631"/>
              <a:ext cx="1551040" cy="303215"/>
            </a:xfrm>
            <a:prstGeom prst="rect">
              <a:avLst/>
            </a:prstGeom>
            <a:noFill/>
          </p:spPr>
          <p:txBody>
            <a:bodyPr wrap="square" lIns="0" tIns="0" rIns="0" bIns="0" rtlCol="0">
              <a:spAutoFit/>
            </a:bodyPr>
            <a:p>
              <a:pPr algn="ctr" defTabSz="1088390" fontAlgn="base">
                <a:spcBef>
                  <a:spcPct val="50000"/>
                </a:spcBef>
                <a:spcAft>
                  <a:spcPct val="0"/>
                </a:spcAft>
                <a:buClr>
                  <a:srgbClr val="F0AB00"/>
                </a:buClr>
                <a:buSzPct val="80000"/>
                <a:defRPr/>
              </a:pPr>
              <a:r>
                <a:rPr lang="zh-CN" altLang="en-US" sz="1100" kern="0" dirty="0">
                  <a:solidFill>
                    <a:schemeClr val="bg1"/>
                  </a:solidFill>
                  <a:ea typeface="Arial Unicode MS" panose="020B0604020202020204" pitchFamily="34" charset="-128"/>
                  <a:cs typeface="Arial Unicode MS" panose="020B0604020202020204" pitchFamily="34" charset="-128"/>
                </a:rPr>
                <a:t>数据</a:t>
              </a:r>
              <a:r>
                <a:rPr lang="zh-CN" altLang="en-US" sz="1100" kern="0" dirty="0">
                  <a:solidFill>
                    <a:schemeClr val="bg1"/>
                  </a:solidFill>
                  <a:ea typeface="Arial Unicode MS" panose="020B0604020202020204" pitchFamily="34" charset="-128"/>
                  <a:cs typeface="Arial Unicode MS" panose="020B0604020202020204" pitchFamily="34" charset="-128"/>
                </a:rPr>
                <a:t>发送</a:t>
              </a:r>
              <a:endParaRPr lang="zh-CN" altLang="en-US" sz="1100" kern="0" dirty="0">
                <a:solidFill>
                  <a:schemeClr val="bg1"/>
                </a:solidFill>
                <a:ea typeface="Arial Unicode MS" panose="020B0604020202020204" pitchFamily="34" charset="-128"/>
                <a:cs typeface="Arial Unicode MS" panose="020B0604020202020204" pitchFamily="34" charset="-128"/>
              </a:endParaRPr>
            </a:p>
          </p:txBody>
        </p:sp>
      </p:grpSp>
      <p:pic>
        <p:nvPicPr>
          <p:cNvPr id="108" name="图片 107"/>
          <p:cNvPicPr>
            <a:picLocks noChangeAspect="1"/>
          </p:cNvPicPr>
          <p:nvPr>
            <p:custDataLst>
              <p:tags r:id="rId48"/>
            </p:custDataLst>
          </p:nvPr>
        </p:nvPicPr>
        <p:blipFill>
          <a:blip r:embed="rId49"/>
          <a:stretch>
            <a:fillRect/>
          </a:stretch>
        </p:blipFill>
        <p:spPr>
          <a:xfrm>
            <a:off x="10766425" y="4434840"/>
            <a:ext cx="593725" cy="551180"/>
          </a:xfrm>
          <a:prstGeom prst="rect">
            <a:avLst/>
          </a:prstGeom>
        </p:spPr>
      </p:pic>
      <p:sp>
        <p:nvSpPr>
          <p:cNvPr id="109" name="TextBox 8"/>
          <p:cNvSpPr txBox="1"/>
          <p:nvPr>
            <p:custDataLst>
              <p:tags r:id="rId50"/>
            </p:custDataLst>
          </p:nvPr>
        </p:nvSpPr>
        <p:spPr>
          <a:xfrm>
            <a:off x="10908665" y="5047615"/>
            <a:ext cx="309880" cy="168910"/>
          </a:xfrm>
          <a:prstGeom prst="rect">
            <a:avLst/>
          </a:prstGeom>
          <a:noFill/>
        </p:spPr>
        <p:txBody>
          <a:bodyPr wrap="none" lIns="0" tIns="0" rIns="0" bIns="0" rtlCol="0">
            <a:spAutoFit/>
          </a:bodyPr>
          <a:p>
            <a:pPr algn="ctr" defTabSz="1088390" fontAlgn="base">
              <a:spcBef>
                <a:spcPct val="50000"/>
              </a:spcBef>
              <a:buClr>
                <a:srgbClr val="F0AB00"/>
              </a:buClr>
              <a:buSzPct val="80000"/>
              <a:buFontTx/>
              <a:defRPr/>
            </a:pPr>
            <a:r>
              <a:rPr lang="en-US" sz="1100" kern="0" dirty="0">
                <a:solidFill>
                  <a:schemeClr val="bg1"/>
                </a:solidFill>
                <a:ea typeface="Arial Unicode MS" panose="020B0604020202020204" pitchFamily="34" charset="-128"/>
                <a:cs typeface="Arial Unicode MS" panose="020B0604020202020204" pitchFamily="34" charset="-128"/>
              </a:rPr>
              <a:t>Email</a:t>
            </a:r>
            <a:endParaRPr lang="en-US" sz="1100" kern="0" dirty="0">
              <a:solidFill>
                <a:schemeClr val="bg1"/>
              </a:solidFill>
              <a:ea typeface="Arial Unicode MS" panose="020B0604020202020204" pitchFamily="34" charset="-128"/>
              <a:cs typeface="Arial Unicode MS" panose="020B0604020202020204" pitchFamily="34" charset="-128"/>
            </a:endParaRPr>
          </a:p>
        </p:txBody>
      </p:sp>
      <p:cxnSp>
        <p:nvCxnSpPr>
          <p:cNvPr id="110" name="Connector: Elbow 22"/>
          <p:cNvCxnSpPr/>
          <p:nvPr>
            <p:custDataLst>
              <p:tags r:id="rId51"/>
            </p:custDataLst>
          </p:nvPr>
        </p:nvCxnSpPr>
        <p:spPr>
          <a:xfrm>
            <a:off x="7907020" y="4703445"/>
            <a:ext cx="2707640" cy="762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lvl="0">
              <a:defRPr/>
            </a:pPr>
            <a:r>
              <a:rPr lang="zh-CN" altLang="en-US" sz="2400" b="1" dirty="0">
                <a:solidFill>
                  <a:schemeClr val="bg1"/>
                </a:solidFill>
                <a:latin typeface="微软雅黑" panose="020B0503020204020204" pitchFamily="34" charset="-122"/>
                <a:ea typeface="微软雅黑" panose="020B0503020204020204" pitchFamily="34" charset="-122"/>
              </a:rPr>
              <a:t>四、流程</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机器人监控、管理说明</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err="1">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Process&amp;Robot</a:t>
            </a:r>
            <a:r>
              <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 </a:t>
            </a: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Orchestrator</a:t>
            </a:r>
            <a:r>
              <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 </a:t>
            </a: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and</a:t>
            </a:r>
            <a:r>
              <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 </a:t>
            </a: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M</a:t>
            </a:r>
            <a:r>
              <a:rPr lang="en-GB" altLang="zh-CN" dirty="0" err="1">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anagement</a:t>
            </a:r>
            <a:endParaRPr lang="en-US" sz="1400"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061720" y="1644015"/>
            <a:ext cx="5331460" cy="2656205"/>
            <a:chOff x="676" y="3795"/>
            <a:chExt cx="9190" cy="4688"/>
          </a:xfrm>
        </p:grpSpPr>
        <p:pic>
          <p:nvPicPr>
            <p:cNvPr id="2" name="图片 1"/>
            <p:cNvPicPr>
              <a:picLocks noChangeAspect="1"/>
            </p:cNvPicPr>
            <p:nvPr>
              <p:custDataLst>
                <p:tags r:id="rId1"/>
              </p:custDataLst>
            </p:nvPr>
          </p:nvPicPr>
          <p:blipFill>
            <a:blip r:embed="rId2"/>
            <a:stretch>
              <a:fillRect/>
            </a:stretch>
          </p:blipFill>
          <p:spPr>
            <a:xfrm>
              <a:off x="676" y="3795"/>
              <a:ext cx="9177" cy="4678"/>
            </a:xfrm>
            <a:prstGeom prst="rect">
              <a:avLst/>
            </a:prstGeom>
          </p:spPr>
        </p:pic>
        <p:sp>
          <p:nvSpPr>
            <p:cNvPr id="6" name="矩形 5"/>
            <p:cNvSpPr/>
            <p:nvPr/>
          </p:nvSpPr>
          <p:spPr>
            <a:xfrm>
              <a:off x="676" y="3795"/>
              <a:ext cx="9191" cy="4688"/>
            </a:xfrm>
            <a:prstGeom prst="rect">
              <a:avLst/>
            </a:prstGeom>
            <a:solidFill>
              <a:srgbClr val="000000">
                <a:alpha val="6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8" name="TextBox 7"/>
          <p:cNvSpPr txBox="1"/>
          <p:nvPr>
            <p:custDataLst>
              <p:tags r:id="rId3"/>
            </p:custDataLst>
          </p:nvPr>
        </p:nvSpPr>
        <p:spPr>
          <a:xfrm>
            <a:off x="2658745" y="1269365"/>
            <a:ext cx="1631950" cy="337185"/>
          </a:xfrm>
          <a:prstGeom prst="rect">
            <a:avLst/>
          </a:prstGeom>
          <a:noFill/>
        </p:spPr>
        <p:txBody>
          <a:bodyPr wrap="square" rtlCol="0">
            <a:spAutoFit/>
          </a:bodyPr>
          <a:lstStyle>
            <a:defPPr>
              <a:defRPr lang="zh-CN"/>
            </a:defPPr>
            <a:lvl1pPr algn="just">
              <a:defRPr sz="2800">
                <a:solidFill>
                  <a:srgbClr val="00B0F0"/>
                </a:solidFill>
                <a:latin typeface="微软雅黑 Light" panose="020B0502040204020203" charset="-122"/>
                <a:ea typeface="微软雅黑 Light" panose="020B0502040204020203" charset="-122"/>
              </a:defRPr>
            </a:lvl1pPr>
          </a:lstStyle>
          <a:p>
            <a:pPr lvl="0" algn="ctr">
              <a:spcBef>
                <a:spcPts val="0"/>
              </a:spcBef>
              <a:spcAft>
                <a:spcPts val="0"/>
              </a:spcAft>
              <a:buClrTx/>
              <a:buSzTx/>
              <a:buFontTx/>
              <a:defRPr/>
            </a:pPr>
            <a:r>
              <a:rPr lang="zh-CN" altLang="en-US" sz="1600" b="1" dirty="0" smtClean="0">
                <a:solidFill>
                  <a:schemeClr val="bg2"/>
                </a:solidFill>
                <a:latin typeface="微软雅黑" panose="020B0503020204020204" pitchFamily="34" charset="-122"/>
                <a:ea typeface="微软雅黑" panose="020B0503020204020204" pitchFamily="34" charset="-122"/>
                <a:sym typeface="+mn-ea"/>
              </a:rPr>
              <a:t>机器人监控中心</a:t>
            </a:r>
            <a:endParaRPr lang="zh-CN" altLang="en-US" sz="1600" b="1" dirty="0" smtClean="0">
              <a:solidFill>
                <a:schemeClr val="bg2"/>
              </a:solidFill>
              <a:latin typeface="微软雅黑" panose="020B0503020204020204" pitchFamily="34" charset="-122"/>
              <a:ea typeface="微软雅黑" panose="020B0503020204020204" pitchFamily="34" charset="-122"/>
              <a:sym typeface="+mn-ea"/>
            </a:endParaRPr>
          </a:p>
        </p:txBody>
      </p:sp>
      <p:sp>
        <p:nvSpPr>
          <p:cNvPr id="56" name="TextBox 7"/>
          <p:cNvSpPr txBox="1"/>
          <p:nvPr>
            <p:custDataLst>
              <p:tags r:id="rId4"/>
            </p:custDataLst>
          </p:nvPr>
        </p:nvSpPr>
        <p:spPr>
          <a:xfrm>
            <a:off x="8748395" y="1269365"/>
            <a:ext cx="1424940" cy="337185"/>
          </a:xfrm>
          <a:prstGeom prst="rect">
            <a:avLst/>
          </a:prstGeom>
          <a:noFill/>
        </p:spPr>
        <p:txBody>
          <a:bodyPr wrap="square" rtlCol="0">
            <a:spAutoFit/>
          </a:bodyPr>
          <a:lstStyle>
            <a:defPPr>
              <a:defRPr lang="zh-CN"/>
            </a:defPPr>
            <a:lvl1pPr algn="just">
              <a:defRPr sz="2800">
                <a:solidFill>
                  <a:srgbClr val="00B0F0"/>
                </a:solidFill>
                <a:latin typeface="微软雅黑 Light" panose="020B0502040204020203" charset="-122"/>
                <a:ea typeface="微软雅黑 Light" panose="020B0502040204020203"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smtClean="0">
                <a:solidFill>
                  <a:schemeClr val="bg2"/>
                </a:solidFill>
                <a:latin typeface="微软雅黑" panose="020B0503020204020204" pitchFamily="34" charset="-122"/>
                <a:ea typeface="微软雅黑" panose="020B0503020204020204" pitchFamily="34" charset="-122"/>
              </a:rPr>
              <a:t>流程</a:t>
            </a:r>
            <a:r>
              <a:rPr lang="zh-CN" altLang="en-US" sz="1600" b="1" dirty="0">
                <a:solidFill>
                  <a:schemeClr val="bg2"/>
                </a:solidFill>
                <a:latin typeface="微软雅黑" panose="020B0503020204020204" pitchFamily="34" charset="-122"/>
                <a:ea typeface="微软雅黑" panose="020B0503020204020204" pitchFamily="34" charset="-122"/>
              </a:rPr>
              <a:t>回溯</a:t>
            </a:r>
            <a:endParaRPr lang="zh-CN" altLang="en-US" sz="1600" b="1" dirty="0">
              <a:solidFill>
                <a:schemeClr val="bg2"/>
              </a:solidFill>
              <a:latin typeface="微软雅黑" panose="020B0503020204020204" pitchFamily="34" charset="-122"/>
              <a:ea typeface="微软雅黑" panose="020B0503020204020204" pitchFamily="34" charset="-122"/>
            </a:endParaRPr>
          </a:p>
        </p:txBody>
      </p:sp>
      <p:grpSp>
        <p:nvGrpSpPr>
          <p:cNvPr id="50" name="Group 1"/>
          <p:cNvGrpSpPr/>
          <p:nvPr/>
        </p:nvGrpSpPr>
        <p:grpSpPr>
          <a:xfrm>
            <a:off x="7498412" y="1758382"/>
            <a:ext cx="3754120" cy="2269490"/>
            <a:chOff x="609119" y="1315614"/>
            <a:chExt cx="7449457" cy="4671695"/>
          </a:xfrm>
        </p:grpSpPr>
        <p:pic>
          <p:nvPicPr>
            <p:cNvPr id="8" name="图片 1" descr="屏幕快照 2020-06-30 下午2.01.11"/>
            <p:cNvPicPr>
              <a:picLocks noChangeAspect="1"/>
            </p:cNvPicPr>
            <p:nvPr>
              <p:custDataLst>
                <p:tags r:id="rId5"/>
              </p:custDataLst>
            </p:nvPr>
          </p:nvPicPr>
          <p:blipFill rotWithShape="1">
            <a:blip r:embed="rId6"/>
            <a:srcRect l="1556" r="1377"/>
            <a:stretch>
              <a:fillRect/>
            </a:stretch>
          </p:blipFill>
          <p:spPr>
            <a:xfrm>
              <a:off x="609119" y="1315614"/>
              <a:ext cx="7449457" cy="4671695"/>
            </a:xfrm>
            <a:prstGeom prst="rect">
              <a:avLst/>
            </a:prstGeom>
            <a:ln>
              <a:solidFill>
                <a:schemeClr val="tx1">
                  <a:lumMod val="50000"/>
                  <a:lumOff val="50000"/>
                </a:schemeClr>
              </a:solidFill>
            </a:ln>
          </p:spPr>
        </p:pic>
        <p:sp>
          <p:nvSpPr>
            <p:cNvPr id="52" name="Oval 12"/>
            <p:cNvSpPr/>
            <p:nvPr>
              <p:custDataLst>
                <p:tags r:id="rId7"/>
              </p:custDataLst>
            </p:nvPr>
          </p:nvSpPr>
          <p:spPr>
            <a:xfrm>
              <a:off x="1990935" y="3181335"/>
              <a:ext cx="783771" cy="783771"/>
            </a:xfrm>
            <a:prstGeom prst="ellipse">
              <a:avLst/>
            </a:prstGeom>
            <a:solidFill>
              <a:srgbClr val="54CAF2"/>
            </a:solidFill>
            <a:ln w="3175">
              <a:solidFill>
                <a:srgbClr val="54CA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微软雅黑" panose="020B0503020204020204" pitchFamily="34" charset="-122"/>
                  <a:ea typeface="微软雅黑" panose="020B0503020204020204" pitchFamily="34" charset="-122"/>
                </a:rPr>
                <a:t>日志</a:t>
              </a:r>
              <a:endParaRPr lang="en-US" sz="1400" dirty="0">
                <a:solidFill>
                  <a:schemeClr val="bg1"/>
                </a:solidFill>
                <a:latin typeface="微软雅黑" panose="020B0503020204020204" pitchFamily="34" charset="-122"/>
                <a:ea typeface="微软雅黑" panose="020B0503020204020204" pitchFamily="34" charset="-122"/>
              </a:endParaRPr>
            </a:p>
          </p:txBody>
        </p:sp>
        <p:sp>
          <p:nvSpPr>
            <p:cNvPr id="53" name="Oval 13"/>
            <p:cNvSpPr/>
            <p:nvPr>
              <p:custDataLst>
                <p:tags r:id="rId8"/>
              </p:custDataLst>
            </p:nvPr>
          </p:nvSpPr>
          <p:spPr>
            <a:xfrm>
              <a:off x="6096000" y="4462480"/>
              <a:ext cx="783771" cy="783771"/>
            </a:xfrm>
            <a:prstGeom prst="ellipse">
              <a:avLst/>
            </a:prstGeom>
            <a:solidFill>
              <a:srgbClr val="54CAF2"/>
            </a:solidFill>
            <a:ln w="3175">
              <a:solidFill>
                <a:srgbClr val="54CAF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zh-CN" altLang="en-US" sz="1400" dirty="0">
                  <a:solidFill>
                    <a:schemeClr val="bg1"/>
                  </a:solidFill>
                  <a:latin typeface="微软雅黑" panose="020B0503020204020204" pitchFamily="34" charset="-122"/>
                  <a:ea typeface="微软雅黑" panose="020B0503020204020204" pitchFamily="34" charset="-122"/>
                </a:rPr>
                <a:t>流程图</a:t>
              </a:r>
              <a:endParaRPr lang="en-US" sz="1400" dirty="0">
                <a:solidFill>
                  <a:schemeClr val="bg1"/>
                </a:solidFill>
                <a:latin typeface="微软雅黑" panose="020B0503020204020204" pitchFamily="34" charset="-122"/>
                <a:ea typeface="微软雅黑" panose="020B0503020204020204" pitchFamily="34" charset="-122"/>
              </a:endParaRPr>
            </a:p>
          </p:txBody>
        </p:sp>
        <p:sp>
          <p:nvSpPr>
            <p:cNvPr id="54" name="Oval 14"/>
            <p:cNvSpPr/>
            <p:nvPr>
              <p:custDataLst>
                <p:tags r:id="rId9"/>
              </p:custDataLst>
            </p:nvPr>
          </p:nvSpPr>
          <p:spPr>
            <a:xfrm>
              <a:off x="6096000" y="2533286"/>
              <a:ext cx="783771" cy="783771"/>
            </a:xfrm>
            <a:prstGeom prst="ellipse">
              <a:avLst/>
            </a:prstGeom>
            <a:solidFill>
              <a:srgbClr val="54CAF2"/>
            </a:solidFill>
            <a:ln w="3175">
              <a:solidFill>
                <a:srgbClr val="54CA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微软雅黑" panose="020B0503020204020204" pitchFamily="34" charset="-122"/>
                  <a:ea typeface="微软雅黑" panose="020B0503020204020204" pitchFamily="34" charset="-122"/>
                </a:rPr>
                <a:t>录屏</a:t>
              </a:r>
              <a:endParaRPr lang="en-US" sz="1400" dirty="0">
                <a:solidFill>
                  <a:schemeClr val="bg1"/>
                </a:solidFill>
                <a:latin typeface="微软雅黑" panose="020B0503020204020204" pitchFamily="34" charset="-122"/>
                <a:ea typeface="微软雅黑" panose="020B0503020204020204" pitchFamily="34" charset="-122"/>
              </a:endParaRPr>
            </a:p>
          </p:txBody>
        </p:sp>
      </p:grpSp>
      <p:sp>
        <p:nvSpPr>
          <p:cNvPr id="55" name="矩形 2"/>
          <p:cNvSpPr/>
          <p:nvPr>
            <p:custDataLst>
              <p:tags r:id="rId10"/>
            </p:custDataLst>
          </p:nvPr>
        </p:nvSpPr>
        <p:spPr>
          <a:xfrm>
            <a:off x="7498715" y="4224655"/>
            <a:ext cx="3721100" cy="2614930"/>
          </a:xfrm>
          <a:prstGeom prst="rect">
            <a:avLst/>
          </a:prstGeom>
          <a:solidFill>
            <a:schemeClr val="accent5">
              <a:lumMod val="20000"/>
              <a:lumOff val="80000"/>
            </a:schemeClr>
          </a:solidFill>
        </p:spPr>
        <p:txBody>
          <a:bodyPr wrap="square">
            <a:spAutoFit/>
          </a:bodyPr>
          <a:p>
            <a:pPr marL="171450" indent="-171450" defTabSz="912495">
              <a:lnSpc>
                <a:spcPct val="150000"/>
              </a:lnSpc>
              <a:spcBef>
                <a:spcPct val="20000"/>
              </a:spcBef>
              <a:buFont typeface="Arial" panose="020B0604020202020204" pitchFamily="34" charset="0"/>
              <a:buChar char="•"/>
              <a:defRPr/>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控制台对机器人进行灵活激活、启用、停用等操作</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171450" indent="-171450" defTabSz="912495">
              <a:lnSpc>
                <a:spcPct val="150000"/>
              </a:lnSpc>
              <a:spcBef>
                <a:spcPct val="20000"/>
              </a:spcBef>
              <a:buFont typeface="Arial" panose="020B0604020202020204" pitchFamily="34" charset="0"/>
              <a:buChar char="•"/>
              <a:defRPr/>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对操作日志</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和执行日志进行统一管理，用户可以查看自己创建的任务执行情况及运行日志</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171450" indent="-171450" defTabSz="912495">
              <a:lnSpc>
                <a:spcPct val="150000"/>
              </a:lnSpc>
              <a:spcBef>
                <a:spcPct val="20000"/>
              </a:spcBef>
              <a:buFont typeface="Arial" panose="020B0604020202020204" pitchFamily="34" charset="0"/>
              <a:buChar char="•"/>
              <a:defRPr/>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控制台可以实时查看机器人运行状态</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indent="-171450" defTabSz="912495">
              <a:lnSpc>
                <a:spcPct val="150000"/>
              </a:lnSpc>
              <a:spcBef>
                <a:spcPct val="20000"/>
              </a:spcBef>
              <a:buFont typeface="Arial" panose="020B0604020202020204" pitchFamily="34" charset="0"/>
              <a:buChar char="•"/>
              <a:defRPr/>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录屏、日志、设计器画布同步刷新显示</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indent="-171450" defTabSz="912495">
              <a:lnSpc>
                <a:spcPct val="150000"/>
              </a:lnSpc>
              <a:spcBef>
                <a:spcPct val="20000"/>
              </a:spcBef>
              <a:buFont typeface="Arial" panose="020B0604020202020204" pitchFamily="34" charset="0"/>
              <a:buChar char="•"/>
              <a:defRPr/>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流程回溯，方便定位回放录屏</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indent="-171450" defTabSz="912495">
              <a:lnSpc>
                <a:spcPct val="150000"/>
              </a:lnSpc>
              <a:spcBef>
                <a:spcPct val="20000"/>
              </a:spcBef>
              <a:buFont typeface="Arial" panose="020B0604020202020204" pitchFamily="34" charset="0"/>
              <a:buChar char="•"/>
              <a:defRPr/>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可以将流程分享给其他用户，增加流程复用率</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indent="-171450" defTabSz="912495">
              <a:lnSpc>
                <a:spcPct val="150000"/>
              </a:lnSpc>
              <a:spcBef>
                <a:spcPct val="20000"/>
              </a:spcBef>
              <a:buFont typeface="Arial" panose="020B0604020202020204" pitchFamily="34" charset="0"/>
              <a:buChar char="•"/>
              <a:defRPr/>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所有用户在控制台的一举一动都将被记录为审计日志</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171450" indent="-171450" defTabSz="912495">
              <a:lnSpc>
                <a:spcPct val="150000"/>
              </a:lnSpc>
              <a:spcBef>
                <a:spcPct val="20000"/>
              </a:spcBef>
              <a:buFont typeface="Arial" panose="020B0604020202020204" pitchFamily="34" charset="0"/>
              <a:buChar char="•"/>
              <a:defRPr/>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机器人运行时，会实时展示机器人运行状态，当运行异常时会提出警示</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47" name="图片 46"/>
          <p:cNvPicPr>
            <a:picLocks noChangeAspect="1"/>
          </p:cNvPicPr>
          <p:nvPr>
            <p:custDataLst>
              <p:tags r:id="rId11"/>
            </p:custDataLst>
          </p:nvPr>
        </p:nvPicPr>
        <p:blipFill>
          <a:blip r:embed="rId12"/>
          <a:stretch>
            <a:fillRect/>
          </a:stretch>
        </p:blipFill>
        <p:spPr>
          <a:xfrm>
            <a:off x="1061720" y="4897755"/>
            <a:ext cx="3437890" cy="1716405"/>
          </a:xfrm>
          <a:prstGeom prst="rect">
            <a:avLst/>
          </a:prstGeom>
          <a:solidFill>
            <a:schemeClr val="bg1"/>
          </a:solidFill>
        </p:spPr>
      </p:pic>
      <p:sp>
        <p:nvSpPr>
          <p:cNvPr id="49" name="TextBox 5"/>
          <p:cNvSpPr/>
          <p:nvPr>
            <p:custDataLst>
              <p:tags r:id="rId13"/>
            </p:custDataLst>
          </p:nvPr>
        </p:nvSpPr>
        <p:spPr>
          <a:xfrm>
            <a:off x="4841883" y="4578985"/>
            <a:ext cx="1687830" cy="2035175"/>
          </a:xfrm>
          <a:prstGeom prst="rect">
            <a:avLst/>
          </a:prstGeom>
          <a:solidFill>
            <a:schemeClr val="accent5">
              <a:lumMod val="20000"/>
              <a:lumOff val="80000"/>
            </a:schemeClr>
          </a:solidFill>
        </p:spPr>
        <p:txBody>
          <a:bodyPr wrap="square">
            <a:spAutoFit/>
          </a:bodyPr>
          <a:lstStyle>
            <a:defPPr>
              <a:defRPr lang="zh-CN"/>
            </a:defPPr>
            <a:lvl1pPr marL="171450" indent="-171450" defTabSz="912495">
              <a:lnSpc>
                <a:spcPct val="150000"/>
              </a:lnSpc>
              <a:spcBef>
                <a:spcPct val="20000"/>
              </a:spcBef>
              <a:buFont typeface="Arial" panose="020B0604020202020204" pitchFamily="34" charset="0"/>
              <a:buChar char="•"/>
              <a:defRPr sz="1200">
                <a:solidFill>
                  <a:schemeClr val="tx1">
                    <a:lumMod val="65000"/>
                    <a:lumOff val="35000"/>
                  </a:schemeClr>
                </a:solidFill>
                <a:latin typeface="微软雅黑 Light" panose="020B0502040204020203" charset="-122"/>
                <a:ea typeface="微软雅黑 Light" panose="020B0502040204020203" charset="-122"/>
                <a:cs typeface="+mn-ea"/>
              </a:defRPr>
            </a:lvl1pPr>
          </a:lstStyle>
          <a:p>
            <a:pPr lvl="0" algn="l">
              <a:buClrTx/>
              <a:buSzTx/>
              <a:defRPr/>
            </a:pP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从流程设计</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审核</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调度</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监控，端到端权限管理</a:t>
            </a:r>
            <a:endPar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defRPr/>
            </a:pP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四种角色权限均支持粒度控制</a:t>
            </a:r>
            <a:endPar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defRPr/>
            </a:pP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自定义角色权限，单账号多种角色权限。</a:t>
            </a:r>
            <a:endPar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defRPr/>
            </a:pP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便于集团共享文件、数据的部门内集中管理和跨部门的数据安全隔离</a:t>
            </a:r>
            <a:endPar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defRPr/>
            </a:pP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多种调度方式和灵活的调度策略。</a:t>
            </a:r>
            <a:endPar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TextBox 7"/>
          <p:cNvSpPr txBox="1"/>
          <p:nvPr>
            <p:custDataLst>
              <p:tags r:id="rId14"/>
            </p:custDataLst>
          </p:nvPr>
        </p:nvSpPr>
        <p:spPr>
          <a:xfrm>
            <a:off x="2092325" y="4492625"/>
            <a:ext cx="1631950" cy="337185"/>
          </a:xfrm>
          <a:prstGeom prst="rect">
            <a:avLst/>
          </a:prstGeom>
          <a:noFill/>
        </p:spPr>
        <p:txBody>
          <a:bodyPr wrap="square" rtlCol="0">
            <a:spAutoFit/>
          </a:bodyPr>
          <a:lstStyle>
            <a:defPPr>
              <a:defRPr lang="zh-CN"/>
            </a:defPPr>
            <a:lvl1pPr algn="just">
              <a:defRPr sz="2800">
                <a:solidFill>
                  <a:srgbClr val="00B0F0"/>
                </a:solidFill>
                <a:latin typeface="微软雅黑 Light" panose="020B0502040204020203" charset="-122"/>
                <a:ea typeface="微软雅黑 Light" panose="020B0502040204020203" charset="-122"/>
              </a:defRPr>
            </a:lvl1pPr>
          </a:lstStyle>
          <a:p>
            <a:pPr lvl="0" algn="ctr">
              <a:spcBef>
                <a:spcPts val="0"/>
              </a:spcBef>
              <a:spcAft>
                <a:spcPts val="0"/>
              </a:spcAft>
              <a:buClrTx/>
              <a:buSzTx/>
              <a:buFontTx/>
              <a:defRPr/>
            </a:pPr>
            <a:r>
              <a:rPr lang="zh-CN" altLang="en-US" sz="1600" b="1" dirty="0" smtClean="0">
                <a:solidFill>
                  <a:schemeClr val="bg2"/>
                </a:solidFill>
                <a:latin typeface="微软雅黑" panose="020B0503020204020204" pitchFamily="34" charset="-122"/>
                <a:ea typeface="微软雅黑" panose="020B0503020204020204" pitchFamily="34" charset="-122"/>
                <a:sym typeface="+mn-ea"/>
              </a:rPr>
              <a:t>端到端权限管理</a:t>
            </a:r>
            <a:endParaRPr lang="zh-CN" altLang="en-US" sz="1600" b="1" dirty="0" smtClean="0">
              <a:solidFill>
                <a:schemeClr val="bg2"/>
              </a:solidFill>
              <a:latin typeface="微软雅黑" panose="020B0503020204020204" pitchFamily="34" charset="-122"/>
              <a:ea typeface="微软雅黑" panose="020B0503020204020204" pitchFamily="34" charset="-122"/>
              <a:sym typeface="+mn-ea"/>
            </a:endParaRPr>
          </a:p>
        </p:txBody>
      </p:sp>
      <p:cxnSp>
        <p:nvCxnSpPr>
          <p:cNvPr id="57" name="直接连接符 56"/>
          <p:cNvCxnSpPr/>
          <p:nvPr>
            <p:custDataLst>
              <p:tags r:id="rId15"/>
            </p:custDataLst>
          </p:nvPr>
        </p:nvCxnSpPr>
        <p:spPr>
          <a:xfrm>
            <a:off x="1061804" y="4397051"/>
            <a:ext cx="584454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58" name="直接连接符 57"/>
          <p:cNvCxnSpPr/>
          <p:nvPr>
            <p:custDataLst>
              <p:tags r:id="rId16"/>
            </p:custDataLst>
          </p:nvPr>
        </p:nvCxnSpPr>
        <p:spPr>
          <a:xfrm>
            <a:off x="7029174" y="1523518"/>
            <a:ext cx="0" cy="5090795"/>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矩形 25"/>
          <p:cNvSpPr/>
          <p:nvPr/>
        </p:nvSpPr>
        <p:spPr>
          <a:xfrm>
            <a:off x="-163830" y="1587500"/>
            <a:ext cx="12343765" cy="3683000"/>
          </a:xfrm>
          <a:prstGeom prst="rect">
            <a:avLst/>
          </a:prstGeom>
          <a:solidFill>
            <a:srgbClr val="2C395B">
              <a:alpha val="36000"/>
            </a:srgbClr>
          </a:solidFill>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22" name="任意多边形: 形状 15"/>
          <p:cNvSpPr/>
          <p:nvPr>
            <p:custDataLst>
              <p:tags r:id="rId1"/>
            </p:custDataLst>
          </p:nvPr>
        </p:nvSpPr>
        <p:spPr>
          <a:xfrm>
            <a:off x="1584085" y="2064351"/>
            <a:ext cx="2254250" cy="2372995"/>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7030A0">
              <a:alpha val="34000"/>
            </a:srgbClr>
          </a:solidFill>
          <a:ln w="25400" cap="flat" cmpd="sng" algn="ctr">
            <a:noFill/>
            <a:prstDash val="solid"/>
          </a:ln>
          <a:effectLst/>
        </p:spPr>
        <p:txBody>
          <a:bodyPr wrap="square" rtlCol="0" anchor="ctr">
            <a:noAutofit/>
          </a:bodyP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itchFamily="18" charset="-122"/>
              <a:ea typeface="思源宋体 CN" pitchFamily="18" charset="-122"/>
              <a:cs typeface="+mn-cs"/>
            </a:endParaRPr>
          </a:p>
        </p:txBody>
      </p:sp>
      <p:sp>
        <p:nvSpPr>
          <p:cNvPr id="23" name="椭圆 22"/>
          <p:cNvSpPr/>
          <p:nvPr>
            <p:custDataLst>
              <p:tags r:id="rId2"/>
            </p:custDataLst>
          </p:nvPr>
        </p:nvSpPr>
        <p:spPr>
          <a:xfrm>
            <a:off x="1824595" y="2278698"/>
            <a:ext cx="1780540" cy="1780540"/>
          </a:xfrm>
          <a:prstGeom prst="ellipse">
            <a:avLst/>
          </a:prstGeom>
          <a:solidFill>
            <a:srgbClr val="B484E2">
              <a:alpha val="56000"/>
            </a:srgb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itchFamily="18" charset="-122"/>
              <a:ea typeface="思源宋体 CN" pitchFamily="18" charset="-122"/>
              <a:cs typeface="+mn-cs"/>
            </a:endParaRPr>
          </a:p>
        </p:txBody>
      </p:sp>
      <p:sp>
        <p:nvSpPr>
          <p:cNvPr id="24" name="文本框 23"/>
          <p:cNvSpPr txBox="1"/>
          <p:nvPr>
            <p:custDataLst>
              <p:tags r:id="rId3"/>
            </p:custDataLst>
          </p:nvPr>
        </p:nvSpPr>
        <p:spPr>
          <a:xfrm>
            <a:off x="1934845" y="2502259"/>
            <a:ext cx="1652270" cy="1198880"/>
          </a:xfrm>
          <a:prstGeom prst="rect">
            <a:avLst/>
          </a:prstGeom>
          <a:noFill/>
        </p:spPr>
        <p:txBody>
          <a:bodyPr wrap="square" rtlCol="0">
            <a:spAutoFit/>
          </a:bodyPr>
          <a:p>
            <a:pPr algn="ctr"/>
            <a:r>
              <a:rPr lang="en-US" altLang="zh-CN" sz="7200" dirty="0">
                <a:solidFill>
                  <a:schemeClr val="tx1"/>
                </a:solidFill>
                <a:latin typeface="Arial Black" panose="020B0A04020102020204" pitchFamily="34" charset="0"/>
                <a:ea typeface="思源宋体 CN" pitchFamily="18" charset="-122"/>
              </a:rPr>
              <a:t>03</a:t>
            </a:r>
            <a:endParaRPr lang="en-US" altLang="zh-CN" sz="7200" dirty="0">
              <a:solidFill>
                <a:schemeClr val="tx1"/>
              </a:solidFill>
              <a:latin typeface="Arial Black" panose="020B0A04020102020204" pitchFamily="34" charset="0"/>
              <a:ea typeface="思源宋体 CN" pitchFamily="18" charset="-122"/>
            </a:endParaRPr>
          </a:p>
        </p:txBody>
      </p:sp>
      <p:sp>
        <p:nvSpPr>
          <p:cNvPr id="76" name="ïṥļíḍê"/>
          <p:cNvSpPr/>
          <p:nvPr>
            <p:custDataLst>
              <p:tags r:id="rId4"/>
            </p:custDataLst>
          </p:nvPr>
        </p:nvSpPr>
        <p:spPr>
          <a:xfrm flipH="1">
            <a:off x="3258518" y="3333046"/>
            <a:ext cx="1159635" cy="1158976"/>
          </a:xfrm>
          <a:prstGeom prst="donut">
            <a:avLst>
              <a:gd name="adj" fmla="val 21510"/>
            </a:avLst>
          </a:prstGeom>
          <a:gradFill>
            <a:gsLst>
              <a:gs pos="0">
                <a:srgbClr val="7030A0"/>
              </a:gs>
              <a:gs pos="100000">
                <a:schemeClr val="bg1">
                  <a:alpha val="0"/>
                </a:schemeClr>
              </a:gs>
            </a:gsLst>
            <a:path path="circle">
              <a:fillToRect l="50000" t="50000" r="50000" b="50000"/>
            </a:path>
            <a:tileRect/>
          </a:grad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mn-ea"/>
              <a:sym typeface="+mn-lt"/>
            </a:endParaRPr>
          </a:p>
        </p:txBody>
      </p:sp>
      <p:sp>
        <p:nvSpPr>
          <p:cNvPr id="25" name="文本框 24"/>
          <p:cNvSpPr txBox="1"/>
          <p:nvPr>
            <p:custDataLst>
              <p:tags r:id="rId5"/>
            </p:custDataLst>
          </p:nvPr>
        </p:nvSpPr>
        <p:spPr>
          <a:xfrm>
            <a:off x="4418153" y="2718049"/>
            <a:ext cx="4653280" cy="768350"/>
          </a:xfrm>
          <a:prstGeom prst="rect">
            <a:avLst/>
          </a:prstGeom>
          <a:noFill/>
        </p:spPr>
        <p:txBody>
          <a:bodyPr wrap="none" rtlCol="0">
            <a:spAutoFit/>
          </a:bodyPr>
          <a:p>
            <a:pPr algn="l"/>
            <a:r>
              <a:rPr lang="zh-CN" altLang="en-US" sz="4400" b="1" dirty="0">
                <a:solidFill>
                  <a:schemeClr val="bg1"/>
                </a:solidFill>
                <a:latin typeface="微软雅黑" panose="020B0503020204020204" pitchFamily="34" charset="-122"/>
                <a:ea typeface="微软雅黑" panose="020B0503020204020204" pitchFamily="34" charset="-122"/>
                <a:sym typeface="+mn-ea"/>
              </a:rPr>
              <a:t>成效展示及创新性</a:t>
            </a:r>
            <a:endParaRPr lang="zh-CN" altLang="en-US" sz="4400" b="1" dirty="0">
              <a:solidFill>
                <a:schemeClr val="bg1"/>
              </a:solidFill>
              <a:latin typeface="微软雅黑" panose="020B0503020204020204" pitchFamily="34" charset="-122"/>
              <a:ea typeface="微软雅黑" panose="020B0503020204020204" pitchFamily="34" charset="-122"/>
              <a:sym typeface="+mn-ea"/>
            </a:endParaRPr>
          </a:p>
        </p:txBody>
      </p:sp>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p:cxnSp>
        <p:nvCxnSpPr>
          <p:cNvPr id="12" name="直接连接符 2"/>
          <p:cNvCxnSpPr/>
          <p:nvPr>
            <p:custDataLst>
              <p:tags r:id="rId1"/>
            </p:custDataLst>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2"/>
            </p:custDataLst>
          </p:nvPr>
        </p:nvSpPr>
        <p:spPr>
          <a:xfrm>
            <a:off x="292499" y="304158"/>
            <a:ext cx="5535646" cy="73723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一、模式和技术创新性</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Mode and Technological Innovation</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8" name="组合 7"/>
          <p:cNvGrpSpPr/>
          <p:nvPr/>
        </p:nvGrpSpPr>
        <p:grpSpPr>
          <a:xfrm>
            <a:off x="6845300" y="1540510"/>
            <a:ext cx="2717800" cy="2037080"/>
            <a:chOff x="10780" y="2216"/>
            <a:chExt cx="4280" cy="3208"/>
          </a:xfrm>
        </p:grpSpPr>
        <p:sp>
          <p:nvSpPr>
            <p:cNvPr id="33" name="圆角矩形 32"/>
            <p:cNvSpPr/>
            <p:nvPr>
              <p:custDataLst>
                <p:tags r:id="rId3"/>
              </p:custDataLst>
            </p:nvPr>
          </p:nvSpPr>
          <p:spPr>
            <a:xfrm>
              <a:off x="10780" y="2216"/>
              <a:ext cx="3790" cy="3208"/>
            </a:xfrm>
            <a:prstGeom prst="roundRect">
              <a:avLst>
                <a:gd name="adj" fmla="val 7307"/>
              </a:avLst>
            </a:prstGeom>
            <a:solidFill>
              <a:schemeClr val="accent5">
                <a:alpha val="69000"/>
              </a:schemeClr>
            </a:solidFill>
            <a:ln w="12700" cap="rnd">
              <a:noFill/>
              <a:prstDash val="soli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34" name="文本框 33"/>
            <p:cNvSpPr txBox="1"/>
            <p:nvPr>
              <p:custDataLst>
                <p:tags r:id="rId4"/>
              </p:custDataLst>
            </p:nvPr>
          </p:nvSpPr>
          <p:spPr>
            <a:xfrm>
              <a:off x="10943" y="3409"/>
              <a:ext cx="2784" cy="1452"/>
            </a:xfrm>
            <a:prstGeom prst="rect">
              <a:avLst/>
            </a:prstGeom>
            <a:noFill/>
          </p:spPr>
          <p:txBody>
            <a:bodyPr wrap="square" rtlCol="0">
              <a:spAutoFit/>
            </a:bodyPr>
            <a:lstStyle>
              <a:defPPr>
                <a:defRPr lang="zh-CN"/>
              </a:defPPr>
              <a:lvl1pPr>
                <a:lnSpc>
                  <a:spcPts val="1500"/>
                </a:lnSpc>
                <a:defRPr sz="900"/>
              </a:lvl1pPr>
            </a:lstStyle>
            <a:p>
              <a:pPr>
                <a:lnSpc>
                  <a:spcPct val="150000"/>
                </a:lnSpc>
              </a:pPr>
              <a:r>
                <a:rPr sz="1200">
                  <a:solidFill>
                    <a:schemeClr val="bg1"/>
                  </a:solidFill>
                  <a:latin typeface="微软雅黑" panose="020B0503020204020204" pitchFamily="34" charset="-122"/>
                  <a:ea typeface="微软雅黑" panose="020B0503020204020204" pitchFamily="34" charset="-122"/>
                  <a:sym typeface="+mn-ea"/>
                </a:rPr>
                <a:t>一屏展示RPA核心数据，纵览项目整体运行情况和投入产出</a:t>
              </a:r>
              <a:r>
                <a:rPr lang="zh-CN" sz="1200">
                  <a:solidFill>
                    <a:schemeClr val="bg1"/>
                  </a:solidFill>
                  <a:latin typeface="微软雅黑" panose="020B0503020204020204" pitchFamily="34" charset="-122"/>
                  <a:ea typeface="微软雅黑" panose="020B0503020204020204" pitchFamily="34" charset="-122"/>
                  <a:sym typeface="+mn-ea"/>
                </a:rPr>
                <a:t>。</a:t>
              </a:r>
              <a:endParaRPr lang="zh-CN" sz="1200" dirty="0">
                <a:solidFill>
                  <a:schemeClr val="bg1"/>
                </a:solidFill>
                <a:latin typeface="微软雅黑" panose="020B0503020204020204" pitchFamily="34" charset="-122"/>
                <a:ea typeface="微软雅黑" panose="020B0503020204020204" pitchFamily="34" charset="-122"/>
                <a:sym typeface="+mn-ea"/>
              </a:endParaRPr>
            </a:p>
          </p:txBody>
        </p:sp>
        <p:sp>
          <p:nvSpPr>
            <p:cNvPr id="35" name="文本框 34"/>
            <p:cNvSpPr txBox="1"/>
            <p:nvPr>
              <p:custDataLst>
                <p:tags r:id="rId5"/>
              </p:custDataLst>
            </p:nvPr>
          </p:nvSpPr>
          <p:spPr>
            <a:xfrm>
              <a:off x="10943" y="2602"/>
              <a:ext cx="3323" cy="628"/>
            </a:xfrm>
            <a:prstGeom prst="rect">
              <a:avLst/>
            </a:prstGeom>
            <a:noFill/>
          </p:spPr>
          <p:txBody>
            <a:bodyPr wrap="square" rtlCol="0">
              <a:spAutoFit/>
            </a:bodyPr>
            <a:lstStyle/>
            <a:p>
              <a:pPr lvl="0" algn="l">
                <a:buClrTx/>
                <a:buSzTx/>
                <a:buFontTx/>
              </a:pPr>
              <a:r>
                <a:rPr lang="en-US" altLang="zh-CN" sz="2000" b="1">
                  <a:solidFill>
                    <a:schemeClr val="bg1"/>
                  </a:solidFill>
                  <a:latin typeface="微软雅黑" panose="020B0503020204020204" pitchFamily="34" charset="-122"/>
                  <a:ea typeface="微软雅黑" panose="020B0503020204020204" pitchFamily="34" charset="-122"/>
                  <a:sym typeface="+mn-ea"/>
                </a:rPr>
                <a:t>BI</a:t>
              </a:r>
              <a:r>
                <a:rPr lang="en-US" altLang="zh-CN" sz="2000" b="1">
                  <a:solidFill>
                    <a:schemeClr val="bg1"/>
                  </a:solidFill>
                  <a:latin typeface="微软雅黑" panose="020B0503020204020204" pitchFamily="34" charset="-122"/>
                  <a:ea typeface="微软雅黑" panose="020B0503020204020204" pitchFamily="34" charset="-122"/>
                  <a:sym typeface="+mn-ea"/>
                </a:rPr>
                <a:t>全景大屏</a:t>
              </a:r>
              <a:endParaRPr lang="en-US" altLang="zh-CN" sz="2000" b="1">
                <a:solidFill>
                  <a:schemeClr val="bg1"/>
                </a:solidFill>
                <a:latin typeface="微软雅黑" panose="020B0503020204020204" pitchFamily="34" charset="-122"/>
                <a:ea typeface="微软雅黑" panose="020B0503020204020204" pitchFamily="34" charset="-122"/>
                <a:sym typeface="+mn-ea"/>
              </a:endParaRPr>
            </a:p>
          </p:txBody>
        </p:sp>
        <p:sp>
          <p:nvSpPr>
            <p:cNvPr id="38" name="椭圆 37"/>
            <p:cNvSpPr/>
            <p:nvPr>
              <p:custDataLst>
                <p:tags r:id="rId6"/>
              </p:custDataLst>
            </p:nvPr>
          </p:nvSpPr>
          <p:spPr>
            <a:xfrm>
              <a:off x="14080" y="3841"/>
              <a:ext cx="980" cy="980"/>
            </a:xfrm>
            <a:prstGeom prst="ellipse">
              <a:avLst/>
            </a:prstGeom>
            <a:solidFill>
              <a:srgbClr val="FFFFFF"/>
            </a:solidFill>
            <a:ln w="12700" cap="rnd">
              <a:noFill/>
              <a:prstDash val="solid"/>
              <a:rou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rgbClr val="FFFFFF"/>
                </a:solidFill>
              </a:endParaRPr>
            </a:p>
          </p:txBody>
        </p:sp>
        <p:sp>
          <p:nvSpPr>
            <p:cNvPr id="51" name="任意多边形 50"/>
            <p:cNvSpPr/>
            <p:nvPr>
              <p:custDataLst>
                <p:tags r:id="rId7"/>
              </p:custDataLst>
            </p:nvPr>
          </p:nvSpPr>
          <p:spPr bwMode="auto">
            <a:xfrm>
              <a:off x="14354" y="4096"/>
              <a:ext cx="432" cy="474"/>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chemeClr val="accent5"/>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solidFill>
                  <a:schemeClr val="accent5"/>
                </a:solidFill>
              </a:endParaRPr>
            </a:p>
          </p:txBody>
        </p:sp>
      </p:grpSp>
      <p:grpSp>
        <p:nvGrpSpPr>
          <p:cNvPr id="9" name="组合 8"/>
          <p:cNvGrpSpPr/>
          <p:nvPr/>
        </p:nvGrpSpPr>
        <p:grpSpPr>
          <a:xfrm>
            <a:off x="965835" y="4060825"/>
            <a:ext cx="2717800" cy="2037080"/>
            <a:chOff x="4161" y="6185"/>
            <a:chExt cx="4280" cy="3208"/>
          </a:xfrm>
        </p:grpSpPr>
        <p:sp>
          <p:nvSpPr>
            <p:cNvPr id="3" name="圆角矩形 2"/>
            <p:cNvSpPr/>
            <p:nvPr>
              <p:custDataLst>
                <p:tags r:id="rId8"/>
              </p:custDataLst>
            </p:nvPr>
          </p:nvSpPr>
          <p:spPr>
            <a:xfrm>
              <a:off x="4161" y="6185"/>
              <a:ext cx="3790" cy="3208"/>
            </a:xfrm>
            <a:prstGeom prst="roundRect">
              <a:avLst>
                <a:gd name="adj" fmla="val 7307"/>
              </a:avLst>
            </a:prstGeom>
            <a:solidFill>
              <a:schemeClr val="accent6">
                <a:alpha val="97000"/>
              </a:schemeClr>
            </a:solidFill>
            <a:ln w="12700" cap="rnd">
              <a:noFill/>
              <a:prstDash val="soli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6" name="文本框 5"/>
            <p:cNvSpPr txBox="1"/>
            <p:nvPr>
              <p:custDataLst>
                <p:tags r:id="rId9"/>
              </p:custDataLst>
            </p:nvPr>
          </p:nvSpPr>
          <p:spPr>
            <a:xfrm>
              <a:off x="4324" y="6571"/>
              <a:ext cx="3323" cy="580"/>
            </a:xfrm>
            <a:prstGeom prst="rect">
              <a:avLst/>
            </a:prstGeom>
            <a:noFill/>
          </p:spPr>
          <p:txBody>
            <a:bodyPr wrap="square" rtlCol="0">
              <a:spAutoFit/>
            </a:bodyPr>
            <a:lstStyle/>
            <a:p>
              <a:r>
                <a:rPr lang="zh-CN" b="1">
                  <a:solidFill>
                    <a:schemeClr val="bg1"/>
                  </a:solidFill>
                  <a:latin typeface="微软雅黑" panose="020B0503020204020204" pitchFamily="34" charset="-122"/>
                  <a:ea typeface="微软雅黑" panose="020B0503020204020204" pitchFamily="34" charset="-122"/>
                  <a:sym typeface="+mn-ea"/>
                </a:rPr>
                <a:t>精细化场景</a:t>
              </a:r>
              <a:endParaRPr lang="zh-CN" b="1" dirty="0">
                <a:solidFill>
                  <a:schemeClr val="bg1"/>
                </a:solidFill>
                <a:latin typeface="微软雅黑" panose="020B0503020204020204" pitchFamily="34" charset="-122"/>
                <a:ea typeface="微软雅黑" panose="020B0503020204020204" pitchFamily="34" charset="-122"/>
                <a:sym typeface="+mn-ea"/>
              </a:endParaRPr>
            </a:p>
          </p:txBody>
        </p:sp>
        <p:sp>
          <p:nvSpPr>
            <p:cNvPr id="7" name="椭圆 6"/>
            <p:cNvSpPr/>
            <p:nvPr>
              <p:custDataLst>
                <p:tags r:id="rId10"/>
              </p:custDataLst>
            </p:nvPr>
          </p:nvSpPr>
          <p:spPr>
            <a:xfrm>
              <a:off x="7461" y="7810"/>
              <a:ext cx="980" cy="980"/>
            </a:xfrm>
            <a:prstGeom prst="ellipse">
              <a:avLst/>
            </a:prstGeom>
            <a:solidFill>
              <a:srgbClr val="FFFFFF"/>
            </a:solidFill>
            <a:ln w="12700" cap="rnd">
              <a:noFill/>
              <a:prstDash val="solid"/>
              <a:rou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rgbClr val="FFFFFF"/>
                </a:solidFill>
              </a:endParaRPr>
            </a:p>
          </p:txBody>
        </p:sp>
        <p:sp>
          <p:nvSpPr>
            <p:cNvPr id="18" name="任意多边形 7"/>
            <p:cNvSpPr/>
            <p:nvPr>
              <p:custDataLst>
                <p:tags r:id="rId11"/>
              </p:custDataLst>
            </p:nvPr>
          </p:nvSpPr>
          <p:spPr bwMode="auto">
            <a:xfrm>
              <a:off x="7780" y="8065"/>
              <a:ext cx="342" cy="474"/>
            </a:xfrm>
            <a:custGeom>
              <a:avLst/>
              <a:gdLst>
                <a:gd name="T0" fmla="*/ 4096 w 4912"/>
                <a:gd name="T1" fmla="*/ 0 h 6827"/>
                <a:gd name="T2" fmla="*/ 223 w 4912"/>
                <a:gd name="T3" fmla="*/ 0 h 6827"/>
                <a:gd name="T4" fmla="*/ 0 w 4912"/>
                <a:gd name="T5" fmla="*/ 223 h 6827"/>
                <a:gd name="T6" fmla="*/ 0 w 4912"/>
                <a:gd name="T7" fmla="*/ 6159 h 6827"/>
                <a:gd name="T8" fmla="*/ 223 w 4912"/>
                <a:gd name="T9" fmla="*/ 6381 h 6827"/>
                <a:gd name="T10" fmla="*/ 727 w 4912"/>
                <a:gd name="T11" fmla="*/ 6381 h 6827"/>
                <a:gd name="T12" fmla="*/ 727 w 4912"/>
                <a:gd name="T13" fmla="*/ 6604 h 6827"/>
                <a:gd name="T14" fmla="*/ 950 w 4912"/>
                <a:gd name="T15" fmla="*/ 6827 h 6827"/>
                <a:gd name="T16" fmla="*/ 1173 w 4912"/>
                <a:gd name="T17" fmla="*/ 6604 h 6827"/>
                <a:gd name="T18" fmla="*/ 1173 w 4912"/>
                <a:gd name="T19" fmla="*/ 6381 h 6827"/>
                <a:gd name="T20" fmla="*/ 4096 w 4912"/>
                <a:gd name="T21" fmla="*/ 6381 h 6827"/>
                <a:gd name="T22" fmla="*/ 4912 w 4912"/>
                <a:gd name="T23" fmla="*/ 5565 h 6827"/>
                <a:gd name="T24" fmla="*/ 4912 w 4912"/>
                <a:gd name="T25" fmla="*/ 816 h 6827"/>
                <a:gd name="T26" fmla="*/ 4096 w 4912"/>
                <a:gd name="T27" fmla="*/ 0 h 6827"/>
                <a:gd name="T28" fmla="*/ 3577 w 4912"/>
                <a:gd name="T29" fmla="*/ 4140 h 6827"/>
                <a:gd name="T30" fmla="*/ 1351 w 4912"/>
                <a:gd name="T31" fmla="*/ 4140 h 6827"/>
                <a:gd name="T32" fmla="*/ 1128 w 4912"/>
                <a:gd name="T33" fmla="*/ 3918 h 6827"/>
                <a:gd name="T34" fmla="*/ 1351 w 4912"/>
                <a:gd name="T35" fmla="*/ 3695 h 6827"/>
                <a:gd name="T36" fmla="*/ 3577 w 4912"/>
                <a:gd name="T37" fmla="*/ 3695 h 6827"/>
                <a:gd name="T38" fmla="*/ 3799 w 4912"/>
                <a:gd name="T39" fmla="*/ 3918 h 6827"/>
                <a:gd name="T40" fmla="*/ 3577 w 4912"/>
                <a:gd name="T41" fmla="*/ 4140 h 6827"/>
                <a:gd name="T42" fmla="*/ 3799 w 4912"/>
                <a:gd name="T43" fmla="*/ 3027 h 6827"/>
                <a:gd name="T44" fmla="*/ 3577 w 4912"/>
                <a:gd name="T45" fmla="*/ 3250 h 6827"/>
                <a:gd name="T46" fmla="*/ 1351 w 4912"/>
                <a:gd name="T47" fmla="*/ 3250 h 6827"/>
                <a:gd name="T48" fmla="*/ 1128 w 4912"/>
                <a:gd name="T49" fmla="*/ 3027 h 6827"/>
                <a:gd name="T50" fmla="*/ 1128 w 4912"/>
                <a:gd name="T51" fmla="*/ 1840 h 6827"/>
                <a:gd name="T52" fmla="*/ 1351 w 4912"/>
                <a:gd name="T53" fmla="*/ 1618 h 6827"/>
                <a:gd name="T54" fmla="*/ 3577 w 4912"/>
                <a:gd name="T55" fmla="*/ 1618 h 6827"/>
                <a:gd name="T56" fmla="*/ 3799 w 4912"/>
                <a:gd name="T57" fmla="*/ 1840 h 6827"/>
                <a:gd name="T58" fmla="*/ 3799 w 4912"/>
                <a:gd name="T59" fmla="*/ 3027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12" h="6827">
                  <a:moveTo>
                    <a:pt x="4096" y="0"/>
                  </a:moveTo>
                  <a:lnTo>
                    <a:pt x="223" y="0"/>
                  </a:lnTo>
                  <a:cubicBezTo>
                    <a:pt x="100" y="0"/>
                    <a:pt x="0" y="100"/>
                    <a:pt x="0" y="223"/>
                  </a:cubicBezTo>
                  <a:lnTo>
                    <a:pt x="0" y="6159"/>
                  </a:lnTo>
                  <a:cubicBezTo>
                    <a:pt x="0" y="6282"/>
                    <a:pt x="100" y="6381"/>
                    <a:pt x="223" y="6381"/>
                  </a:cubicBezTo>
                  <a:lnTo>
                    <a:pt x="727" y="6381"/>
                  </a:lnTo>
                  <a:lnTo>
                    <a:pt x="727" y="6604"/>
                  </a:lnTo>
                  <a:cubicBezTo>
                    <a:pt x="727" y="6727"/>
                    <a:pt x="827" y="6827"/>
                    <a:pt x="950" y="6827"/>
                  </a:cubicBezTo>
                  <a:cubicBezTo>
                    <a:pt x="1073" y="6827"/>
                    <a:pt x="1173" y="6727"/>
                    <a:pt x="1173" y="6604"/>
                  </a:cubicBezTo>
                  <a:lnTo>
                    <a:pt x="1173" y="6381"/>
                  </a:lnTo>
                  <a:lnTo>
                    <a:pt x="4096" y="6381"/>
                  </a:lnTo>
                  <a:cubicBezTo>
                    <a:pt x="4546" y="6381"/>
                    <a:pt x="4912" y="6015"/>
                    <a:pt x="4912" y="5565"/>
                  </a:cubicBezTo>
                  <a:lnTo>
                    <a:pt x="4912" y="816"/>
                  </a:lnTo>
                  <a:cubicBezTo>
                    <a:pt x="4912" y="366"/>
                    <a:pt x="4546" y="0"/>
                    <a:pt x="4096" y="0"/>
                  </a:cubicBezTo>
                  <a:close/>
                  <a:moveTo>
                    <a:pt x="3577" y="4140"/>
                  </a:moveTo>
                  <a:lnTo>
                    <a:pt x="1351" y="4140"/>
                  </a:lnTo>
                  <a:cubicBezTo>
                    <a:pt x="1228" y="4140"/>
                    <a:pt x="1128" y="4041"/>
                    <a:pt x="1128" y="3918"/>
                  </a:cubicBezTo>
                  <a:cubicBezTo>
                    <a:pt x="1128" y="3795"/>
                    <a:pt x="1228" y="3695"/>
                    <a:pt x="1351" y="3695"/>
                  </a:cubicBezTo>
                  <a:lnTo>
                    <a:pt x="3577" y="3695"/>
                  </a:lnTo>
                  <a:cubicBezTo>
                    <a:pt x="3700" y="3695"/>
                    <a:pt x="3799" y="3795"/>
                    <a:pt x="3799" y="3918"/>
                  </a:cubicBezTo>
                  <a:cubicBezTo>
                    <a:pt x="3799" y="4041"/>
                    <a:pt x="3700" y="4140"/>
                    <a:pt x="3577" y="4140"/>
                  </a:cubicBezTo>
                  <a:close/>
                  <a:moveTo>
                    <a:pt x="3799" y="3027"/>
                  </a:moveTo>
                  <a:cubicBezTo>
                    <a:pt x="3799" y="3150"/>
                    <a:pt x="3700" y="3250"/>
                    <a:pt x="3577" y="3250"/>
                  </a:cubicBezTo>
                  <a:lnTo>
                    <a:pt x="1351" y="3250"/>
                  </a:lnTo>
                  <a:cubicBezTo>
                    <a:pt x="1228" y="3250"/>
                    <a:pt x="1128" y="3150"/>
                    <a:pt x="1128" y="3027"/>
                  </a:cubicBezTo>
                  <a:lnTo>
                    <a:pt x="1128" y="1840"/>
                  </a:lnTo>
                  <a:cubicBezTo>
                    <a:pt x="1128" y="1717"/>
                    <a:pt x="1228" y="1618"/>
                    <a:pt x="1351" y="1618"/>
                  </a:cubicBezTo>
                  <a:lnTo>
                    <a:pt x="3577" y="1618"/>
                  </a:lnTo>
                  <a:cubicBezTo>
                    <a:pt x="3700" y="1618"/>
                    <a:pt x="3799" y="1717"/>
                    <a:pt x="3799" y="1840"/>
                  </a:cubicBezTo>
                  <a:lnTo>
                    <a:pt x="3799" y="3027"/>
                  </a:lnTo>
                  <a:close/>
                </a:path>
              </a:pathLst>
            </a:custGeom>
            <a:solidFill>
              <a:schemeClr val="accent6"/>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solidFill>
                  <a:schemeClr val="accent5"/>
                </a:solidFill>
              </a:endParaRPr>
            </a:p>
          </p:txBody>
        </p:sp>
      </p:grpSp>
      <p:grpSp>
        <p:nvGrpSpPr>
          <p:cNvPr id="10" name="组合 9"/>
          <p:cNvGrpSpPr/>
          <p:nvPr/>
        </p:nvGrpSpPr>
        <p:grpSpPr>
          <a:xfrm>
            <a:off x="2642235" y="1540510"/>
            <a:ext cx="2717800" cy="2049145"/>
            <a:chOff x="4161" y="2216"/>
            <a:chExt cx="4280" cy="3227"/>
          </a:xfrm>
          <a:effectLst>
            <a:outerShdw blurRad="50800" dist="50800" dir="5400000" algn="ctr" rotWithShape="0">
              <a:srgbClr val="000000">
                <a:alpha val="40000"/>
              </a:srgbClr>
            </a:outerShdw>
          </a:effectLst>
        </p:grpSpPr>
        <p:sp>
          <p:nvSpPr>
            <p:cNvPr id="11" name="圆角矩形 10"/>
            <p:cNvSpPr/>
            <p:nvPr>
              <p:custDataLst>
                <p:tags r:id="rId12"/>
              </p:custDataLst>
            </p:nvPr>
          </p:nvSpPr>
          <p:spPr>
            <a:xfrm>
              <a:off x="4161" y="2216"/>
              <a:ext cx="3790" cy="3208"/>
            </a:xfrm>
            <a:prstGeom prst="roundRect">
              <a:avLst>
                <a:gd name="adj" fmla="val 7307"/>
              </a:avLst>
            </a:prstGeom>
            <a:solidFill>
              <a:srgbClr val="FFFFFF">
                <a:alpha val="79000"/>
              </a:srgbClr>
            </a:solidFill>
            <a:ln w="12700" cap="rnd">
              <a:noFill/>
              <a:prstDash val="soli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14" name="文本框 13"/>
            <p:cNvSpPr txBox="1"/>
            <p:nvPr>
              <p:custDataLst>
                <p:tags r:id="rId13"/>
              </p:custDataLst>
            </p:nvPr>
          </p:nvSpPr>
          <p:spPr>
            <a:xfrm>
              <a:off x="4323" y="3118"/>
              <a:ext cx="3138" cy="2325"/>
            </a:xfrm>
            <a:prstGeom prst="rect">
              <a:avLst/>
            </a:prstGeom>
            <a:noFill/>
          </p:spPr>
          <p:txBody>
            <a:bodyPr wrap="square" rtlCol="0">
              <a:spAutoFit/>
            </a:bodyPr>
            <a:lstStyle>
              <a:defPPr>
                <a:defRPr lang="zh-CN"/>
              </a:defPPr>
              <a:lvl1pPr>
                <a:lnSpc>
                  <a:spcPts val="1500"/>
                </a:lnSpc>
                <a:defRPr sz="900"/>
              </a:lvl1pPr>
            </a:lstStyle>
            <a:p>
              <a:pPr>
                <a:lnSpc>
                  <a:spcPct val="150000"/>
                </a:lnSpc>
              </a:pPr>
              <a:r>
                <a:rPr lang="zh-CN" sz="1200">
                  <a:latin typeface="微软雅黑" panose="020B0503020204020204" pitchFamily="34" charset="-122"/>
                  <a:ea typeface="微软雅黑" panose="020B0503020204020204" pitchFamily="34" charset="-122"/>
                  <a:sym typeface="+mn-ea"/>
                </a:rPr>
                <a:t>应用</a:t>
              </a:r>
              <a:r>
                <a:rPr lang="en-US" altLang="zh-CN" sz="1200">
                  <a:latin typeface="微软雅黑" panose="020B0503020204020204" pitchFamily="34" charset="-122"/>
                  <a:ea typeface="微软雅黑" panose="020B0503020204020204" pitchFamily="34" charset="-122"/>
                  <a:sym typeface="+mn-ea"/>
                </a:rPr>
                <a:t>OCR</a:t>
              </a:r>
              <a:r>
                <a:rPr lang="zh-CN" altLang="en-US" sz="1200">
                  <a:latin typeface="微软雅黑" panose="020B0503020204020204" pitchFamily="34" charset="-122"/>
                  <a:ea typeface="微软雅黑" panose="020B0503020204020204" pitchFamily="34" charset="-122"/>
                  <a:sym typeface="+mn-ea"/>
                </a:rPr>
                <a:t>技术对登录界面的二维码图片进行识别；</a:t>
              </a:r>
              <a:endParaRPr sz="1200">
                <a:latin typeface="微软雅黑" panose="020B0503020204020204" pitchFamily="34" charset="-122"/>
                <a:ea typeface="微软雅黑" panose="020B0503020204020204" pitchFamily="34" charset="-122"/>
                <a:sym typeface="+mn-ea"/>
              </a:endParaRPr>
            </a:p>
            <a:p>
              <a:pPr>
                <a:lnSpc>
                  <a:spcPct val="150000"/>
                </a:lnSpc>
              </a:pPr>
              <a:r>
                <a:rPr sz="1200">
                  <a:latin typeface="微软雅黑" panose="020B0503020204020204" pitchFamily="34" charset="-122"/>
                  <a:ea typeface="微软雅黑" panose="020B0503020204020204" pitchFamily="34" charset="-122"/>
                  <a:sym typeface="+mn-ea"/>
                </a:rPr>
                <a:t>采用 NLP 自然语义理解技术对部分信息进行行了语义分析</a:t>
              </a:r>
              <a:r>
                <a:rPr lang="zh-CN" sz="1200">
                  <a:latin typeface="微软雅黑" panose="020B0503020204020204" pitchFamily="34" charset="-122"/>
                  <a:ea typeface="微软雅黑" panose="020B0503020204020204" pitchFamily="34" charset="-122"/>
                  <a:sym typeface="+mn-ea"/>
                </a:rPr>
                <a:t>。</a:t>
              </a:r>
              <a:endParaRPr lang="zh-CN" sz="1200">
                <a:latin typeface="微软雅黑" panose="020B0503020204020204" pitchFamily="34" charset="-122"/>
                <a:ea typeface="微软雅黑" panose="020B0503020204020204" pitchFamily="34" charset="-122"/>
                <a:sym typeface="+mn-ea"/>
              </a:endParaRPr>
            </a:p>
          </p:txBody>
        </p:sp>
        <p:sp>
          <p:nvSpPr>
            <p:cNvPr id="15" name="文本框 14"/>
            <p:cNvSpPr txBox="1"/>
            <p:nvPr>
              <p:custDataLst>
                <p:tags r:id="rId14"/>
              </p:custDataLst>
            </p:nvPr>
          </p:nvSpPr>
          <p:spPr>
            <a:xfrm>
              <a:off x="4323" y="2602"/>
              <a:ext cx="3323" cy="628"/>
            </a:xfrm>
            <a:prstGeom prst="rect">
              <a:avLst/>
            </a:prstGeom>
            <a:noFill/>
          </p:spPr>
          <p:txBody>
            <a:bodyPr wrap="square" rtlCol="0">
              <a:spAutoFit/>
            </a:bodyPr>
            <a:lstStyle/>
            <a:p>
              <a:r>
                <a:rPr lang="en-US" altLang="zh-CN" sz="2000" b="1">
                  <a:latin typeface="微软雅黑" panose="020B0503020204020204" pitchFamily="34" charset="-122"/>
                  <a:ea typeface="微软雅黑" panose="020B0503020204020204" pitchFamily="34" charset="-122"/>
                  <a:sym typeface="+mn-ea"/>
                </a:rPr>
                <a:t>RPA+AI</a:t>
              </a:r>
              <a:endParaRPr lang="en-US" altLang="zh-CN" sz="2000" b="1" dirty="0">
                <a:solidFill>
                  <a:schemeClr val="accent3"/>
                </a:solidFill>
                <a:latin typeface="微软雅黑" panose="020B0503020204020204" pitchFamily="34" charset="-122"/>
                <a:ea typeface="微软雅黑" panose="020B0503020204020204" pitchFamily="34" charset="-122"/>
                <a:sym typeface="+mn-ea"/>
              </a:endParaRPr>
            </a:p>
          </p:txBody>
        </p:sp>
        <p:grpSp>
          <p:nvGrpSpPr>
            <p:cNvPr id="32" name="组合 31"/>
            <p:cNvGrpSpPr/>
            <p:nvPr/>
          </p:nvGrpSpPr>
          <p:grpSpPr>
            <a:xfrm rot="0">
              <a:off x="7461" y="3841"/>
              <a:ext cx="980" cy="980"/>
              <a:chOff x="5575533" y="3979905"/>
              <a:chExt cx="622067" cy="622064"/>
            </a:xfrm>
          </p:grpSpPr>
          <p:sp>
            <p:nvSpPr>
              <p:cNvPr id="30" name="椭圆 29"/>
              <p:cNvSpPr/>
              <p:nvPr>
                <p:custDataLst>
                  <p:tags r:id="rId15"/>
                </p:custDataLst>
              </p:nvPr>
            </p:nvSpPr>
            <p:spPr>
              <a:xfrm>
                <a:off x="5575533" y="3979905"/>
                <a:ext cx="622067" cy="622064"/>
              </a:xfrm>
              <a:prstGeom prst="ellipse">
                <a:avLst/>
              </a:pr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31" name="任意多边形 30"/>
              <p:cNvSpPr/>
              <p:nvPr>
                <p:custDataLst>
                  <p:tags r:id="rId16"/>
                </p:custDataLst>
              </p:nvPr>
            </p:nvSpPr>
            <p:spPr bwMode="auto">
              <a:xfrm>
                <a:off x="5751343" y="4160244"/>
                <a:ext cx="264447" cy="240835"/>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p>
            </p:txBody>
          </p:sp>
        </p:grpSp>
      </p:grpSp>
      <p:grpSp>
        <p:nvGrpSpPr>
          <p:cNvPr id="17" name="组合 16"/>
          <p:cNvGrpSpPr/>
          <p:nvPr/>
        </p:nvGrpSpPr>
        <p:grpSpPr>
          <a:xfrm>
            <a:off x="4570730" y="4060825"/>
            <a:ext cx="2717800" cy="2037080"/>
            <a:chOff x="10780" y="6185"/>
            <a:chExt cx="4280" cy="3208"/>
          </a:xfrm>
        </p:grpSpPr>
        <p:sp>
          <p:nvSpPr>
            <p:cNvPr id="40" name="圆角矩形 39"/>
            <p:cNvSpPr/>
            <p:nvPr>
              <p:custDataLst>
                <p:tags r:id="rId17"/>
              </p:custDataLst>
            </p:nvPr>
          </p:nvSpPr>
          <p:spPr>
            <a:xfrm>
              <a:off x="10780" y="6185"/>
              <a:ext cx="3790" cy="3208"/>
            </a:xfrm>
            <a:prstGeom prst="roundRect">
              <a:avLst>
                <a:gd name="adj" fmla="val 7307"/>
              </a:avLst>
            </a:prstGeom>
            <a:solidFill>
              <a:srgbClr val="FFFFFF"/>
            </a:solidFill>
            <a:ln w="12700" cap="rnd">
              <a:noFill/>
              <a:prstDash val="soli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41" name="文本框 40"/>
            <p:cNvSpPr txBox="1"/>
            <p:nvPr>
              <p:custDataLst>
                <p:tags r:id="rId18"/>
              </p:custDataLst>
            </p:nvPr>
          </p:nvSpPr>
          <p:spPr>
            <a:xfrm>
              <a:off x="10943" y="7683"/>
              <a:ext cx="2618" cy="507"/>
            </a:xfrm>
            <a:prstGeom prst="rect">
              <a:avLst/>
            </a:prstGeom>
            <a:noFill/>
          </p:spPr>
          <p:txBody>
            <a:bodyPr wrap="square" rtlCol="0">
              <a:spAutoFit/>
            </a:bodyPr>
            <a:lstStyle>
              <a:defPPr>
                <a:defRPr lang="zh-CN"/>
              </a:defPPr>
              <a:lvl1pPr>
                <a:lnSpc>
                  <a:spcPts val="1500"/>
                </a:lnSpc>
                <a:defRPr sz="900"/>
              </a:lvl1pPr>
            </a:lstStyle>
            <a:p>
              <a:pPr>
                <a:lnSpc>
                  <a:spcPct val="150000"/>
                </a:lnSpc>
              </a:pPr>
              <a:endParaRPr lang="en-US" altLang="zh-CN" sz="1000" dirty="0">
                <a:solidFill>
                  <a:schemeClr val="bg2">
                    <a:lumMod val="10000"/>
                  </a:schemeClr>
                </a:solidFill>
                <a:latin typeface="微软雅黑" panose="020B0503020204020204" pitchFamily="34" charset="-122"/>
                <a:ea typeface="微软雅黑" panose="020B0503020204020204" pitchFamily="34" charset="-122"/>
                <a:sym typeface="+mn-ea"/>
              </a:endParaRPr>
            </a:p>
          </p:txBody>
        </p:sp>
        <p:sp>
          <p:nvSpPr>
            <p:cNvPr id="42" name="文本框 41"/>
            <p:cNvSpPr txBox="1"/>
            <p:nvPr>
              <p:custDataLst>
                <p:tags r:id="rId19"/>
              </p:custDataLst>
            </p:nvPr>
          </p:nvSpPr>
          <p:spPr>
            <a:xfrm>
              <a:off x="10943" y="6571"/>
              <a:ext cx="3323" cy="628"/>
            </a:xfrm>
            <a:prstGeom prst="rect">
              <a:avLst/>
            </a:prstGeom>
            <a:noFill/>
          </p:spPr>
          <p:txBody>
            <a:bodyPr wrap="square" rtlCol="0">
              <a:spAutoFit/>
            </a:bodyPr>
            <a:lstStyle/>
            <a:p>
              <a:pPr lvl="0" algn="l">
                <a:buClrTx/>
                <a:buSzTx/>
                <a:buFontTx/>
              </a:pPr>
              <a:r>
                <a:rPr lang="en-US" altLang="zh-CN" sz="2000" b="1">
                  <a:latin typeface="微软雅黑" panose="020B0503020204020204" pitchFamily="34" charset="-122"/>
                  <a:ea typeface="微软雅黑" panose="020B0503020204020204" pitchFamily="34" charset="-122"/>
                  <a:sym typeface="+mn-ea"/>
                </a:rPr>
                <a:t>数据清洗</a:t>
              </a:r>
              <a:endParaRPr lang="en-US" altLang="zh-CN" sz="2000" b="1">
                <a:latin typeface="微软雅黑" panose="020B0503020204020204" pitchFamily="34" charset="-122"/>
                <a:ea typeface="微软雅黑" panose="020B0503020204020204" pitchFamily="34" charset="-122"/>
                <a:sym typeface="+mn-ea"/>
              </a:endParaRPr>
            </a:p>
          </p:txBody>
        </p:sp>
        <p:sp>
          <p:nvSpPr>
            <p:cNvPr id="45" name="椭圆 44"/>
            <p:cNvSpPr/>
            <p:nvPr>
              <p:custDataLst>
                <p:tags r:id="rId20"/>
              </p:custDataLst>
            </p:nvPr>
          </p:nvSpPr>
          <p:spPr>
            <a:xfrm>
              <a:off x="14080" y="7810"/>
              <a:ext cx="980" cy="980"/>
            </a:xfrm>
            <a:prstGeom prst="ellipse">
              <a:avLst/>
            </a:prstGeom>
            <a:solidFill>
              <a:srgbClr val="A5A5A5"/>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57" name="任意多边形 56"/>
            <p:cNvSpPr/>
            <p:nvPr>
              <p:custDataLst>
                <p:tags r:id="rId21"/>
              </p:custDataLst>
            </p:nvPr>
          </p:nvSpPr>
          <p:spPr>
            <a:xfrm>
              <a:off x="14349" y="8099"/>
              <a:ext cx="425" cy="417"/>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20" name="组合 19"/>
          <p:cNvGrpSpPr/>
          <p:nvPr/>
        </p:nvGrpSpPr>
        <p:grpSpPr>
          <a:xfrm>
            <a:off x="8474710" y="4054475"/>
            <a:ext cx="2717800" cy="2037080"/>
            <a:chOff x="4161" y="6185"/>
            <a:chExt cx="4280" cy="3208"/>
          </a:xfrm>
        </p:grpSpPr>
        <p:sp>
          <p:nvSpPr>
            <p:cNvPr id="21" name="圆角矩形 20"/>
            <p:cNvSpPr/>
            <p:nvPr>
              <p:custDataLst>
                <p:tags r:id="rId22"/>
              </p:custDataLst>
            </p:nvPr>
          </p:nvSpPr>
          <p:spPr>
            <a:xfrm>
              <a:off x="4161" y="6185"/>
              <a:ext cx="3790" cy="3208"/>
            </a:xfrm>
            <a:prstGeom prst="roundRect">
              <a:avLst>
                <a:gd name="adj" fmla="val 7307"/>
              </a:avLst>
            </a:prstGeom>
            <a:solidFill>
              <a:srgbClr val="FB7500">
                <a:alpha val="84000"/>
              </a:srgbClr>
            </a:solidFill>
            <a:ln w="12700" cap="rnd">
              <a:noFill/>
              <a:prstDash val="soli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22" name="文本框 21"/>
            <p:cNvSpPr txBox="1"/>
            <p:nvPr>
              <p:custDataLst>
                <p:tags r:id="rId23"/>
              </p:custDataLst>
            </p:nvPr>
          </p:nvSpPr>
          <p:spPr>
            <a:xfrm>
              <a:off x="4324" y="7273"/>
              <a:ext cx="3137" cy="1961"/>
            </a:xfrm>
            <a:prstGeom prst="rect">
              <a:avLst/>
            </a:prstGeom>
            <a:noFill/>
          </p:spPr>
          <p:txBody>
            <a:bodyPr wrap="square" rtlCol="0">
              <a:spAutoFit/>
            </a:bodyPr>
            <a:lstStyle>
              <a:defPPr>
                <a:defRPr lang="zh-CN"/>
              </a:defPPr>
              <a:lvl1pPr>
                <a:lnSpc>
                  <a:spcPts val="1500"/>
                </a:lnSpc>
                <a:defRPr sz="900"/>
              </a:lvl1pPr>
            </a:lstStyle>
            <a:p>
              <a:r>
                <a:rPr lang="zh-CN" altLang="en-US" sz="1200" dirty="0">
                  <a:solidFill>
                    <a:schemeClr val="bg1"/>
                  </a:solidFill>
                  <a:latin typeface="微软雅黑" panose="020B0503020204020204" pitchFamily="34" charset="-122"/>
                  <a:ea typeface="微软雅黑" panose="020B0503020204020204" pitchFamily="34" charset="-122"/>
                  <a:sym typeface="+mn-ea"/>
                </a:rPr>
                <a:t>区别于传统人工模式，利用</a:t>
              </a:r>
              <a:r>
                <a:rPr lang="en-US" altLang="zh-CN" sz="1200" dirty="0">
                  <a:solidFill>
                    <a:schemeClr val="bg1"/>
                  </a:solidFill>
                  <a:latin typeface="微软雅黑" panose="020B0503020204020204" pitchFamily="34" charset="-122"/>
                  <a:ea typeface="微软雅黑" panose="020B0503020204020204" pitchFamily="34" charset="-122"/>
                  <a:sym typeface="+mn-ea"/>
                </a:rPr>
                <a:t>RPA7*24</a:t>
              </a:r>
              <a:r>
                <a:rPr lang="zh-CN" altLang="en-US" sz="1200" dirty="0">
                  <a:solidFill>
                    <a:schemeClr val="bg1"/>
                  </a:solidFill>
                  <a:latin typeface="微软雅黑" panose="020B0503020204020204" pitchFamily="34" charset="-122"/>
                  <a:ea typeface="微软雅黑" panose="020B0503020204020204" pitchFamily="34" charset="-122"/>
                  <a:sym typeface="+mn-ea"/>
                </a:rPr>
                <a:t>小时完成业务流程，进行业务流程优化以及业务模式升级，大大提升了效率，减少沟通成本。</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p:txBody>
        </p:sp>
        <p:sp>
          <p:nvSpPr>
            <p:cNvPr id="23" name="文本框 22"/>
            <p:cNvSpPr txBox="1"/>
            <p:nvPr>
              <p:custDataLst>
                <p:tags r:id="rId24"/>
              </p:custDataLst>
            </p:nvPr>
          </p:nvSpPr>
          <p:spPr>
            <a:xfrm>
              <a:off x="4324" y="6571"/>
              <a:ext cx="3798" cy="580"/>
            </a:xfrm>
            <a:prstGeom prst="rect">
              <a:avLst/>
            </a:prstGeom>
            <a:noFill/>
          </p:spPr>
          <p:txBody>
            <a:bodyPr wrap="square" rtlCol="0">
              <a:spAutoFit/>
            </a:bodyPr>
            <a:lstStyle/>
            <a:p>
              <a:r>
                <a:rPr lang="zh-CN" b="1">
                  <a:solidFill>
                    <a:schemeClr val="bg1"/>
                  </a:solidFill>
                  <a:latin typeface="微软雅黑" panose="020B0503020204020204" pitchFamily="34" charset="-122"/>
                  <a:ea typeface="微软雅黑" panose="020B0503020204020204" pitchFamily="34" charset="-122"/>
                  <a:sym typeface="+mn-ea"/>
                </a:rPr>
                <a:t>无人值守自动化</a:t>
              </a:r>
              <a:endParaRPr lang="zh-CN" b="1" dirty="0">
                <a:solidFill>
                  <a:schemeClr val="bg1"/>
                </a:solidFill>
                <a:latin typeface="微软雅黑" panose="020B0503020204020204" pitchFamily="34" charset="-122"/>
                <a:ea typeface="微软雅黑" panose="020B0503020204020204" pitchFamily="34" charset="-122"/>
                <a:sym typeface="+mn-ea"/>
              </a:endParaRPr>
            </a:p>
          </p:txBody>
        </p:sp>
        <p:sp>
          <p:nvSpPr>
            <p:cNvPr id="24" name="椭圆 23"/>
            <p:cNvSpPr/>
            <p:nvPr>
              <p:custDataLst>
                <p:tags r:id="rId25"/>
              </p:custDataLst>
            </p:nvPr>
          </p:nvSpPr>
          <p:spPr>
            <a:xfrm>
              <a:off x="7461" y="7810"/>
              <a:ext cx="980" cy="980"/>
            </a:xfrm>
            <a:prstGeom prst="ellipse">
              <a:avLst/>
            </a:prstGeom>
            <a:solidFill>
              <a:srgbClr val="FFFFFF"/>
            </a:solidFill>
            <a:ln w="12700" cap="rnd">
              <a:noFill/>
              <a:prstDash val="solid"/>
              <a:rou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rgbClr val="FFFFFF"/>
                </a:solidFill>
              </a:endParaRPr>
            </a:p>
          </p:txBody>
        </p:sp>
        <p:sp>
          <p:nvSpPr>
            <p:cNvPr id="25" name="任意多边形 7"/>
            <p:cNvSpPr/>
            <p:nvPr>
              <p:custDataLst>
                <p:tags r:id="rId26"/>
              </p:custDataLst>
            </p:nvPr>
          </p:nvSpPr>
          <p:spPr bwMode="auto">
            <a:xfrm>
              <a:off x="7780" y="8065"/>
              <a:ext cx="342" cy="474"/>
            </a:xfrm>
            <a:custGeom>
              <a:avLst/>
              <a:gdLst>
                <a:gd name="T0" fmla="*/ 4096 w 4912"/>
                <a:gd name="T1" fmla="*/ 0 h 6827"/>
                <a:gd name="T2" fmla="*/ 223 w 4912"/>
                <a:gd name="T3" fmla="*/ 0 h 6827"/>
                <a:gd name="T4" fmla="*/ 0 w 4912"/>
                <a:gd name="T5" fmla="*/ 223 h 6827"/>
                <a:gd name="T6" fmla="*/ 0 w 4912"/>
                <a:gd name="T7" fmla="*/ 6159 h 6827"/>
                <a:gd name="T8" fmla="*/ 223 w 4912"/>
                <a:gd name="T9" fmla="*/ 6381 h 6827"/>
                <a:gd name="T10" fmla="*/ 727 w 4912"/>
                <a:gd name="T11" fmla="*/ 6381 h 6827"/>
                <a:gd name="T12" fmla="*/ 727 w 4912"/>
                <a:gd name="T13" fmla="*/ 6604 h 6827"/>
                <a:gd name="T14" fmla="*/ 950 w 4912"/>
                <a:gd name="T15" fmla="*/ 6827 h 6827"/>
                <a:gd name="T16" fmla="*/ 1173 w 4912"/>
                <a:gd name="T17" fmla="*/ 6604 h 6827"/>
                <a:gd name="T18" fmla="*/ 1173 w 4912"/>
                <a:gd name="T19" fmla="*/ 6381 h 6827"/>
                <a:gd name="T20" fmla="*/ 4096 w 4912"/>
                <a:gd name="T21" fmla="*/ 6381 h 6827"/>
                <a:gd name="T22" fmla="*/ 4912 w 4912"/>
                <a:gd name="T23" fmla="*/ 5565 h 6827"/>
                <a:gd name="T24" fmla="*/ 4912 w 4912"/>
                <a:gd name="T25" fmla="*/ 816 h 6827"/>
                <a:gd name="T26" fmla="*/ 4096 w 4912"/>
                <a:gd name="T27" fmla="*/ 0 h 6827"/>
                <a:gd name="T28" fmla="*/ 3577 w 4912"/>
                <a:gd name="T29" fmla="*/ 4140 h 6827"/>
                <a:gd name="T30" fmla="*/ 1351 w 4912"/>
                <a:gd name="T31" fmla="*/ 4140 h 6827"/>
                <a:gd name="T32" fmla="*/ 1128 w 4912"/>
                <a:gd name="T33" fmla="*/ 3918 h 6827"/>
                <a:gd name="T34" fmla="*/ 1351 w 4912"/>
                <a:gd name="T35" fmla="*/ 3695 h 6827"/>
                <a:gd name="T36" fmla="*/ 3577 w 4912"/>
                <a:gd name="T37" fmla="*/ 3695 h 6827"/>
                <a:gd name="T38" fmla="*/ 3799 w 4912"/>
                <a:gd name="T39" fmla="*/ 3918 h 6827"/>
                <a:gd name="T40" fmla="*/ 3577 w 4912"/>
                <a:gd name="T41" fmla="*/ 4140 h 6827"/>
                <a:gd name="T42" fmla="*/ 3799 w 4912"/>
                <a:gd name="T43" fmla="*/ 3027 h 6827"/>
                <a:gd name="T44" fmla="*/ 3577 w 4912"/>
                <a:gd name="T45" fmla="*/ 3250 h 6827"/>
                <a:gd name="T46" fmla="*/ 1351 w 4912"/>
                <a:gd name="T47" fmla="*/ 3250 h 6827"/>
                <a:gd name="T48" fmla="*/ 1128 w 4912"/>
                <a:gd name="T49" fmla="*/ 3027 h 6827"/>
                <a:gd name="T50" fmla="*/ 1128 w 4912"/>
                <a:gd name="T51" fmla="*/ 1840 h 6827"/>
                <a:gd name="T52" fmla="*/ 1351 w 4912"/>
                <a:gd name="T53" fmla="*/ 1618 h 6827"/>
                <a:gd name="T54" fmla="*/ 3577 w 4912"/>
                <a:gd name="T55" fmla="*/ 1618 h 6827"/>
                <a:gd name="T56" fmla="*/ 3799 w 4912"/>
                <a:gd name="T57" fmla="*/ 1840 h 6827"/>
                <a:gd name="T58" fmla="*/ 3799 w 4912"/>
                <a:gd name="T59" fmla="*/ 3027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12" h="6827">
                  <a:moveTo>
                    <a:pt x="4096" y="0"/>
                  </a:moveTo>
                  <a:lnTo>
                    <a:pt x="223" y="0"/>
                  </a:lnTo>
                  <a:cubicBezTo>
                    <a:pt x="100" y="0"/>
                    <a:pt x="0" y="100"/>
                    <a:pt x="0" y="223"/>
                  </a:cubicBezTo>
                  <a:lnTo>
                    <a:pt x="0" y="6159"/>
                  </a:lnTo>
                  <a:cubicBezTo>
                    <a:pt x="0" y="6282"/>
                    <a:pt x="100" y="6381"/>
                    <a:pt x="223" y="6381"/>
                  </a:cubicBezTo>
                  <a:lnTo>
                    <a:pt x="727" y="6381"/>
                  </a:lnTo>
                  <a:lnTo>
                    <a:pt x="727" y="6604"/>
                  </a:lnTo>
                  <a:cubicBezTo>
                    <a:pt x="727" y="6727"/>
                    <a:pt x="827" y="6827"/>
                    <a:pt x="950" y="6827"/>
                  </a:cubicBezTo>
                  <a:cubicBezTo>
                    <a:pt x="1073" y="6827"/>
                    <a:pt x="1173" y="6727"/>
                    <a:pt x="1173" y="6604"/>
                  </a:cubicBezTo>
                  <a:lnTo>
                    <a:pt x="1173" y="6381"/>
                  </a:lnTo>
                  <a:lnTo>
                    <a:pt x="4096" y="6381"/>
                  </a:lnTo>
                  <a:cubicBezTo>
                    <a:pt x="4546" y="6381"/>
                    <a:pt x="4912" y="6015"/>
                    <a:pt x="4912" y="5565"/>
                  </a:cubicBezTo>
                  <a:lnTo>
                    <a:pt x="4912" y="816"/>
                  </a:lnTo>
                  <a:cubicBezTo>
                    <a:pt x="4912" y="366"/>
                    <a:pt x="4546" y="0"/>
                    <a:pt x="4096" y="0"/>
                  </a:cubicBezTo>
                  <a:close/>
                  <a:moveTo>
                    <a:pt x="3577" y="4140"/>
                  </a:moveTo>
                  <a:lnTo>
                    <a:pt x="1351" y="4140"/>
                  </a:lnTo>
                  <a:cubicBezTo>
                    <a:pt x="1228" y="4140"/>
                    <a:pt x="1128" y="4041"/>
                    <a:pt x="1128" y="3918"/>
                  </a:cubicBezTo>
                  <a:cubicBezTo>
                    <a:pt x="1128" y="3795"/>
                    <a:pt x="1228" y="3695"/>
                    <a:pt x="1351" y="3695"/>
                  </a:cubicBezTo>
                  <a:lnTo>
                    <a:pt x="3577" y="3695"/>
                  </a:lnTo>
                  <a:cubicBezTo>
                    <a:pt x="3700" y="3695"/>
                    <a:pt x="3799" y="3795"/>
                    <a:pt x="3799" y="3918"/>
                  </a:cubicBezTo>
                  <a:cubicBezTo>
                    <a:pt x="3799" y="4041"/>
                    <a:pt x="3700" y="4140"/>
                    <a:pt x="3577" y="4140"/>
                  </a:cubicBezTo>
                  <a:close/>
                  <a:moveTo>
                    <a:pt x="3799" y="3027"/>
                  </a:moveTo>
                  <a:cubicBezTo>
                    <a:pt x="3799" y="3150"/>
                    <a:pt x="3700" y="3250"/>
                    <a:pt x="3577" y="3250"/>
                  </a:cubicBezTo>
                  <a:lnTo>
                    <a:pt x="1351" y="3250"/>
                  </a:lnTo>
                  <a:cubicBezTo>
                    <a:pt x="1228" y="3250"/>
                    <a:pt x="1128" y="3150"/>
                    <a:pt x="1128" y="3027"/>
                  </a:cubicBezTo>
                  <a:lnTo>
                    <a:pt x="1128" y="1840"/>
                  </a:lnTo>
                  <a:cubicBezTo>
                    <a:pt x="1128" y="1717"/>
                    <a:pt x="1228" y="1618"/>
                    <a:pt x="1351" y="1618"/>
                  </a:cubicBezTo>
                  <a:lnTo>
                    <a:pt x="3577" y="1618"/>
                  </a:lnTo>
                  <a:cubicBezTo>
                    <a:pt x="3700" y="1618"/>
                    <a:pt x="3799" y="1717"/>
                    <a:pt x="3799" y="1840"/>
                  </a:cubicBezTo>
                  <a:lnTo>
                    <a:pt x="3799" y="3027"/>
                  </a:lnTo>
                  <a:close/>
                </a:path>
              </a:pathLst>
            </a:custGeom>
            <a:solidFill>
              <a:srgbClr val="FB7500"/>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solidFill>
                  <a:schemeClr val="accent5"/>
                </a:solidFill>
              </a:endParaRPr>
            </a:p>
          </p:txBody>
        </p:sp>
      </p:grpSp>
      <p:sp>
        <p:nvSpPr>
          <p:cNvPr id="27" name="文本框 26"/>
          <p:cNvSpPr txBox="1"/>
          <p:nvPr>
            <p:custDataLst>
              <p:tags r:id="rId27"/>
            </p:custDataLst>
          </p:nvPr>
        </p:nvSpPr>
        <p:spPr>
          <a:xfrm>
            <a:off x="4674235" y="4791710"/>
            <a:ext cx="1901825" cy="1198880"/>
          </a:xfrm>
          <a:prstGeom prst="rect">
            <a:avLst/>
          </a:prstGeom>
          <a:noFill/>
        </p:spPr>
        <p:txBody>
          <a:bodyPr wrap="square" rtlCol="0">
            <a:spAutoFit/>
          </a:bodyPr>
          <a:lstStyle>
            <a:defPPr>
              <a:defRPr lang="zh-CN"/>
            </a:defPPr>
            <a:lvl1pPr>
              <a:lnSpc>
                <a:spcPts val="1500"/>
              </a:lnSpc>
              <a:defRPr sz="900"/>
            </a:lvl1pPr>
          </a:lstStyle>
          <a:p>
            <a:pPr>
              <a:lnSpc>
                <a:spcPct val="150000"/>
              </a:lnSpc>
            </a:pPr>
            <a:r>
              <a:rPr sz="1200">
                <a:latin typeface="微软雅黑" panose="020B0503020204020204" pitchFamily="34" charset="-122"/>
                <a:ea typeface="微软雅黑" panose="020B0503020204020204" pitchFamily="34" charset="-122"/>
                <a:sym typeface="+mn-ea"/>
              </a:rPr>
              <a:t>对</a:t>
            </a:r>
            <a:r>
              <a:rPr lang="zh-CN" sz="1200">
                <a:latin typeface="微软雅黑" panose="020B0503020204020204" pitchFamily="34" charset="-122"/>
                <a:ea typeface="微软雅黑" panose="020B0503020204020204" pitchFamily="34" charset="-122"/>
                <a:sym typeface="+mn-ea"/>
              </a:rPr>
              <a:t>药品清单</a:t>
            </a:r>
            <a:r>
              <a:rPr sz="1200">
                <a:latin typeface="微软雅黑" panose="020B0503020204020204" pitchFamily="34" charset="-122"/>
                <a:ea typeface="微软雅黑" panose="020B0503020204020204" pitchFamily="34" charset="-122"/>
                <a:sym typeface="+mn-ea"/>
              </a:rPr>
              <a:t>进行重新审查和校验，删除重复信息、纠正存在的错误，并提供数据一致性</a:t>
            </a:r>
            <a:r>
              <a:rPr lang="zh-CN" sz="1200">
                <a:latin typeface="微软雅黑" panose="020B0503020204020204" pitchFamily="34" charset="-122"/>
                <a:ea typeface="微软雅黑" panose="020B0503020204020204" pitchFamily="34" charset="-122"/>
                <a:sym typeface="+mn-ea"/>
              </a:rPr>
              <a:t>。</a:t>
            </a:r>
            <a:endParaRPr lang="zh-CN" sz="1200">
              <a:latin typeface="微软雅黑" panose="020B0503020204020204" pitchFamily="34" charset="-122"/>
              <a:ea typeface="微软雅黑" panose="020B0503020204020204" pitchFamily="34" charset="-122"/>
              <a:sym typeface="+mn-ea"/>
            </a:endParaRPr>
          </a:p>
        </p:txBody>
      </p:sp>
      <p:sp>
        <p:nvSpPr>
          <p:cNvPr id="16" name="文本框 15"/>
          <p:cNvSpPr txBox="1"/>
          <p:nvPr>
            <p:custDataLst>
              <p:tags r:id="rId28"/>
            </p:custDataLst>
          </p:nvPr>
        </p:nvSpPr>
        <p:spPr>
          <a:xfrm>
            <a:off x="1069340" y="4910455"/>
            <a:ext cx="1767840" cy="922020"/>
          </a:xfrm>
          <a:prstGeom prst="rect">
            <a:avLst/>
          </a:prstGeom>
          <a:noFill/>
        </p:spPr>
        <p:txBody>
          <a:bodyPr wrap="square" rtlCol="0">
            <a:spAutoFit/>
          </a:bodyPr>
          <a:lstStyle>
            <a:defPPr>
              <a:defRPr lang="zh-CN"/>
            </a:defPPr>
            <a:lvl1pPr>
              <a:lnSpc>
                <a:spcPts val="1500"/>
              </a:lnSpc>
              <a:defRPr sz="900"/>
            </a:lvl1pPr>
          </a:lstStyle>
          <a:p>
            <a:pPr>
              <a:lnSpc>
                <a:spcPct val="150000"/>
              </a:lnSpc>
            </a:pPr>
            <a:r>
              <a:rPr lang="zh-CN" sz="1200">
                <a:solidFill>
                  <a:schemeClr val="bg1"/>
                </a:solidFill>
                <a:latin typeface="微软雅黑" panose="020B0503020204020204" pitchFamily="34" charset="-122"/>
                <a:ea typeface="微软雅黑" panose="020B0503020204020204" pitchFamily="34" charset="-122"/>
                <a:sym typeface="+mn-ea"/>
              </a:rPr>
              <a:t>针对不同病种设计精细化数据库，提升对比效率。</a:t>
            </a:r>
            <a:endParaRPr lang="zh-CN" sz="12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5607368" y="1934210"/>
            <a:ext cx="2828925" cy="3867785"/>
          </a:xfrm>
          <a:prstGeom prst="rect">
            <a:avLst/>
          </a:prstGeom>
          <a:noFill/>
          <a:ln>
            <a:solidFill>
              <a:sysClr val="window" lastClr="FFFFFF">
                <a:lumMod val="75000"/>
              </a:sysClr>
            </a:solidFill>
          </a:ln>
          <a:extLst>
            <a:ext uri="{909E8E84-426E-40DD-AFC4-6F175D3DCCD1}">
              <a14:hiddenFill xmlns:a14="http://schemas.microsoft.com/office/drawing/2010/main">
                <a:solidFill>
                  <a:srgbClr val="4472C4"/>
                </a:solidFill>
              </a14:hiddenFill>
            </a:ext>
          </a:ex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ym typeface="Arial" panose="020B0604020202020204" pitchFamily="34" charset="0"/>
            </a:endParaRPr>
          </a:p>
        </p:txBody>
      </p:sp>
      <p:sp>
        <p:nvSpPr>
          <p:cNvPr id="3" name="矩形 2"/>
          <p:cNvSpPr/>
          <p:nvPr>
            <p:custDataLst>
              <p:tags r:id="rId2"/>
            </p:custDataLst>
          </p:nvPr>
        </p:nvSpPr>
        <p:spPr>
          <a:xfrm>
            <a:off x="8446453" y="1934210"/>
            <a:ext cx="2828925" cy="3867785"/>
          </a:xfrm>
          <a:prstGeom prst="rect">
            <a:avLst/>
          </a:prstGeom>
          <a:noFill/>
          <a:ln>
            <a:solidFill>
              <a:sysClr val="window" lastClr="FFFFFF">
                <a:lumMod val="75000"/>
              </a:sysClr>
            </a:solidFill>
          </a:ln>
          <a:extLst>
            <a:ext uri="{909E8E84-426E-40DD-AFC4-6F175D3DCCD1}">
              <a14:hiddenFill xmlns:a14="http://schemas.microsoft.com/office/drawing/2010/main">
                <a:solidFill>
                  <a:srgbClr val="4472C4"/>
                </a:solidFill>
              </a14:hiddenFill>
            </a:ext>
          </a:ex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ym typeface="Arial" panose="020B0604020202020204" pitchFamily="34" charset="0"/>
            </a:endParaRPr>
          </a:p>
        </p:txBody>
      </p:sp>
      <p:cxnSp>
        <p:nvCxnSpPr>
          <p:cNvPr id="27" name="直接连接符 2"/>
          <p:cNvCxnSpPr/>
          <p:nvPr>
            <p:custDataLst>
              <p:tags r:id="rId3"/>
            </p:custDataLst>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4"/>
            </p:custDataLst>
          </p:nvPr>
        </p:nvSpPr>
        <p:spPr>
          <a:xfrm>
            <a:off x="292498" y="291458"/>
            <a:ext cx="5692665" cy="73723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二、方案价值与收益</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成效展示</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 name="图片 13" descr="人 (2)"/>
          <p:cNvPicPr>
            <a:picLocks noChangeAspect="1"/>
          </p:cNvPicPr>
          <p:nvPr>
            <p:custDataLst>
              <p:tags r:id="rId5"/>
            </p:custDataLst>
          </p:nvPr>
        </p:nvPicPr>
        <p:blipFill>
          <a:blip r:embed="rId6" cstate="print">
            <a:biLevel thresh="25000"/>
          </a:blip>
          <a:stretch>
            <a:fillRect/>
          </a:stretch>
        </p:blipFill>
        <p:spPr>
          <a:xfrm>
            <a:off x="6553200" y="2246630"/>
            <a:ext cx="866140" cy="866140"/>
          </a:xfrm>
          <a:prstGeom prst="rect">
            <a:avLst/>
          </a:prstGeom>
        </p:spPr>
      </p:pic>
      <p:pic>
        <p:nvPicPr>
          <p:cNvPr id="44" name="图片 43" descr="ibot"/>
          <p:cNvPicPr>
            <a:picLocks noChangeAspect="1"/>
          </p:cNvPicPr>
          <p:nvPr>
            <p:custDataLst>
              <p:tags r:id="rId7"/>
            </p:custDataLst>
          </p:nvPr>
        </p:nvPicPr>
        <p:blipFill>
          <a:blip r:embed="rId8" cstate="print"/>
          <a:stretch>
            <a:fillRect/>
          </a:stretch>
        </p:blipFill>
        <p:spPr>
          <a:xfrm>
            <a:off x="9477375" y="2291715"/>
            <a:ext cx="801370" cy="801370"/>
          </a:xfrm>
          <a:prstGeom prst="rect">
            <a:avLst/>
          </a:prstGeom>
        </p:spPr>
      </p:pic>
      <p:sp>
        <p:nvSpPr>
          <p:cNvPr id="80" name="TextBox 79"/>
          <p:cNvSpPr txBox="1"/>
          <p:nvPr/>
        </p:nvSpPr>
        <p:spPr>
          <a:xfrm>
            <a:off x="6034193" y="3660140"/>
            <a:ext cx="1975485" cy="755650"/>
          </a:xfrm>
          <a:prstGeom prst="rect">
            <a:avLst/>
          </a:prstGeom>
          <a:noFill/>
          <a:extLst>
            <a:ext uri="{909E8E84-426E-40DD-AFC4-6F175D3DCCD1}">
              <a14:hiddenFill xmlns:a14="http://schemas.microsoft.com/office/drawing/2010/main">
                <a:grpFill/>
              </a14:hiddenFill>
            </a:ext>
          </a:extLst>
        </p:spPr>
        <p:txBody>
          <a:bodyPr wrap="square" rtlCol="0">
            <a:spAutoFit/>
          </a:bodyPr>
          <a:p>
            <a:pPr algn="ctr">
              <a:lnSpc>
                <a:spcPct val="120000"/>
              </a:lnSpc>
            </a:pPr>
            <a:r>
              <a:rPr lang="en-US" sz="3600" b="1" dirty="0">
                <a:solidFill>
                  <a:schemeClr val="bg1"/>
                </a:solidFill>
                <a:latin typeface="黑体" panose="02010609060101010101" charset="-122"/>
                <a:ea typeface="黑体" panose="02010609060101010101" charset="-122"/>
                <a:cs typeface="黑体" panose="02010609060101010101" charset="-122"/>
                <a:sym typeface="+mn-ea"/>
              </a:rPr>
              <a:t>960</a:t>
            </a:r>
            <a:r>
              <a:rPr lang="zh-CN" altLang="en-US" sz="3600" b="1" dirty="0">
                <a:solidFill>
                  <a:schemeClr val="bg1"/>
                </a:solidFill>
                <a:latin typeface="黑体" panose="02010609060101010101" charset="-122"/>
                <a:ea typeface="黑体" panose="02010609060101010101" charset="-122"/>
                <a:cs typeface="黑体" panose="02010609060101010101" charset="-122"/>
                <a:sym typeface="+mn-ea"/>
              </a:rPr>
              <a:t>分钟</a:t>
            </a:r>
            <a:endParaRPr lang="zh-CN" altLang="en-US" sz="3600" b="1" dirty="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0" name="TextBox 79"/>
          <p:cNvSpPr txBox="1"/>
          <p:nvPr/>
        </p:nvSpPr>
        <p:spPr>
          <a:xfrm>
            <a:off x="8890423" y="3660140"/>
            <a:ext cx="1975485" cy="755650"/>
          </a:xfrm>
          <a:prstGeom prst="rect">
            <a:avLst/>
          </a:prstGeom>
          <a:noFill/>
          <a:extLst>
            <a:ext uri="{909E8E84-426E-40DD-AFC4-6F175D3DCCD1}">
              <a14:hiddenFill xmlns:a14="http://schemas.microsoft.com/office/drawing/2010/main">
                <a:grpFill/>
              </a14:hiddenFill>
            </a:ext>
          </a:extLst>
        </p:spPr>
        <p:txBody>
          <a:bodyPr wrap="square" rtlCol="0">
            <a:spAutoFit/>
          </a:bodyPr>
          <a:p>
            <a:pPr algn="ctr">
              <a:lnSpc>
                <a:spcPct val="120000"/>
              </a:lnSpc>
            </a:pPr>
            <a:r>
              <a:rPr lang="en-US" sz="3600" b="1" dirty="0">
                <a:solidFill>
                  <a:schemeClr val="bg1"/>
                </a:solidFill>
                <a:latin typeface="黑体" panose="02010609060101010101" charset="-122"/>
                <a:ea typeface="黑体" panose="02010609060101010101" charset="-122"/>
                <a:cs typeface="黑体" panose="02010609060101010101" charset="-122"/>
                <a:sym typeface="+mn-ea"/>
              </a:rPr>
              <a:t>60</a:t>
            </a:r>
            <a:r>
              <a:rPr lang="zh-CN" altLang="en-US" sz="3600" b="1" dirty="0">
                <a:solidFill>
                  <a:schemeClr val="bg1"/>
                </a:solidFill>
                <a:latin typeface="黑体" panose="02010609060101010101" charset="-122"/>
                <a:ea typeface="黑体" panose="02010609060101010101" charset="-122"/>
                <a:cs typeface="黑体" panose="02010609060101010101" charset="-122"/>
                <a:sym typeface="+mn-ea"/>
              </a:rPr>
              <a:t>分钟</a:t>
            </a:r>
            <a:endParaRPr lang="zh-CN" altLang="en-US" sz="3600" b="1" dirty="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1" name="upward-arrow_74329"/>
          <p:cNvSpPr/>
          <p:nvPr>
            <p:custDataLst>
              <p:tags r:id="rId9"/>
            </p:custDataLst>
          </p:nvPr>
        </p:nvSpPr>
        <p:spPr>
          <a:xfrm>
            <a:off x="10278745" y="4415790"/>
            <a:ext cx="855980" cy="1083310"/>
          </a:xfrm>
          <a:custGeom>
            <a:avLst/>
            <a:gdLst>
              <a:gd name="T0" fmla="*/ 2234 w 3560"/>
              <a:gd name="T1" fmla="*/ 0 h 4508"/>
              <a:gd name="T2" fmla="*/ 908 w 3560"/>
              <a:gd name="T3" fmla="*/ 1744 h 4508"/>
              <a:gd name="T4" fmla="*/ 1605 w 3560"/>
              <a:gd name="T5" fmla="*/ 1744 h 4508"/>
              <a:gd name="T6" fmla="*/ 0 w 3560"/>
              <a:gd name="T7" fmla="*/ 4504 h 4508"/>
              <a:gd name="T8" fmla="*/ 2853 w 3560"/>
              <a:gd name="T9" fmla="*/ 1744 h 4508"/>
              <a:gd name="T10" fmla="*/ 3560 w 3560"/>
              <a:gd name="T11" fmla="*/ 1744 h 4508"/>
              <a:gd name="T12" fmla="*/ 2234 w 3560"/>
              <a:gd name="T13" fmla="*/ 0 h 4508"/>
            </a:gdLst>
            <a:ahLst/>
            <a:cxnLst>
              <a:cxn ang="0">
                <a:pos x="T0" y="T1"/>
              </a:cxn>
              <a:cxn ang="0">
                <a:pos x="T2" y="T3"/>
              </a:cxn>
              <a:cxn ang="0">
                <a:pos x="T4" y="T5"/>
              </a:cxn>
              <a:cxn ang="0">
                <a:pos x="T6" y="T7"/>
              </a:cxn>
              <a:cxn ang="0">
                <a:pos x="T8" y="T9"/>
              </a:cxn>
              <a:cxn ang="0">
                <a:pos x="T10" y="T11"/>
              </a:cxn>
              <a:cxn ang="0">
                <a:pos x="T12" y="T13"/>
              </a:cxn>
            </a:cxnLst>
            <a:rect l="0" t="0" r="r" b="b"/>
            <a:pathLst>
              <a:path w="3560" h="4508">
                <a:moveTo>
                  <a:pt x="2234" y="0"/>
                </a:moveTo>
                <a:lnTo>
                  <a:pt x="908" y="1744"/>
                </a:lnTo>
                <a:lnTo>
                  <a:pt x="1605" y="1744"/>
                </a:lnTo>
                <a:cubicBezTo>
                  <a:pt x="1720" y="2943"/>
                  <a:pt x="1261" y="4094"/>
                  <a:pt x="0" y="4504"/>
                </a:cubicBezTo>
                <a:cubicBezTo>
                  <a:pt x="1622" y="4508"/>
                  <a:pt x="2541" y="3172"/>
                  <a:pt x="2853" y="1744"/>
                </a:cubicBezTo>
                <a:lnTo>
                  <a:pt x="3560" y="1744"/>
                </a:lnTo>
                <a:lnTo>
                  <a:pt x="2234" y="0"/>
                </a:lnTo>
                <a:close/>
              </a:path>
            </a:pathLst>
          </a:custGeom>
        </p:spPr>
        <p:style>
          <a:lnRef idx="0">
            <a:schemeClr val="accent4"/>
          </a:lnRef>
          <a:fillRef idx="3">
            <a:schemeClr val="accent4"/>
          </a:fillRef>
          <a:effectRef idx="3">
            <a:schemeClr val="accent4"/>
          </a:effectRef>
          <a:fontRef idx="minor">
            <a:schemeClr val="lt1"/>
          </a:fontRef>
        </p:style>
        <p:txBody>
          <a:bodyPr rtlCol="0" anchor="ctr"/>
          <a:p>
            <a:pPr algn="ctr"/>
            <a:endParaRPr lang="en-US"/>
          </a:p>
        </p:txBody>
      </p:sp>
      <p:sp>
        <p:nvSpPr>
          <p:cNvPr id="22" name="文本框 21"/>
          <p:cNvSpPr txBox="1"/>
          <p:nvPr>
            <p:custDataLst>
              <p:tags r:id="rId10"/>
            </p:custDataLst>
          </p:nvPr>
        </p:nvSpPr>
        <p:spPr>
          <a:xfrm>
            <a:off x="8436610" y="6053455"/>
            <a:ext cx="2824480" cy="448945"/>
          </a:xfrm>
          <a:prstGeom prst="rect">
            <a:avLst/>
          </a:prstGeom>
          <a:noFill/>
        </p:spPr>
        <p:txBody>
          <a:bodyPr wrap="square" rtlCol="0">
            <a:noAutofit/>
          </a:bodyPr>
          <a:p>
            <a:r>
              <a:rPr lang="zh-CN" altLang="en-US" b="1">
                <a:solidFill>
                  <a:schemeClr val="bg1"/>
                </a:solidFill>
                <a:latin typeface="微软雅黑" panose="020B0503020204020204" pitchFamily="34" charset="-122"/>
                <a:ea typeface="微软雅黑" panose="020B0503020204020204" pitchFamily="34" charset="-122"/>
              </a:rPr>
              <a:t>自动化大大提升业务效率</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831455" y="3456940"/>
            <a:ext cx="1362710" cy="1198880"/>
          </a:xfrm>
          <a:prstGeom prst="rect">
            <a:avLst/>
          </a:prstGeom>
          <a:noFill/>
        </p:spPr>
        <p:txBody>
          <a:bodyPr wrap="square" rtlCol="0">
            <a:spAutoFit/>
          </a:bodyPr>
          <a:p>
            <a:r>
              <a:rPr lang="en-US" altLang="zh-CN" sz="7200">
                <a:solidFill>
                  <a:schemeClr val="accent4"/>
                </a:solidFill>
              </a:rPr>
              <a:t>VS</a:t>
            </a:r>
            <a:endParaRPr lang="en-US" altLang="zh-CN" sz="7200">
              <a:solidFill>
                <a:schemeClr val="accent4"/>
              </a:solidFill>
            </a:endParaRPr>
          </a:p>
        </p:txBody>
      </p:sp>
      <p:sp>
        <p:nvSpPr>
          <p:cNvPr id="42" name="TextBox 15"/>
          <p:cNvSpPr txBox="1"/>
          <p:nvPr/>
        </p:nvSpPr>
        <p:spPr>
          <a:xfrm>
            <a:off x="958850" y="2143125"/>
            <a:ext cx="3954780" cy="3449955"/>
          </a:xfrm>
          <a:prstGeom prst="rect">
            <a:avLst/>
          </a:prstGeom>
          <a:noFill/>
        </p:spPr>
        <p:txBody>
          <a:bodyPr wrap="square" lIns="0" tIns="0" rIns="0" bIns="0" rtlCol="0">
            <a:noAutofit/>
          </a:bodyPr>
          <a:p>
            <a:pPr indent="0" fontAlgn="auto">
              <a:lnSpc>
                <a:spcPct val="200000"/>
              </a:lnSpc>
            </a:pPr>
            <a:r>
              <a:rPr lang="zh-CN" altLang="en-US" sz="1865" dirty="0">
                <a:solidFill>
                  <a:schemeClr val="bg1"/>
                </a:solidFill>
                <a:latin typeface="黑体" panose="02010609060101010101" charset="-122"/>
                <a:ea typeface="黑体" panose="02010609060101010101" charset="-122"/>
                <a:cs typeface="黑体" panose="02010609060101010101" charset="-122"/>
                <a:sym typeface="+mn-ea"/>
              </a:rPr>
              <a:t>勤勉可靠，</a:t>
            </a:r>
            <a:r>
              <a:rPr lang="en-US" altLang="zh-CN" sz="1600" dirty="0">
                <a:solidFill>
                  <a:schemeClr val="bg1"/>
                </a:solidFill>
                <a:latin typeface="黑体" panose="02010609060101010101" charset="-122"/>
                <a:ea typeface="黑体" panose="02010609060101010101" charset="-122"/>
                <a:cs typeface="黑体" panose="02010609060101010101" charset="-122"/>
                <a:sym typeface="+mn-ea"/>
              </a:rPr>
              <a:t>7x24</a:t>
            </a:r>
            <a:r>
              <a:rPr lang="zh-CN" altLang="en-US" sz="1600" dirty="0">
                <a:solidFill>
                  <a:schemeClr val="bg1"/>
                </a:solidFill>
                <a:latin typeface="黑体" panose="02010609060101010101" charset="-122"/>
                <a:ea typeface="黑体" panose="02010609060101010101" charset="-122"/>
                <a:cs typeface="黑体" panose="02010609060101010101" charset="-122"/>
                <a:sym typeface="+mn-ea"/>
              </a:rPr>
              <a:t>小时不间断执行</a:t>
            </a:r>
            <a:endParaRPr lang="zh-CN" altLang="en-US" sz="1865" dirty="0">
              <a:solidFill>
                <a:schemeClr val="bg1"/>
              </a:solidFill>
              <a:latin typeface="黑体" panose="02010609060101010101" charset="-122"/>
              <a:ea typeface="黑体" panose="02010609060101010101" charset="-122"/>
              <a:cs typeface="黑体" panose="02010609060101010101" charset="-122"/>
              <a:sym typeface="+mn-ea"/>
            </a:endParaRPr>
          </a:p>
          <a:p>
            <a:pPr indent="0" fontAlgn="auto">
              <a:lnSpc>
                <a:spcPct val="200000"/>
              </a:lnSpc>
            </a:pPr>
            <a:r>
              <a:rPr lang="zh-CN" altLang="en-US" sz="1865" dirty="0">
                <a:solidFill>
                  <a:schemeClr val="bg1"/>
                </a:solidFill>
                <a:latin typeface="黑体" panose="02010609060101010101" charset="-122"/>
                <a:ea typeface="黑体" panose="02010609060101010101" charset="-122"/>
                <a:cs typeface="黑体" panose="02010609060101010101" charset="-122"/>
                <a:sym typeface="+mn-ea"/>
              </a:rPr>
              <a:t>灵活高效，</a:t>
            </a:r>
            <a:r>
              <a:rPr lang="zh-CN" altLang="en-US" sz="1600" dirty="0">
                <a:solidFill>
                  <a:schemeClr val="bg1"/>
                </a:solidFill>
                <a:latin typeface="黑体" panose="02010609060101010101" charset="-122"/>
                <a:ea typeface="黑体" panose="02010609060101010101" charset="-122"/>
                <a:cs typeface="黑体" panose="02010609060101010101" charset="-122"/>
                <a:sym typeface="+mn-ea"/>
              </a:rPr>
              <a:t>多种运行方式支持</a:t>
            </a:r>
            <a:endParaRPr lang="zh-CN" altLang="en-US" sz="1865" dirty="0">
              <a:solidFill>
                <a:schemeClr val="bg1"/>
              </a:solidFill>
              <a:latin typeface="黑体" panose="02010609060101010101" charset="-122"/>
              <a:ea typeface="黑体" panose="02010609060101010101" charset="-122"/>
              <a:cs typeface="黑体" panose="02010609060101010101" charset="-122"/>
              <a:sym typeface="+mn-ea"/>
            </a:endParaRPr>
          </a:p>
          <a:p>
            <a:pPr indent="0" fontAlgn="auto">
              <a:lnSpc>
                <a:spcPct val="200000"/>
              </a:lnSpc>
            </a:pPr>
            <a:r>
              <a:rPr lang="zh-CN" altLang="en-US" sz="1865" dirty="0">
                <a:solidFill>
                  <a:schemeClr val="bg1"/>
                </a:solidFill>
                <a:latin typeface="黑体" panose="02010609060101010101" charset="-122"/>
                <a:ea typeface="黑体" panose="02010609060101010101" charset="-122"/>
                <a:cs typeface="黑体" panose="02010609060101010101" charset="-122"/>
                <a:sym typeface="+mn-ea"/>
              </a:rPr>
              <a:t>安全合规，</a:t>
            </a:r>
            <a:r>
              <a:rPr lang="zh-CN" altLang="en-US" sz="1600" dirty="0">
                <a:solidFill>
                  <a:schemeClr val="bg1"/>
                </a:solidFill>
                <a:latin typeface="黑体" panose="02010609060101010101" charset="-122"/>
                <a:ea typeface="黑体" panose="02010609060101010101" charset="-122"/>
                <a:cs typeface="黑体" panose="02010609060101010101" charset="-122"/>
                <a:sym typeface="+mn-ea"/>
              </a:rPr>
              <a:t>录像文件加密存储</a:t>
            </a:r>
            <a:endParaRPr lang="zh-CN" altLang="en-US" sz="1600" dirty="0">
              <a:solidFill>
                <a:schemeClr val="bg1"/>
              </a:solidFill>
              <a:latin typeface="黑体" panose="02010609060101010101" charset="-122"/>
              <a:ea typeface="黑体" panose="02010609060101010101" charset="-122"/>
              <a:cs typeface="黑体" panose="02010609060101010101" charset="-122"/>
              <a:sym typeface="+mn-ea"/>
            </a:endParaRPr>
          </a:p>
          <a:p>
            <a:pPr indent="0" fontAlgn="auto">
              <a:lnSpc>
                <a:spcPct val="200000"/>
              </a:lnSpc>
            </a:pPr>
            <a:r>
              <a:rPr lang="zh-CN" altLang="en-US" sz="1865" dirty="0">
                <a:solidFill>
                  <a:schemeClr val="bg1"/>
                </a:solidFill>
                <a:latin typeface="黑体" panose="02010609060101010101" charset="-122"/>
                <a:ea typeface="黑体" panose="02010609060101010101" charset="-122"/>
                <a:cs typeface="黑体" panose="02010609060101010101" charset="-122"/>
                <a:sym typeface="+mn-ea"/>
              </a:rPr>
              <a:t>运维排错，</a:t>
            </a:r>
            <a:r>
              <a:rPr lang="zh-CN" altLang="en-US" sz="1600" dirty="0">
                <a:solidFill>
                  <a:schemeClr val="bg1"/>
                </a:solidFill>
                <a:latin typeface="黑体" panose="02010609060101010101" charset="-122"/>
                <a:ea typeface="黑体" panose="02010609060101010101" charset="-122"/>
                <a:cs typeface="黑体" panose="02010609060101010101" charset="-122"/>
                <a:sym typeface="+mn-ea"/>
              </a:rPr>
              <a:t>运行日志记录上传</a:t>
            </a:r>
            <a:endParaRPr lang="zh-CN" altLang="en-US" sz="1600" dirty="0">
              <a:solidFill>
                <a:schemeClr val="bg1"/>
              </a:solidFill>
              <a:latin typeface="黑体" panose="02010609060101010101" charset="-122"/>
              <a:ea typeface="黑体" panose="02010609060101010101" charset="-122"/>
              <a:cs typeface="黑体" panose="02010609060101010101" charset="-122"/>
              <a:sym typeface="+mn-ea"/>
            </a:endParaRPr>
          </a:p>
          <a:p>
            <a:pPr indent="0" fontAlgn="auto">
              <a:lnSpc>
                <a:spcPct val="200000"/>
              </a:lnSpc>
            </a:pPr>
            <a:r>
              <a:rPr lang="zh-CN" altLang="en-US" sz="1865" dirty="0">
                <a:solidFill>
                  <a:schemeClr val="bg1"/>
                </a:solidFill>
                <a:latin typeface="黑体" panose="02010609060101010101" charset="-122"/>
                <a:ea typeface="黑体" panose="02010609060101010101" charset="-122"/>
                <a:cs typeface="黑体" panose="02010609060101010101" charset="-122"/>
                <a:sym typeface="+mn-ea"/>
              </a:rPr>
              <a:t>省时省力，</a:t>
            </a:r>
            <a:r>
              <a:rPr lang="zh-CN" altLang="en-US" sz="1600" dirty="0">
                <a:solidFill>
                  <a:schemeClr val="bg1"/>
                </a:solidFill>
                <a:latin typeface="黑体" panose="02010609060101010101" charset="-122"/>
                <a:ea typeface="黑体" panose="02010609060101010101" charset="-122"/>
                <a:cs typeface="黑体" panose="02010609060101010101" charset="-122"/>
                <a:sym typeface="+mn-ea"/>
              </a:rPr>
              <a:t>机器人自动运行并输出结果</a:t>
            </a:r>
            <a:endParaRPr lang="zh-CN" altLang="en-US" sz="1600" dirty="0">
              <a:solidFill>
                <a:schemeClr val="bg1"/>
              </a:solidFill>
              <a:latin typeface="黑体" panose="02010609060101010101" charset="-122"/>
              <a:ea typeface="黑体" panose="02010609060101010101" charset="-122"/>
              <a:cs typeface="黑体" panose="02010609060101010101" charset="-122"/>
              <a:sym typeface="+mn-ea"/>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grpId="0" nodeType="clickEffect">
                                  <p:stCondLst>
                                    <p:cond delay="0"/>
                                  </p:stCondLst>
                                  <p:childTnLst>
                                    <p:animScale>
                                      <p:cBhvr>
                                        <p:cTn id="6" dur="187" fill="hold">
                                          <p:stCondLst>
                                            <p:cond delay="0"/>
                                          </p:stCondLst>
                                        </p:cTn>
                                        <p:tgtEl>
                                          <p:spTgt spid="80"/>
                                        </p:tgtEl>
                                      </p:cBhvr>
                                      <p:from x="100000" y="100000"/>
                                      <p:to x="140000" y="60000"/>
                                    </p:animScale>
                                    <p:animScale>
                                      <p:cBhvr>
                                        <p:cTn id="7" dur="62" fill="hold">
                                          <p:stCondLst>
                                            <p:cond delay="187"/>
                                          </p:stCondLst>
                                        </p:cTn>
                                        <p:tgtEl>
                                          <p:spTgt spid="80"/>
                                        </p:tgtEl>
                                      </p:cBhvr>
                                      <p:from x="140000" y="60000"/>
                                      <p:to x="80000" y="120000"/>
                                    </p:animScale>
                                    <p:animScale>
                                      <p:cBhvr>
                                        <p:cTn id="8" dur="187" fill="hold">
                                          <p:stCondLst>
                                            <p:cond delay="250"/>
                                          </p:stCondLst>
                                        </p:cTn>
                                        <p:tgtEl>
                                          <p:spTgt spid="80"/>
                                        </p:tgtEl>
                                      </p:cBhvr>
                                      <p:from x="80000" y="120000"/>
                                      <p:to x="120000" y="80000"/>
                                    </p:animScale>
                                    <p:animScale>
                                      <p:cBhvr>
                                        <p:cTn id="9" dur="187" fill="hold">
                                          <p:stCondLst>
                                            <p:cond delay="438"/>
                                          </p:stCondLst>
                                        </p:cTn>
                                        <p:tgtEl>
                                          <p:spTgt spid="80"/>
                                        </p:tgtEl>
                                      </p:cBhvr>
                                      <p:from x="120000" y="80000"/>
                                      <p:to x="90000" y="110000"/>
                                    </p:animScale>
                                    <p:animScale>
                                      <p:cBhvr>
                                        <p:cTn id="10" dur="187" fill="hold">
                                          <p:stCondLst>
                                            <p:cond delay="625"/>
                                          </p:stCondLst>
                                        </p:cTn>
                                        <p:tgtEl>
                                          <p:spTgt spid="80"/>
                                        </p:tgtEl>
                                      </p:cBhvr>
                                      <p:from x="90000" y="110000"/>
                                      <p:to x="105000" y="95000"/>
                                    </p:animScale>
                                    <p:animScale>
                                      <p:cBhvr>
                                        <p:cTn id="11" dur="187" fill="hold">
                                          <p:stCondLst>
                                            <p:cond delay="813"/>
                                          </p:stCondLst>
                                        </p:cTn>
                                        <p:tgtEl>
                                          <p:spTgt spid="80"/>
                                        </p:tgtEl>
                                      </p:cBhvr>
                                      <p:from x="105000" y="95000"/>
                                      <p:to x="100000" y="100000"/>
                                    </p:animScale>
                                  </p:childTnLst>
                                </p:cTn>
                              </p:par>
                            </p:childTnLst>
                          </p:cTn>
                        </p:par>
                      </p:childTnLst>
                    </p:cTn>
                  </p:par>
                  <p:par>
                    <p:cTn id="12" fill="hold">
                      <p:stCondLst>
                        <p:cond delay="indefinite"/>
                      </p:stCondLst>
                      <p:childTnLst>
                        <p:par>
                          <p:cTn id="13" fill="hold">
                            <p:stCondLst>
                              <p:cond delay="0"/>
                            </p:stCondLst>
                            <p:childTnLst>
                              <p:par>
                                <p:cTn id="14" presetID="0" presetClass="entr" presetSubtype="0" accel="50000" fill="hold" grpId="0" nodeType="clickEffect">
                                  <p:stCondLst>
                                    <p:cond delay="0"/>
                                  </p:stCondLst>
                                  <p:childTnLst>
                                    <p:animScale>
                                      <p:cBhvr>
                                        <p:cTn id="15" dur="187" fill="hold">
                                          <p:stCondLst>
                                            <p:cond delay="0"/>
                                          </p:stCondLst>
                                        </p:cTn>
                                        <p:tgtEl>
                                          <p:spTgt spid="20"/>
                                        </p:tgtEl>
                                      </p:cBhvr>
                                      <p:from x="100000" y="100000"/>
                                      <p:to x="140000" y="60000"/>
                                    </p:animScale>
                                    <p:animScale>
                                      <p:cBhvr>
                                        <p:cTn id="16" dur="62" fill="hold">
                                          <p:stCondLst>
                                            <p:cond delay="187"/>
                                          </p:stCondLst>
                                        </p:cTn>
                                        <p:tgtEl>
                                          <p:spTgt spid="20"/>
                                        </p:tgtEl>
                                      </p:cBhvr>
                                      <p:from x="140000" y="60000"/>
                                      <p:to x="80000" y="120000"/>
                                    </p:animScale>
                                    <p:animScale>
                                      <p:cBhvr>
                                        <p:cTn id="17" dur="187" fill="hold">
                                          <p:stCondLst>
                                            <p:cond delay="250"/>
                                          </p:stCondLst>
                                        </p:cTn>
                                        <p:tgtEl>
                                          <p:spTgt spid="20"/>
                                        </p:tgtEl>
                                      </p:cBhvr>
                                      <p:from x="80000" y="120000"/>
                                      <p:to x="120000" y="80000"/>
                                    </p:animScale>
                                    <p:animScale>
                                      <p:cBhvr>
                                        <p:cTn id="18" dur="187" fill="hold">
                                          <p:stCondLst>
                                            <p:cond delay="438"/>
                                          </p:stCondLst>
                                        </p:cTn>
                                        <p:tgtEl>
                                          <p:spTgt spid="20"/>
                                        </p:tgtEl>
                                      </p:cBhvr>
                                      <p:from x="120000" y="80000"/>
                                      <p:to x="90000" y="110000"/>
                                    </p:animScale>
                                    <p:animScale>
                                      <p:cBhvr>
                                        <p:cTn id="19" dur="187" fill="hold">
                                          <p:stCondLst>
                                            <p:cond delay="625"/>
                                          </p:stCondLst>
                                        </p:cTn>
                                        <p:tgtEl>
                                          <p:spTgt spid="20"/>
                                        </p:tgtEl>
                                      </p:cBhvr>
                                      <p:from x="90000" y="110000"/>
                                      <p:to x="105000" y="95000"/>
                                    </p:animScale>
                                    <p:animScale>
                                      <p:cBhvr>
                                        <p:cTn id="20" dur="187" fill="hold">
                                          <p:stCondLst>
                                            <p:cond delay="813"/>
                                          </p:stCondLst>
                                        </p:cTn>
                                        <p:tgtEl>
                                          <p:spTgt spid="20"/>
                                        </p:tgtEl>
                                      </p:cBhvr>
                                      <p:from x="105000" y="95000"/>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entr" presetSubtype="0" accel="50000" fill="hold" grpId="0" nodeType="clickEffect">
                                  <p:stCondLst>
                                    <p:cond delay="0"/>
                                  </p:stCondLst>
                                  <p:childTnLst>
                                    <p:animScale>
                                      <p:cBhvr>
                                        <p:cTn id="24" dur="187" fill="hold">
                                          <p:stCondLst>
                                            <p:cond delay="0"/>
                                          </p:stCondLst>
                                        </p:cTn>
                                        <p:tgtEl>
                                          <p:spTgt spid="11"/>
                                        </p:tgtEl>
                                      </p:cBhvr>
                                      <p:from x="100000" y="100000"/>
                                      <p:to x="140000" y="60000"/>
                                    </p:animScale>
                                    <p:animScale>
                                      <p:cBhvr>
                                        <p:cTn id="25" dur="62" fill="hold">
                                          <p:stCondLst>
                                            <p:cond delay="187"/>
                                          </p:stCondLst>
                                        </p:cTn>
                                        <p:tgtEl>
                                          <p:spTgt spid="11"/>
                                        </p:tgtEl>
                                      </p:cBhvr>
                                      <p:from x="140000" y="60000"/>
                                      <p:to x="80000" y="120000"/>
                                    </p:animScale>
                                    <p:animScale>
                                      <p:cBhvr>
                                        <p:cTn id="26" dur="187" fill="hold">
                                          <p:stCondLst>
                                            <p:cond delay="250"/>
                                          </p:stCondLst>
                                        </p:cTn>
                                        <p:tgtEl>
                                          <p:spTgt spid="11"/>
                                        </p:tgtEl>
                                      </p:cBhvr>
                                      <p:from x="80000" y="120000"/>
                                      <p:to x="120000" y="80000"/>
                                    </p:animScale>
                                    <p:animScale>
                                      <p:cBhvr>
                                        <p:cTn id="27" dur="187" fill="hold">
                                          <p:stCondLst>
                                            <p:cond delay="438"/>
                                          </p:stCondLst>
                                        </p:cTn>
                                        <p:tgtEl>
                                          <p:spTgt spid="11"/>
                                        </p:tgtEl>
                                      </p:cBhvr>
                                      <p:from x="120000" y="80000"/>
                                      <p:to x="90000" y="110000"/>
                                    </p:animScale>
                                    <p:animScale>
                                      <p:cBhvr>
                                        <p:cTn id="28" dur="187" fill="hold">
                                          <p:stCondLst>
                                            <p:cond delay="625"/>
                                          </p:stCondLst>
                                        </p:cTn>
                                        <p:tgtEl>
                                          <p:spTgt spid="11"/>
                                        </p:tgtEl>
                                      </p:cBhvr>
                                      <p:from x="90000" y="110000"/>
                                      <p:to x="105000" y="95000"/>
                                    </p:animScale>
                                    <p:animScale>
                                      <p:cBhvr>
                                        <p:cTn id="29" dur="187" fill="hold">
                                          <p:stCondLst>
                                            <p:cond delay="813"/>
                                          </p:stCondLst>
                                        </p:cTn>
                                        <p:tgtEl>
                                          <p:spTgt spid="11"/>
                                        </p:tgtEl>
                                      </p:cBhvr>
                                      <p:from x="105000" y="95000"/>
                                      <p:to x="100000" y="100000"/>
                                    </p:animScale>
                                  </p:childTnLst>
                                </p:cTn>
                              </p:par>
                            </p:childTnLst>
                          </p:cTn>
                        </p:par>
                      </p:childTnLst>
                    </p:cTn>
                  </p:par>
                  <p:par>
                    <p:cTn id="30" fill="hold">
                      <p:stCondLst>
                        <p:cond delay="indefinite"/>
                      </p:stCondLst>
                      <p:childTnLst>
                        <p:par>
                          <p:cTn id="31" fill="hold">
                            <p:stCondLst>
                              <p:cond delay="0"/>
                            </p:stCondLst>
                            <p:childTnLst>
                              <p:par>
                                <p:cTn id="32" presetID="7"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0" fill="hold"/>
                                        <p:tgtEl>
                                          <p:spTgt spid="42"/>
                                        </p:tgtEl>
                                        <p:attrNameLst>
                                          <p:attrName>ppt_x</p:attrName>
                                        </p:attrNameLst>
                                      </p:cBhvr>
                                      <p:tavLst>
                                        <p:tav tm="0">
                                          <p:val>
                                            <p:strVal val="#ppt_x"/>
                                          </p:val>
                                        </p:tav>
                                        <p:tav tm="100000">
                                          <p:val>
                                            <p:strVal val="#ppt_x"/>
                                          </p:val>
                                        </p:tav>
                                      </p:tavLst>
                                    </p:anim>
                                    <p:anim calcmode="lin" valueType="num">
                                      <p:cBhvr additive="base">
                                        <p:cTn id="35" dur="5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p:bldP spid="11" grpId="0"/>
      <p:bldP spid="42" grpId="0"/>
      <p:bldP spid="4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custDataLst>
              <p:tags r:id="rId1"/>
            </p:custDataLst>
          </p:nvPr>
        </p:nvSpPr>
        <p:spPr>
          <a:xfrm>
            <a:off x="7552055" y="4233545"/>
            <a:ext cx="4175125" cy="2193925"/>
          </a:xfrm>
          <a:prstGeom prst="rect">
            <a:avLst/>
          </a:prstGeom>
          <a:noFill/>
          <a:ln>
            <a:noFill/>
          </a:ln>
        </p:spPr>
        <p:txBody>
          <a:bodyPr wrap="square" lIns="0" tIns="0" rIns="0" bIns="0" anchor="t" anchorCtr="0"/>
          <a:lstStyle>
            <a:defPPr>
              <a:defRPr lang="zh-CN"/>
            </a:defPPr>
            <a:lvl1pPr>
              <a:lnSpc>
                <a:spcPct val="130000"/>
              </a:lnSpc>
              <a:buSzPct val="25000"/>
              <a:defRPr>
                <a:solidFill>
                  <a:srgbClr val="FFFFFF"/>
                </a:solidFill>
                <a:ea typeface="Montserrat" panose="02000505000000020004"/>
                <a:cs typeface="Arial" panose="020B0604020202020204" pitchFamily="34" charset="0"/>
              </a:defRPr>
            </a:lvl1pPr>
          </a:lstStyle>
          <a:p>
            <a:pPr indent="0" algn="ctr" fontAlgn="auto">
              <a:lnSpc>
                <a:spcPct val="150000"/>
              </a:lnSpc>
              <a:buFont typeface="Wingdings" panose="05000000000000000000" charset="0"/>
              <a:buNone/>
            </a:pPr>
            <a:r>
              <a:rPr lang="zh-CN" altLang="en-US" sz="2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拟推广至全国 36 家省分公司，</a:t>
            </a:r>
            <a:endParaRPr lang="zh-CN" altLang="en-US" sz="2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charset="0"/>
              <a:buNone/>
            </a:pPr>
            <a:r>
              <a:rPr lang="zh-CN" altLang="en-US" sz="2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预计每月节省人力 </a:t>
            </a:r>
            <a:r>
              <a:rPr lang="en-US" altLang="zh-CN" sz="280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1584</a:t>
            </a:r>
            <a:r>
              <a:rPr lang="zh-CN" altLang="en-US" sz="280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人天</a:t>
            </a:r>
            <a:r>
              <a:rPr lang="zh-CN" altLang="en-US" sz="2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charset="0"/>
              <a:buNone/>
            </a:pPr>
            <a:r>
              <a:rPr lang="zh-CN" altLang="en-US" sz="2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节省人力成本约为 </a:t>
            </a:r>
            <a:r>
              <a:rPr lang="zh-CN" altLang="en-US" sz="320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320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26</a:t>
            </a:r>
            <a:r>
              <a:rPr lang="zh-CN" altLang="en-US" sz="320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万</a:t>
            </a:r>
            <a:r>
              <a:rPr lang="zh-CN" altLang="en-US" sz="200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3200">
              <a:solidFill>
                <a:srgbClr val="FFFF00"/>
              </a:solidFill>
              <a:ea typeface="+mn-ea"/>
              <a:cs typeface="+mn-ea"/>
              <a:sym typeface="Arial" panose="020B0604020202020204" pitchFamily="34" charset="0"/>
            </a:endParaRPr>
          </a:p>
        </p:txBody>
      </p:sp>
      <p:sp>
        <p:nvSpPr>
          <p:cNvPr id="7" name="文本框 6"/>
          <p:cNvSpPr txBox="1"/>
          <p:nvPr>
            <p:custDataLst>
              <p:tags r:id="rId2"/>
            </p:custDataLst>
          </p:nvPr>
        </p:nvSpPr>
        <p:spPr>
          <a:xfrm>
            <a:off x="7552055" y="2022475"/>
            <a:ext cx="3829685" cy="1410335"/>
          </a:xfrm>
          <a:prstGeom prst="rect">
            <a:avLst/>
          </a:prstGeom>
          <a:noFill/>
        </p:spPr>
        <p:txBody>
          <a:bodyPr wrap="square" lIns="90000" tIns="0" rIns="90000" bIns="0" rtlCol="0" anchor="ctr" anchorCtr="0"/>
          <a:lstStyle/>
          <a:p>
            <a:pPr indent="0" algn="ctr" fontAlgn="auto">
              <a:lnSpc>
                <a:spcPct val="200000"/>
              </a:lnSpc>
            </a:pPr>
            <a:r>
              <a:rPr kumimoji="1" lang="zh-CN" altLang="en-US" sz="2400" b="1" dirty="0">
                <a:solidFill>
                  <a:schemeClr val="bg1"/>
                </a:solidFill>
                <a:latin typeface="微软雅黑" panose="020B0503020204020204" pitchFamily="34" charset="-122"/>
                <a:ea typeface="微软雅黑" panose="020B0503020204020204" pitchFamily="34" charset="-122"/>
                <a:sym typeface="+mn-ea"/>
              </a:rPr>
              <a:t>智能理赔领域全场景签批</a:t>
            </a:r>
            <a:endParaRPr kumimoji="1" lang="zh-CN" altLang="en-US" sz="2400" b="1" dirty="0">
              <a:solidFill>
                <a:schemeClr val="bg1"/>
              </a:solidFill>
              <a:latin typeface="微软雅黑" panose="020B0503020204020204" pitchFamily="34" charset="-122"/>
              <a:ea typeface="微软雅黑" panose="020B0503020204020204" pitchFamily="34" charset="-122"/>
            </a:endParaRPr>
          </a:p>
          <a:p>
            <a:pPr indent="0" algn="ctr" fontAlgn="auto">
              <a:lnSpc>
                <a:spcPct val="200000"/>
              </a:lnSpc>
            </a:pPr>
            <a:r>
              <a:rPr kumimoji="1" lang="zh-CN" altLang="en-US" sz="2400" b="1" dirty="0">
                <a:solidFill>
                  <a:schemeClr val="bg1"/>
                </a:solidFill>
                <a:latin typeface="微软雅黑" panose="020B0503020204020204" pitchFamily="34" charset="-122"/>
                <a:ea typeface="微软雅黑" panose="020B0503020204020204" pitchFamily="34" charset="-122"/>
                <a:sym typeface="+mn-ea"/>
              </a:rPr>
              <a:t>药品清单核对机器人</a:t>
            </a:r>
            <a:endParaRPr kumimoji="1" lang="zh-CN" altLang="en-US" sz="2400" b="1" dirty="0">
              <a:solidFill>
                <a:schemeClr val="bg1"/>
              </a:solidFill>
              <a:latin typeface="微软雅黑" panose="020B0503020204020204" pitchFamily="34" charset="-122"/>
              <a:ea typeface="微软雅黑" panose="020B0503020204020204" pitchFamily="34" charset="-122"/>
              <a:cs typeface="+mn-ea"/>
              <a:sym typeface="+mn-ea"/>
            </a:endParaRPr>
          </a:p>
        </p:txBody>
      </p:sp>
      <p:cxnSp>
        <p:nvCxnSpPr>
          <p:cNvPr id="3" name="直接连接符 2"/>
          <p:cNvCxnSpPr/>
          <p:nvPr>
            <p:custDataLst>
              <p:tags r:id="rId3"/>
            </p:custDataLst>
          </p:nvPr>
        </p:nvCxnSpPr>
        <p:spPr>
          <a:xfrm>
            <a:off x="7181850" y="2022475"/>
            <a:ext cx="0" cy="4087132"/>
          </a:xfrm>
          <a:prstGeom prst="line">
            <a:avLst/>
          </a:prstGeom>
          <a:ln>
            <a:solidFill>
              <a:srgbClr val="FFFFFF">
                <a:lumMod val="75000"/>
                <a:alpha val="50000"/>
              </a:srgbClr>
            </a:solidFill>
          </a:ln>
        </p:spPr>
        <p:style>
          <a:lnRef idx="1">
            <a:srgbClr val="4472C4"/>
          </a:lnRef>
          <a:fillRef idx="0">
            <a:srgbClr val="4472C4"/>
          </a:fillRef>
          <a:effectRef idx="0">
            <a:srgbClr val="4472C4"/>
          </a:effectRef>
          <a:fontRef idx="minor">
            <a:srgbClr val="000000"/>
          </a:fontRef>
        </p:style>
      </p:cxnSp>
      <p:cxnSp>
        <p:nvCxnSpPr>
          <p:cNvPr id="14" name="直接连接符 13"/>
          <p:cNvCxnSpPr/>
          <p:nvPr>
            <p:custDataLst>
              <p:tags r:id="rId4"/>
            </p:custDataLst>
          </p:nvPr>
        </p:nvCxnSpPr>
        <p:spPr>
          <a:xfrm>
            <a:off x="2533904" y="2657449"/>
            <a:ext cx="0" cy="879135"/>
          </a:xfrm>
          <a:prstGeom prst="line">
            <a:avLst/>
          </a:prstGeom>
          <a:ln>
            <a:solidFill>
              <a:srgbClr val="FFFFFF">
                <a:lumMod val="65000"/>
              </a:srgbClr>
            </a:solidFill>
          </a:ln>
        </p:spPr>
        <p:style>
          <a:lnRef idx="1">
            <a:srgbClr val="4472C4"/>
          </a:lnRef>
          <a:fillRef idx="0">
            <a:srgbClr val="4472C4"/>
          </a:fillRef>
          <a:effectRef idx="0">
            <a:srgbClr val="4472C4"/>
          </a:effectRef>
          <a:fontRef idx="minor">
            <a:srgbClr val="000000"/>
          </a:fontRef>
        </p:style>
      </p:cxnSp>
      <p:cxnSp>
        <p:nvCxnSpPr>
          <p:cNvPr id="17" name="直接连接符 16"/>
          <p:cNvCxnSpPr/>
          <p:nvPr>
            <p:custDataLst>
              <p:tags r:id="rId5"/>
            </p:custDataLst>
          </p:nvPr>
        </p:nvCxnSpPr>
        <p:spPr>
          <a:xfrm>
            <a:off x="4675283" y="2657449"/>
            <a:ext cx="0" cy="879135"/>
          </a:xfrm>
          <a:prstGeom prst="line">
            <a:avLst/>
          </a:prstGeom>
          <a:ln>
            <a:solidFill>
              <a:srgbClr val="FFFFFF">
                <a:lumMod val="65000"/>
              </a:srgbClr>
            </a:solidFill>
          </a:ln>
        </p:spPr>
        <p:style>
          <a:lnRef idx="1">
            <a:srgbClr val="4472C4"/>
          </a:lnRef>
          <a:fillRef idx="0">
            <a:srgbClr val="4472C4"/>
          </a:fillRef>
          <a:effectRef idx="0">
            <a:srgbClr val="4472C4"/>
          </a:effectRef>
          <a:fontRef idx="minor">
            <a:srgbClr val="000000"/>
          </a:fontRef>
        </p:style>
      </p:cxnSp>
      <p:sp>
        <p:nvSpPr>
          <p:cNvPr id="107" name="文本框 106"/>
          <p:cNvSpPr txBox="1"/>
          <p:nvPr/>
        </p:nvSpPr>
        <p:spPr>
          <a:xfrm>
            <a:off x="737235" y="3232785"/>
            <a:ext cx="1621155" cy="509270"/>
          </a:xfrm>
          <a:prstGeom prst="rect">
            <a:avLst/>
          </a:prstGeom>
          <a:noFill/>
        </p:spPr>
        <p:txBody>
          <a:bodyPr wrap="square" rtlCol="0" anchor="t">
            <a:spAutoFit/>
          </a:bodyPr>
          <a:p>
            <a:pPr indent="0" algn="l">
              <a:lnSpc>
                <a:spcPct val="170000"/>
              </a:lnSpc>
              <a:buClrTx/>
              <a:buSzTx/>
              <a:buFont typeface="Wingdings" panose="05000000000000000000" charset="0"/>
              <a:buNone/>
            </a:pPr>
            <a:r>
              <a:rPr lang="zh-CN" altLang="en-US" sz="1600" b="1" dirty="0" smtClean="0">
                <a:solidFill>
                  <a:schemeClr val="bg1"/>
                </a:solidFill>
                <a:latin typeface="微软雅黑" panose="020B0503020204020204" pitchFamily="34" charset="-122"/>
                <a:ea typeface="微软雅黑" panose="020B0503020204020204" pitchFamily="34" charset="-122"/>
                <a:cs typeface="Heiti SC Light" panose="02000000000000000000" charset="-122"/>
              </a:rPr>
              <a:t>累计运行次数</a:t>
            </a:r>
            <a:endParaRPr lang="zh-CN" altLang="en-US" sz="1600" b="1" dirty="0" smtClean="0">
              <a:solidFill>
                <a:schemeClr val="bg1"/>
              </a:solidFill>
              <a:latin typeface="微软雅黑" panose="020B0503020204020204" pitchFamily="34" charset="-122"/>
              <a:ea typeface="微软雅黑" panose="020B0503020204020204" pitchFamily="34" charset="-122"/>
              <a:cs typeface="Heiti SC Light" panose="02000000000000000000" charset="-122"/>
            </a:endParaRPr>
          </a:p>
        </p:txBody>
      </p:sp>
      <p:grpSp>
        <p:nvGrpSpPr>
          <p:cNvPr id="2" name="组合 1"/>
          <p:cNvGrpSpPr/>
          <p:nvPr/>
        </p:nvGrpSpPr>
        <p:grpSpPr>
          <a:xfrm rot="0">
            <a:off x="803910" y="1744980"/>
            <a:ext cx="1487805" cy="1487805"/>
            <a:chOff x="1850" y="2949"/>
            <a:chExt cx="3816" cy="3816"/>
          </a:xfrm>
        </p:grpSpPr>
        <p:sp>
          <p:nvSpPr>
            <p:cNvPr id="37" name="圆: 空心 21"/>
            <p:cNvSpPr/>
            <p:nvPr>
              <p:custDataLst>
                <p:tags r:id="rId6"/>
              </p:custDataLst>
            </p:nvPr>
          </p:nvSpPr>
          <p:spPr>
            <a:xfrm>
              <a:off x="1850" y="2949"/>
              <a:ext cx="3816" cy="3816"/>
            </a:xfrm>
            <a:prstGeom prst="donut">
              <a:avLst>
                <a:gd name="adj" fmla="val 8568"/>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grpSp>
          <p:nvGrpSpPr>
            <p:cNvPr id="68" name="组合 67"/>
            <p:cNvGrpSpPr/>
            <p:nvPr/>
          </p:nvGrpSpPr>
          <p:grpSpPr>
            <a:xfrm rot="0">
              <a:off x="1955" y="3035"/>
              <a:ext cx="3644" cy="3644"/>
              <a:chOff x="3830860" y="1200373"/>
              <a:chExt cx="4530279" cy="4530279"/>
            </a:xfrm>
          </p:grpSpPr>
          <p:sp>
            <p:nvSpPr>
              <p:cNvPr id="69" name="弧形 68"/>
              <p:cNvSpPr/>
              <p:nvPr>
                <p:custDataLst>
                  <p:tags r:id="rId7"/>
                </p:custDataLst>
              </p:nvPr>
            </p:nvSpPr>
            <p:spPr>
              <a:xfrm>
                <a:off x="3919263" y="1288776"/>
                <a:ext cx="4353474" cy="4353474"/>
              </a:xfrm>
              <a:prstGeom prst="arc">
                <a:avLst>
                  <a:gd name="adj1" fmla="val 16348856"/>
                  <a:gd name="adj2" fmla="val 21440734"/>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70" name="弧形 69"/>
              <p:cNvSpPr/>
              <p:nvPr>
                <p:custDataLst>
                  <p:tags r:id="rId8"/>
                </p:custDataLst>
              </p:nvPr>
            </p:nvSpPr>
            <p:spPr>
              <a:xfrm flipH="1">
                <a:off x="3919263" y="1288776"/>
                <a:ext cx="4353474" cy="4353474"/>
              </a:xfrm>
              <a:prstGeom prst="arc">
                <a:avLst>
                  <a:gd name="adj1" fmla="val 16373930"/>
                  <a:gd name="adj2" fmla="val 21422850"/>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71" name="弧形 70"/>
              <p:cNvSpPr/>
              <p:nvPr>
                <p:custDataLst>
                  <p:tags r:id="rId9"/>
                </p:custDataLst>
              </p:nvPr>
            </p:nvSpPr>
            <p:spPr>
              <a:xfrm flipH="1" flipV="1">
                <a:off x="3919263" y="1288776"/>
                <a:ext cx="4353474" cy="4353474"/>
              </a:xfrm>
              <a:prstGeom prst="arc">
                <a:avLst>
                  <a:gd name="adj1" fmla="val 16423773"/>
                  <a:gd name="adj2" fmla="val 21430786"/>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72" name="弧形 71"/>
              <p:cNvSpPr/>
              <p:nvPr>
                <p:custDataLst>
                  <p:tags r:id="rId10"/>
                </p:custDataLst>
              </p:nvPr>
            </p:nvSpPr>
            <p:spPr>
              <a:xfrm flipV="1">
                <a:off x="3919263" y="1288776"/>
                <a:ext cx="4353474" cy="4353474"/>
              </a:xfrm>
              <a:prstGeom prst="arc">
                <a:avLst>
                  <a:gd name="adj1" fmla="val 16388605"/>
                  <a:gd name="adj2" fmla="val 21436234"/>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73" name="加号 72"/>
              <p:cNvSpPr/>
              <p:nvPr>
                <p:custDataLst>
                  <p:tags r:id="rId11"/>
                </p:custDataLst>
              </p:nvPr>
            </p:nvSpPr>
            <p:spPr>
              <a:xfrm>
                <a:off x="3830860" y="3377110"/>
                <a:ext cx="176805" cy="176805"/>
              </a:xfrm>
              <a:prstGeom prst="mathPlus">
                <a:avLst>
                  <a:gd name="adj1" fmla="val 1806"/>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79" name="加号 78"/>
              <p:cNvSpPr/>
              <p:nvPr>
                <p:custDataLst>
                  <p:tags r:id="rId12"/>
                </p:custDataLst>
              </p:nvPr>
            </p:nvSpPr>
            <p:spPr>
              <a:xfrm>
                <a:off x="6007597" y="1200373"/>
                <a:ext cx="176805" cy="176805"/>
              </a:xfrm>
              <a:prstGeom prst="mathPlus">
                <a:avLst>
                  <a:gd name="adj1" fmla="val 1806"/>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80" name="加号 79"/>
              <p:cNvSpPr/>
              <p:nvPr>
                <p:custDataLst>
                  <p:tags r:id="rId13"/>
                </p:custDataLst>
              </p:nvPr>
            </p:nvSpPr>
            <p:spPr>
              <a:xfrm>
                <a:off x="8184334" y="3377109"/>
                <a:ext cx="176805" cy="176805"/>
              </a:xfrm>
              <a:prstGeom prst="mathPlus">
                <a:avLst>
                  <a:gd name="adj1" fmla="val 1806"/>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81" name="加号 80"/>
              <p:cNvSpPr/>
              <p:nvPr>
                <p:custDataLst>
                  <p:tags r:id="rId14"/>
                </p:custDataLst>
              </p:nvPr>
            </p:nvSpPr>
            <p:spPr>
              <a:xfrm>
                <a:off x="6007596" y="5553847"/>
                <a:ext cx="176805" cy="176805"/>
              </a:xfrm>
              <a:prstGeom prst="mathPlus">
                <a:avLst>
                  <a:gd name="adj1" fmla="val 1806"/>
                </a:avLst>
              </a:prstGeom>
              <a:ln>
                <a:solidFill>
                  <a:srgbClr val="01A8FF"/>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grpSp>
      </p:grpSp>
      <p:sp>
        <p:nvSpPr>
          <p:cNvPr id="5" name="矩形 4"/>
          <p:cNvSpPr/>
          <p:nvPr/>
        </p:nvSpPr>
        <p:spPr>
          <a:xfrm>
            <a:off x="1071880" y="2167890"/>
            <a:ext cx="967105" cy="699135"/>
          </a:xfrm>
          <a:prstGeom prst="rect">
            <a:avLst/>
          </a:prstGeom>
        </p:spPr>
        <p:txBody>
          <a:bodyPr wrap="none">
            <a:noAutofit/>
          </a:bodyPr>
          <a:p>
            <a:pPr algn="ctr"/>
            <a:r>
              <a:rPr lang="en-US" altLang="zh-CN" sz="2400" b="1" dirty="0" smtClean="0">
                <a:solidFill>
                  <a:srgbClr val="01A8FF"/>
                </a:solidFill>
                <a:latin typeface="微软雅黑" panose="020B0503020204020204" pitchFamily="34" charset="-122"/>
                <a:ea typeface="微软雅黑" panose="020B0503020204020204" pitchFamily="34" charset="-122"/>
                <a:cs typeface="Heiti SC Light" panose="02000000000000000000" charset="-122"/>
                <a:sym typeface="+mn-ea"/>
              </a:rPr>
              <a:t>2926</a:t>
            </a:r>
            <a:endParaRPr lang="en-US" altLang="zh-CN" sz="2400" b="1" dirty="0" smtClean="0">
              <a:solidFill>
                <a:srgbClr val="01A8FF"/>
              </a:solidFill>
              <a:latin typeface="微软雅黑" panose="020B0503020204020204" pitchFamily="34" charset="-122"/>
              <a:ea typeface="微软雅黑" panose="020B0503020204020204" pitchFamily="34" charset="-122"/>
              <a:cs typeface="Heiti SC Light" panose="02000000000000000000" charset="-122"/>
              <a:sym typeface="+mn-ea"/>
            </a:endParaRPr>
          </a:p>
          <a:p>
            <a:pPr algn="ctr"/>
            <a:r>
              <a:rPr lang="en-US" altLang="zh-CN" sz="1400" b="1" dirty="0" smtClean="0">
                <a:solidFill>
                  <a:srgbClr val="01A8FF"/>
                </a:solidFill>
                <a:latin typeface="微软雅黑" panose="020B0503020204020204" pitchFamily="34" charset="-122"/>
                <a:ea typeface="微软雅黑" panose="020B0503020204020204" pitchFamily="34" charset="-122"/>
                <a:cs typeface="Heiti SC Light" panose="02000000000000000000" charset="-122"/>
                <a:sym typeface="+mn-ea"/>
              </a:rPr>
              <a:t>  </a:t>
            </a:r>
            <a:r>
              <a:rPr lang="zh-CN" altLang="en-US" sz="1400" b="1" dirty="0" smtClean="0">
                <a:solidFill>
                  <a:srgbClr val="01A8FF"/>
                </a:solidFill>
                <a:latin typeface="微软雅黑" panose="020B0503020204020204" pitchFamily="34" charset="-122"/>
                <a:ea typeface="微软雅黑" panose="020B0503020204020204" pitchFamily="34" charset="-122"/>
                <a:cs typeface="Heiti SC Light" panose="02000000000000000000" charset="-122"/>
                <a:sym typeface="+mn-ea"/>
              </a:rPr>
              <a:t>次</a:t>
            </a:r>
            <a:r>
              <a:rPr lang="zh-CN" altLang="en-US" sz="2000" dirty="0">
                <a:solidFill>
                  <a:srgbClr val="01A8FF"/>
                </a:solidFill>
                <a:latin typeface="方正兰亭纤黑_GBK" panose="02000000000000000000" pitchFamily="2" charset="-122"/>
                <a:ea typeface="方正兰亭纤黑_GBK" panose="02000000000000000000" pitchFamily="2" charset="-122"/>
              </a:rPr>
              <a:t> </a:t>
            </a:r>
            <a:endParaRPr lang="zh-CN" altLang="en-US" sz="2000" dirty="0">
              <a:solidFill>
                <a:srgbClr val="01A8FF"/>
              </a:solidFill>
              <a:latin typeface="方正兰亭纤黑_GBK" panose="02000000000000000000" pitchFamily="2" charset="-122"/>
              <a:ea typeface="方正兰亭纤黑_GBK" panose="02000000000000000000" pitchFamily="2" charset="-122"/>
            </a:endParaRPr>
          </a:p>
        </p:txBody>
      </p:sp>
      <p:grpSp>
        <p:nvGrpSpPr>
          <p:cNvPr id="47" name="组合 46"/>
          <p:cNvGrpSpPr/>
          <p:nvPr/>
        </p:nvGrpSpPr>
        <p:grpSpPr>
          <a:xfrm>
            <a:off x="2967990" y="1711325"/>
            <a:ext cx="1523365" cy="1523365"/>
            <a:chOff x="7674" y="2949"/>
            <a:chExt cx="3816" cy="3816"/>
          </a:xfrm>
        </p:grpSpPr>
        <p:sp>
          <p:nvSpPr>
            <p:cNvPr id="48" name="圆: 空心 31"/>
            <p:cNvSpPr/>
            <p:nvPr>
              <p:custDataLst>
                <p:tags r:id="rId15"/>
              </p:custDataLst>
            </p:nvPr>
          </p:nvSpPr>
          <p:spPr>
            <a:xfrm>
              <a:off x="7674" y="2949"/>
              <a:ext cx="3816" cy="3816"/>
            </a:xfrm>
            <a:prstGeom prst="donut">
              <a:avLst>
                <a:gd name="adj" fmla="val 8568"/>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grpSp>
          <p:nvGrpSpPr>
            <p:cNvPr id="49" name="组合 48"/>
            <p:cNvGrpSpPr/>
            <p:nvPr/>
          </p:nvGrpSpPr>
          <p:grpSpPr>
            <a:xfrm rot="0">
              <a:off x="7779" y="3035"/>
              <a:ext cx="3644" cy="3644"/>
              <a:chOff x="3830860" y="1200373"/>
              <a:chExt cx="4530279" cy="4530279"/>
            </a:xfrm>
          </p:grpSpPr>
          <p:sp>
            <p:nvSpPr>
              <p:cNvPr id="50" name="弧形 49"/>
              <p:cNvSpPr/>
              <p:nvPr>
                <p:custDataLst>
                  <p:tags r:id="rId16"/>
                </p:custDataLst>
              </p:nvPr>
            </p:nvSpPr>
            <p:spPr>
              <a:xfrm>
                <a:off x="3919263" y="1288776"/>
                <a:ext cx="4353474" cy="4353474"/>
              </a:xfrm>
              <a:prstGeom prst="arc">
                <a:avLst>
                  <a:gd name="adj1" fmla="val 16348856"/>
                  <a:gd name="adj2" fmla="val 21440734"/>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51" name="弧形 50"/>
              <p:cNvSpPr/>
              <p:nvPr>
                <p:custDataLst>
                  <p:tags r:id="rId17"/>
                </p:custDataLst>
              </p:nvPr>
            </p:nvSpPr>
            <p:spPr>
              <a:xfrm flipH="1">
                <a:off x="3919263" y="1288776"/>
                <a:ext cx="4353474" cy="4353474"/>
              </a:xfrm>
              <a:prstGeom prst="arc">
                <a:avLst>
                  <a:gd name="adj1" fmla="val 16373930"/>
                  <a:gd name="adj2" fmla="val 21422850"/>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52" name="弧形 51"/>
              <p:cNvSpPr/>
              <p:nvPr>
                <p:custDataLst>
                  <p:tags r:id="rId18"/>
                </p:custDataLst>
              </p:nvPr>
            </p:nvSpPr>
            <p:spPr>
              <a:xfrm flipH="1" flipV="1">
                <a:off x="3919263" y="1288776"/>
                <a:ext cx="4353474" cy="4353474"/>
              </a:xfrm>
              <a:prstGeom prst="arc">
                <a:avLst>
                  <a:gd name="adj1" fmla="val 16423773"/>
                  <a:gd name="adj2" fmla="val 21430786"/>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53" name="弧形 52"/>
              <p:cNvSpPr/>
              <p:nvPr>
                <p:custDataLst>
                  <p:tags r:id="rId19"/>
                </p:custDataLst>
              </p:nvPr>
            </p:nvSpPr>
            <p:spPr>
              <a:xfrm flipV="1">
                <a:off x="3919263" y="1288776"/>
                <a:ext cx="4353474" cy="4353474"/>
              </a:xfrm>
              <a:prstGeom prst="arc">
                <a:avLst>
                  <a:gd name="adj1" fmla="val 16388605"/>
                  <a:gd name="adj2" fmla="val 21436234"/>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54" name="加号 53"/>
              <p:cNvSpPr/>
              <p:nvPr>
                <p:custDataLst>
                  <p:tags r:id="rId20"/>
                </p:custDataLst>
              </p:nvPr>
            </p:nvSpPr>
            <p:spPr>
              <a:xfrm>
                <a:off x="3830860" y="3377110"/>
                <a:ext cx="176805" cy="176805"/>
              </a:xfrm>
              <a:prstGeom prst="mathPlus">
                <a:avLst>
                  <a:gd name="adj1" fmla="val 1806"/>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55" name="加号 54"/>
              <p:cNvSpPr/>
              <p:nvPr>
                <p:custDataLst>
                  <p:tags r:id="rId21"/>
                </p:custDataLst>
              </p:nvPr>
            </p:nvSpPr>
            <p:spPr>
              <a:xfrm>
                <a:off x="6007597" y="1200373"/>
                <a:ext cx="176805" cy="176805"/>
              </a:xfrm>
              <a:prstGeom prst="mathPlus">
                <a:avLst>
                  <a:gd name="adj1" fmla="val 1806"/>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56" name="加号 55"/>
              <p:cNvSpPr/>
              <p:nvPr>
                <p:custDataLst>
                  <p:tags r:id="rId22"/>
                </p:custDataLst>
              </p:nvPr>
            </p:nvSpPr>
            <p:spPr>
              <a:xfrm>
                <a:off x="8184334" y="3377109"/>
                <a:ext cx="176805" cy="176805"/>
              </a:xfrm>
              <a:prstGeom prst="mathPlus">
                <a:avLst>
                  <a:gd name="adj1" fmla="val 1806"/>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sp>
            <p:nvSpPr>
              <p:cNvPr id="57" name="加号 56"/>
              <p:cNvSpPr/>
              <p:nvPr>
                <p:custDataLst>
                  <p:tags r:id="rId23"/>
                </p:custDataLst>
              </p:nvPr>
            </p:nvSpPr>
            <p:spPr>
              <a:xfrm>
                <a:off x="6007596" y="5553847"/>
                <a:ext cx="176805" cy="176805"/>
              </a:xfrm>
              <a:prstGeom prst="mathPlus">
                <a:avLst>
                  <a:gd name="adj1" fmla="val 1806"/>
                </a:avLst>
              </a:prstGeom>
              <a:ln>
                <a:solidFill>
                  <a:srgbClr val="E5671B"/>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chemeClr val="bg1"/>
                  </a:solidFill>
                  <a:latin typeface="造字工房悦黑体验版常规体" pitchFamily="50" charset="-122"/>
                  <a:ea typeface="造字工房悦黑体验版常规体" pitchFamily="50" charset="-122"/>
                </a:endParaRPr>
              </a:p>
            </p:txBody>
          </p:sp>
        </p:grpSp>
      </p:grpSp>
      <p:sp>
        <p:nvSpPr>
          <p:cNvPr id="59" name="矩形 58"/>
          <p:cNvSpPr/>
          <p:nvPr/>
        </p:nvSpPr>
        <p:spPr>
          <a:xfrm>
            <a:off x="3246120" y="2152650"/>
            <a:ext cx="967105" cy="699135"/>
          </a:xfrm>
          <a:prstGeom prst="rect">
            <a:avLst/>
          </a:prstGeom>
        </p:spPr>
        <p:txBody>
          <a:bodyPr wrap="none">
            <a:noAutofit/>
          </a:bodyPr>
          <a:p>
            <a:pPr algn="ctr"/>
            <a:r>
              <a:rPr lang="en-US" altLang="zh-CN" sz="2400" b="1" dirty="0" smtClean="0">
                <a:solidFill>
                  <a:srgbClr val="E5671B"/>
                </a:solidFill>
                <a:latin typeface="微软雅黑" panose="020B0503020204020204" pitchFamily="34" charset="-122"/>
                <a:ea typeface="微软雅黑" panose="020B0503020204020204" pitchFamily="34" charset="-122"/>
                <a:cs typeface="Heiti SC Light" panose="02000000000000000000" charset="-122"/>
                <a:sym typeface="+mn-ea"/>
              </a:rPr>
              <a:t>46816</a:t>
            </a:r>
            <a:endParaRPr lang="en-US" altLang="zh-CN" sz="2400" b="1" dirty="0" smtClean="0">
              <a:solidFill>
                <a:srgbClr val="E5671B"/>
              </a:solidFill>
              <a:latin typeface="微软雅黑" panose="020B0503020204020204" pitchFamily="34" charset="-122"/>
              <a:ea typeface="微软雅黑" panose="020B0503020204020204" pitchFamily="34" charset="-122"/>
              <a:cs typeface="Heiti SC Light" panose="02000000000000000000" charset="-122"/>
              <a:sym typeface="+mn-ea"/>
            </a:endParaRPr>
          </a:p>
          <a:p>
            <a:pPr algn="ctr"/>
            <a:r>
              <a:rPr lang="en-US" altLang="zh-CN" sz="1400" b="1" dirty="0" smtClean="0">
                <a:solidFill>
                  <a:srgbClr val="E5671B"/>
                </a:solidFill>
                <a:latin typeface="微软雅黑" panose="020B0503020204020204" pitchFamily="34" charset="-122"/>
                <a:ea typeface="微软雅黑" panose="020B0503020204020204" pitchFamily="34" charset="-122"/>
                <a:cs typeface="Heiti SC Light" panose="02000000000000000000" charset="-122"/>
                <a:sym typeface="+mn-ea"/>
              </a:rPr>
              <a:t>  </a:t>
            </a:r>
            <a:r>
              <a:rPr lang="zh-CN" altLang="en-US" sz="1400" b="1" dirty="0" smtClean="0">
                <a:solidFill>
                  <a:srgbClr val="E5671B"/>
                </a:solidFill>
                <a:latin typeface="微软雅黑" panose="020B0503020204020204" pitchFamily="34" charset="-122"/>
                <a:ea typeface="微软雅黑" panose="020B0503020204020204" pitchFamily="34" charset="-122"/>
                <a:cs typeface="Heiti SC Light" panose="02000000000000000000" charset="-122"/>
                <a:sym typeface="+mn-ea"/>
              </a:rPr>
              <a:t>小时</a:t>
            </a:r>
            <a:r>
              <a:rPr lang="zh-CN" altLang="en-US" sz="2000" dirty="0">
                <a:solidFill>
                  <a:srgbClr val="E5671B"/>
                </a:solidFill>
                <a:latin typeface="方正兰亭纤黑_GBK" panose="02000000000000000000" pitchFamily="2" charset="-122"/>
                <a:ea typeface="方正兰亭纤黑_GBK" panose="02000000000000000000" pitchFamily="2" charset="-122"/>
              </a:rPr>
              <a:t> </a:t>
            </a:r>
            <a:endParaRPr lang="zh-CN" altLang="en-US" sz="2000" dirty="0">
              <a:solidFill>
                <a:srgbClr val="E5671B"/>
              </a:solidFill>
              <a:latin typeface="方正兰亭纤黑_GBK" panose="02000000000000000000" pitchFamily="2" charset="-122"/>
              <a:ea typeface="方正兰亭纤黑_GBK" panose="02000000000000000000" pitchFamily="2" charset="-122"/>
            </a:endParaRPr>
          </a:p>
        </p:txBody>
      </p:sp>
      <p:sp>
        <p:nvSpPr>
          <p:cNvPr id="60" name="文本框 59"/>
          <p:cNvSpPr txBox="1"/>
          <p:nvPr/>
        </p:nvSpPr>
        <p:spPr>
          <a:xfrm>
            <a:off x="2927985" y="3221355"/>
            <a:ext cx="1621155" cy="509270"/>
          </a:xfrm>
          <a:prstGeom prst="rect">
            <a:avLst/>
          </a:prstGeom>
          <a:noFill/>
        </p:spPr>
        <p:txBody>
          <a:bodyPr wrap="square" rtlCol="0" anchor="t">
            <a:spAutoFit/>
          </a:bodyPr>
          <a:p>
            <a:pPr indent="0" algn="ctr">
              <a:lnSpc>
                <a:spcPct val="170000"/>
              </a:lnSpc>
              <a:buClrTx/>
              <a:buSzTx/>
              <a:buFont typeface="Wingdings" panose="05000000000000000000" charset="0"/>
              <a:buNone/>
            </a:pPr>
            <a:r>
              <a:rPr lang="zh-CN" altLang="en-US" sz="1600" b="1" dirty="0" smtClean="0">
                <a:solidFill>
                  <a:schemeClr val="bg1"/>
                </a:solidFill>
                <a:latin typeface="微软雅黑" panose="020B0503020204020204" pitchFamily="34" charset="-122"/>
                <a:ea typeface="微软雅黑" panose="020B0503020204020204" pitchFamily="34" charset="-122"/>
                <a:cs typeface="Heiti SC Light" panose="02000000000000000000" charset="-122"/>
              </a:rPr>
              <a:t>累计节约时长</a:t>
            </a:r>
            <a:endParaRPr lang="zh-CN" altLang="en-US" sz="1600" b="1" dirty="0" smtClean="0">
              <a:solidFill>
                <a:schemeClr val="bg1"/>
              </a:solidFill>
              <a:latin typeface="微软雅黑" panose="020B0503020204020204" pitchFamily="34" charset="-122"/>
              <a:ea typeface="微软雅黑" panose="020B0503020204020204" pitchFamily="34" charset="-122"/>
              <a:cs typeface="Heiti SC Light" panose="02000000000000000000" charset="-122"/>
            </a:endParaRPr>
          </a:p>
        </p:txBody>
      </p:sp>
      <p:grpSp>
        <p:nvGrpSpPr>
          <p:cNvPr id="61" name="组合 60"/>
          <p:cNvGrpSpPr/>
          <p:nvPr/>
        </p:nvGrpSpPr>
        <p:grpSpPr>
          <a:xfrm>
            <a:off x="5013325" y="1689100"/>
            <a:ext cx="1574800" cy="1574800"/>
            <a:chOff x="13498" y="2949"/>
            <a:chExt cx="3816" cy="3816"/>
          </a:xfrm>
        </p:grpSpPr>
        <p:sp>
          <p:nvSpPr>
            <p:cNvPr id="92" name="圆: 空心 41"/>
            <p:cNvSpPr/>
            <p:nvPr>
              <p:custDataLst>
                <p:tags r:id="rId24"/>
              </p:custDataLst>
            </p:nvPr>
          </p:nvSpPr>
          <p:spPr>
            <a:xfrm>
              <a:off x="13498" y="2949"/>
              <a:ext cx="3816" cy="3816"/>
            </a:xfrm>
            <a:prstGeom prst="donut">
              <a:avLst>
                <a:gd name="adj" fmla="val 8568"/>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grpSp>
          <p:nvGrpSpPr>
            <p:cNvPr id="93" name="组合 92"/>
            <p:cNvGrpSpPr/>
            <p:nvPr/>
          </p:nvGrpSpPr>
          <p:grpSpPr>
            <a:xfrm rot="0">
              <a:off x="13604" y="3035"/>
              <a:ext cx="3644" cy="3644"/>
              <a:chOff x="3830860" y="1200373"/>
              <a:chExt cx="4530279" cy="4530279"/>
            </a:xfrm>
          </p:grpSpPr>
          <p:sp>
            <p:nvSpPr>
              <p:cNvPr id="94" name="弧形 93"/>
              <p:cNvSpPr/>
              <p:nvPr>
                <p:custDataLst>
                  <p:tags r:id="rId25"/>
                </p:custDataLst>
              </p:nvPr>
            </p:nvSpPr>
            <p:spPr>
              <a:xfrm>
                <a:off x="3919263" y="1288776"/>
                <a:ext cx="4353474" cy="4353474"/>
              </a:xfrm>
              <a:prstGeom prst="arc">
                <a:avLst>
                  <a:gd name="adj1" fmla="val 16348856"/>
                  <a:gd name="adj2" fmla="val 21440734"/>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sp>
            <p:nvSpPr>
              <p:cNvPr id="95" name="弧形 94"/>
              <p:cNvSpPr/>
              <p:nvPr>
                <p:custDataLst>
                  <p:tags r:id="rId26"/>
                </p:custDataLst>
              </p:nvPr>
            </p:nvSpPr>
            <p:spPr>
              <a:xfrm flipH="1">
                <a:off x="3919263" y="1288776"/>
                <a:ext cx="4353474" cy="4353474"/>
              </a:xfrm>
              <a:prstGeom prst="arc">
                <a:avLst>
                  <a:gd name="adj1" fmla="val 16373930"/>
                  <a:gd name="adj2" fmla="val 21422850"/>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sp>
            <p:nvSpPr>
              <p:cNvPr id="96" name="弧形 95"/>
              <p:cNvSpPr/>
              <p:nvPr>
                <p:custDataLst>
                  <p:tags r:id="rId27"/>
                </p:custDataLst>
              </p:nvPr>
            </p:nvSpPr>
            <p:spPr>
              <a:xfrm flipH="1" flipV="1">
                <a:off x="3919263" y="1288776"/>
                <a:ext cx="4353474" cy="4353474"/>
              </a:xfrm>
              <a:prstGeom prst="arc">
                <a:avLst>
                  <a:gd name="adj1" fmla="val 16423773"/>
                  <a:gd name="adj2" fmla="val 21430786"/>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sp>
            <p:nvSpPr>
              <p:cNvPr id="97" name="弧形 96"/>
              <p:cNvSpPr/>
              <p:nvPr>
                <p:custDataLst>
                  <p:tags r:id="rId28"/>
                </p:custDataLst>
              </p:nvPr>
            </p:nvSpPr>
            <p:spPr>
              <a:xfrm flipV="1">
                <a:off x="3919263" y="1288776"/>
                <a:ext cx="4353474" cy="4353474"/>
              </a:xfrm>
              <a:prstGeom prst="arc">
                <a:avLst>
                  <a:gd name="adj1" fmla="val 16388605"/>
                  <a:gd name="adj2" fmla="val 21436234"/>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sp>
            <p:nvSpPr>
              <p:cNvPr id="98" name="加号 97"/>
              <p:cNvSpPr/>
              <p:nvPr>
                <p:custDataLst>
                  <p:tags r:id="rId29"/>
                </p:custDataLst>
              </p:nvPr>
            </p:nvSpPr>
            <p:spPr>
              <a:xfrm>
                <a:off x="3830860" y="3377110"/>
                <a:ext cx="176805" cy="176805"/>
              </a:xfrm>
              <a:prstGeom prst="mathPlus">
                <a:avLst>
                  <a:gd name="adj1" fmla="val 1806"/>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sp>
            <p:nvSpPr>
              <p:cNvPr id="99" name="加号 98"/>
              <p:cNvSpPr/>
              <p:nvPr>
                <p:custDataLst>
                  <p:tags r:id="rId30"/>
                </p:custDataLst>
              </p:nvPr>
            </p:nvSpPr>
            <p:spPr>
              <a:xfrm>
                <a:off x="6007597" y="1200373"/>
                <a:ext cx="176805" cy="176805"/>
              </a:xfrm>
              <a:prstGeom prst="mathPlus">
                <a:avLst>
                  <a:gd name="adj1" fmla="val 1806"/>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sp>
            <p:nvSpPr>
              <p:cNvPr id="100" name="加号 99"/>
              <p:cNvSpPr/>
              <p:nvPr>
                <p:custDataLst>
                  <p:tags r:id="rId31"/>
                </p:custDataLst>
              </p:nvPr>
            </p:nvSpPr>
            <p:spPr>
              <a:xfrm>
                <a:off x="8184334" y="3377109"/>
                <a:ext cx="176805" cy="176805"/>
              </a:xfrm>
              <a:prstGeom prst="mathPlus">
                <a:avLst>
                  <a:gd name="adj1" fmla="val 1806"/>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sp>
            <p:nvSpPr>
              <p:cNvPr id="101" name="加号 100"/>
              <p:cNvSpPr/>
              <p:nvPr>
                <p:custDataLst>
                  <p:tags r:id="rId32"/>
                </p:custDataLst>
              </p:nvPr>
            </p:nvSpPr>
            <p:spPr>
              <a:xfrm>
                <a:off x="6007596" y="5553847"/>
                <a:ext cx="176805" cy="176805"/>
              </a:xfrm>
              <a:prstGeom prst="mathPlus">
                <a:avLst>
                  <a:gd name="adj1" fmla="val 1806"/>
                </a:avLst>
              </a:prstGeom>
              <a:ln>
                <a:solidFill>
                  <a:srgbClr val="FFFF00"/>
                </a:solidFill>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solidFill>
                    <a:srgbClr val="FFFF00"/>
                  </a:solidFill>
                  <a:latin typeface="造字工房悦黑体验版常规体" pitchFamily="50" charset="-122"/>
                  <a:ea typeface="造字工房悦黑体验版常规体" pitchFamily="50" charset="-122"/>
                </a:endParaRPr>
              </a:p>
            </p:txBody>
          </p:sp>
        </p:grpSp>
      </p:grpSp>
      <p:sp>
        <p:nvSpPr>
          <p:cNvPr id="63" name="矩形 62"/>
          <p:cNvSpPr/>
          <p:nvPr/>
        </p:nvSpPr>
        <p:spPr>
          <a:xfrm>
            <a:off x="5277485" y="2126615"/>
            <a:ext cx="967105" cy="699135"/>
          </a:xfrm>
          <a:prstGeom prst="rect">
            <a:avLst/>
          </a:prstGeom>
        </p:spPr>
        <p:txBody>
          <a:bodyPr wrap="none">
            <a:noAutofit/>
          </a:bodyPr>
          <a:p>
            <a:pPr algn="ctr"/>
            <a:r>
              <a:rPr lang="en-US" altLang="zh-CN" sz="2400" b="1" dirty="0" smtClean="0">
                <a:solidFill>
                  <a:srgbClr val="FFFF00"/>
                </a:solidFill>
                <a:latin typeface="微软雅黑" panose="020B0503020204020204" pitchFamily="34" charset="-122"/>
                <a:ea typeface="微软雅黑" panose="020B0503020204020204" pitchFamily="34" charset="-122"/>
                <a:cs typeface="Heiti SC Light" panose="02000000000000000000" charset="-122"/>
                <a:sym typeface="+mn-ea"/>
              </a:rPr>
              <a:t>94</a:t>
            </a:r>
            <a:endParaRPr lang="en-US" altLang="zh-CN" sz="2400" b="1" dirty="0" smtClean="0">
              <a:solidFill>
                <a:srgbClr val="FFFF00"/>
              </a:solidFill>
              <a:latin typeface="微软雅黑" panose="020B0503020204020204" pitchFamily="34" charset="-122"/>
              <a:ea typeface="微软雅黑" panose="020B0503020204020204" pitchFamily="34" charset="-122"/>
              <a:cs typeface="Heiti SC Light" panose="02000000000000000000" charset="-122"/>
              <a:sym typeface="+mn-ea"/>
            </a:endParaRPr>
          </a:p>
          <a:p>
            <a:pPr algn="ctr"/>
            <a:r>
              <a:rPr lang="en-US" altLang="zh-CN" sz="1400" b="1" dirty="0" smtClean="0">
                <a:solidFill>
                  <a:srgbClr val="FFFF00"/>
                </a:solidFill>
                <a:latin typeface="微软雅黑" panose="020B0503020204020204" pitchFamily="34" charset="-122"/>
                <a:ea typeface="微软雅黑" panose="020B0503020204020204" pitchFamily="34" charset="-122"/>
                <a:cs typeface="Heiti SC Light" panose="02000000000000000000" charset="-122"/>
                <a:sym typeface="+mn-ea"/>
              </a:rPr>
              <a:t>  %</a:t>
            </a:r>
            <a:r>
              <a:rPr lang="zh-CN" altLang="en-US" sz="2000" dirty="0">
                <a:solidFill>
                  <a:srgbClr val="FFFF00"/>
                </a:solidFill>
                <a:latin typeface="方正兰亭纤黑_GBK" panose="02000000000000000000" pitchFamily="2" charset="-122"/>
                <a:ea typeface="方正兰亭纤黑_GBK" panose="02000000000000000000" pitchFamily="2" charset="-122"/>
              </a:rPr>
              <a:t> </a:t>
            </a:r>
            <a:endParaRPr lang="zh-CN" altLang="en-US" sz="2000" dirty="0">
              <a:solidFill>
                <a:srgbClr val="FFFF00"/>
              </a:solidFill>
              <a:latin typeface="方正兰亭纤黑_GBK" panose="02000000000000000000" pitchFamily="2" charset="-122"/>
              <a:ea typeface="方正兰亭纤黑_GBK" panose="02000000000000000000" pitchFamily="2" charset="-122"/>
            </a:endParaRPr>
          </a:p>
        </p:txBody>
      </p:sp>
      <p:sp>
        <p:nvSpPr>
          <p:cNvPr id="64" name="文本框 63"/>
          <p:cNvSpPr txBox="1"/>
          <p:nvPr/>
        </p:nvSpPr>
        <p:spPr>
          <a:xfrm>
            <a:off x="4943475" y="3202940"/>
            <a:ext cx="1621155" cy="509270"/>
          </a:xfrm>
          <a:prstGeom prst="rect">
            <a:avLst/>
          </a:prstGeom>
          <a:noFill/>
        </p:spPr>
        <p:txBody>
          <a:bodyPr wrap="square" rtlCol="0" anchor="t">
            <a:spAutoFit/>
          </a:bodyPr>
          <a:p>
            <a:pPr indent="0" algn="ctr">
              <a:lnSpc>
                <a:spcPct val="170000"/>
              </a:lnSpc>
              <a:buClrTx/>
              <a:buSzTx/>
              <a:buFont typeface="Wingdings" panose="05000000000000000000" charset="0"/>
              <a:buNone/>
            </a:pPr>
            <a:r>
              <a:rPr lang="zh-CN" altLang="en-US" sz="1600" b="1" dirty="0" smtClean="0">
                <a:solidFill>
                  <a:schemeClr val="bg1"/>
                </a:solidFill>
                <a:latin typeface="微软雅黑" panose="020B0503020204020204" pitchFamily="34" charset="-122"/>
                <a:ea typeface="微软雅黑" panose="020B0503020204020204" pitchFamily="34" charset="-122"/>
                <a:cs typeface="Heiti SC Light" panose="02000000000000000000" charset="-122"/>
              </a:rPr>
              <a:t>整体效率提升</a:t>
            </a:r>
            <a:endParaRPr lang="zh-CN" altLang="en-US" sz="1600" b="1" dirty="0" smtClean="0">
              <a:solidFill>
                <a:schemeClr val="bg1"/>
              </a:solidFill>
              <a:latin typeface="微软雅黑" panose="020B0503020204020204" pitchFamily="34" charset="-122"/>
              <a:ea typeface="微软雅黑" panose="020B0503020204020204" pitchFamily="34" charset="-122"/>
              <a:cs typeface="Heiti SC Light" panose="02000000000000000000" charset="-122"/>
            </a:endParaRPr>
          </a:p>
        </p:txBody>
      </p:sp>
      <p:cxnSp>
        <p:nvCxnSpPr>
          <p:cNvPr id="65" name="直接连接符 2"/>
          <p:cNvCxnSpPr/>
          <p:nvPr>
            <p:custDataLst>
              <p:tags r:id="rId33"/>
            </p:custDataLst>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custDataLst>
              <p:tags r:id="rId34"/>
            </p:custDataLst>
          </p:nvPr>
        </p:nvSpPr>
        <p:spPr>
          <a:xfrm>
            <a:off x="292498" y="291458"/>
            <a:ext cx="5692665" cy="73723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二、方案价值与收益</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成效展示</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7" name="文本框 66"/>
          <p:cNvSpPr txBox="1"/>
          <p:nvPr/>
        </p:nvSpPr>
        <p:spPr>
          <a:xfrm>
            <a:off x="699770" y="4102735"/>
            <a:ext cx="6047105" cy="2076450"/>
          </a:xfrm>
          <a:prstGeom prst="rect">
            <a:avLst/>
          </a:prstGeom>
          <a:noFill/>
        </p:spPr>
        <p:txBody>
          <a:bodyPr wrap="square" rtlCol="0">
            <a:spAutoFit/>
          </a:bodyPr>
          <a:p>
            <a:pPr marL="285750" indent="-285750" fontAlgn="auto">
              <a:lnSpc>
                <a:spcPct val="150000"/>
              </a:lnSpc>
              <a:buFont typeface="Wingdings" panose="05000000000000000000" charset="0"/>
              <a:buChar char="Ø"/>
            </a:pPr>
            <a:r>
              <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目前该流程已在</a:t>
            </a:r>
            <a:r>
              <a:rPr lang="zh-CN" altLang="en-US" sz="1400" b="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b="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400" b="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家</a:t>
            </a:r>
            <a:r>
              <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省分公司试点上线，根据试点结果数字员工</a:t>
            </a:r>
            <a:r>
              <a:rPr lang="en-US" altLang="zh-CN"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RPA</a:t>
            </a:r>
            <a:r>
              <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的加入可大幅提高业务处理效率，提升录入准确率</a:t>
            </a:r>
            <a:endPar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fontAlgn="auto">
              <a:lnSpc>
                <a:spcPct val="150000"/>
              </a:lnSpc>
              <a:buFont typeface="Wingdings" panose="05000000000000000000" charset="0"/>
              <a:buChar char="Ø"/>
            </a:pPr>
            <a:r>
              <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RPA 技术突破系统屏障，打破系统间数据交互壁垒，并可与OCR技术结合实现快速、高效的作业，有效辅助人工，提高工作效率，解放人力资源，将人力投入到更高价值的任务中。</a:t>
            </a:r>
            <a:endPar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fontAlgn="auto">
              <a:lnSpc>
                <a:spcPct val="150000"/>
              </a:lnSpc>
              <a:buFont typeface="Wingdings" panose="05000000000000000000" charset="0"/>
              <a:buChar char="Ø"/>
            </a:pPr>
            <a:r>
              <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以 RPA 自动化为契机，引入</a:t>
            </a:r>
            <a:r>
              <a:rPr lang="en-US" altLang="zh-CN"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能力，推动业务流程智能化、自动化，辅助员工工作效率进一步提升，构建现代化智慧企业，加快数字化进程。</a:t>
            </a:r>
            <a:endParaRPr lang="zh-CN" altLang="en-US" sz="120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4"/>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500" fill="hold"/>
                                        <p:tgtEl>
                                          <p:spTgt spid="17"/>
                                        </p:tgtEl>
                                      </p:cBhvr>
                                      <p:by x="150000" y="150000"/>
                                      <p:from x="100000" y="100000"/>
                                      <p:to x="150000" y="150000"/>
                                    </p:animScale>
                                  </p:childTnLst>
                                </p:cTn>
                              </p:par>
                              <p:par>
                                <p:cTn id="11" presetID="6" presetClass="emph" presetSubtype="0" fill="hold" nodeType="withEffect">
                                  <p:stCondLst>
                                    <p:cond delay="0"/>
                                  </p:stCondLst>
                                  <p:childTnLst>
                                    <p:animScale>
                                      <p:cBhvr>
                                        <p:cTn id="12" dur="500" fill="hold"/>
                                        <p:tgtEl>
                                          <p:spTgt spid="14"/>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500" fill="hold"/>
                                        <p:tgtEl>
                                          <p:spTgt spid="107"/>
                                        </p:tgtEl>
                                      </p:cBhvr>
                                      <p:by x="150000" y="150000"/>
                                      <p:from x="100000" y="100000"/>
                                      <p:to x="150000" y="150000"/>
                                    </p:animScale>
                                  </p:childTnLst>
                                </p:cTn>
                              </p:par>
                              <p:par>
                                <p:cTn id="17" presetID="6" presetClass="emph" presetSubtype="0" fill="hold" nodeType="withEffect">
                                  <p:stCondLst>
                                    <p:cond delay="0"/>
                                  </p:stCondLst>
                                  <p:childTnLst>
                                    <p:animScale>
                                      <p:cBhvr>
                                        <p:cTn id="18" dur="500" fill="hold"/>
                                        <p:tgtEl>
                                          <p:spTgt spid="17"/>
                                        </p:tgtEl>
                                      </p:cBhvr>
                                      <p:by x="150000" y="150000"/>
                                      <p:from x="150000" y="150000"/>
                                      <p:to x="100000" y="10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500" fill="hold"/>
                                        <p:tgtEl>
                                          <p:spTgt spid="2"/>
                                        </p:tgtEl>
                                      </p:cBhvr>
                                      <p:by x="150000" y="150000"/>
                                      <p:from x="100000" y="100000"/>
                                      <p:to x="150000" y="150000"/>
                                    </p:animScale>
                                  </p:childTnLst>
                                </p:cTn>
                              </p:par>
                              <p:par>
                                <p:cTn id="23" presetID="6" presetClass="emph" presetSubtype="0" fill="hold" grpId="1" nodeType="withEffect">
                                  <p:stCondLst>
                                    <p:cond delay="0"/>
                                  </p:stCondLst>
                                  <p:childTnLst>
                                    <p:animScale>
                                      <p:cBhvr>
                                        <p:cTn id="24" dur="500" fill="hold"/>
                                        <p:tgtEl>
                                          <p:spTgt spid="107"/>
                                        </p:tgtEl>
                                      </p:cBhvr>
                                      <p:by x="150000" y="150000"/>
                                      <p:from x="150000" y="150000"/>
                                      <p:to x="100000" y="10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500" fill="hold"/>
                                        <p:tgtEl>
                                          <p:spTgt spid="5"/>
                                        </p:tgtEl>
                                      </p:cBhvr>
                                      <p:by x="150000" y="150000"/>
                                      <p:from x="100000" y="100000"/>
                                      <p:to x="150000" y="150000"/>
                                    </p:animScale>
                                  </p:childTnLst>
                                </p:cTn>
                              </p:par>
                              <p:par>
                                <p:cTn id="29" presetID="6" presetClass="emph" presetSubtype="0" fill="hold" nodeType="withEffect">
                                  <p:stCondLst>
                                    <p:cond delay="0"/>
                                  </p:stCondLst>
                                  <p:childTnLst>
                                    <p:animScale>
                                      <p:cBhvr>
                                        <p:cTn id="30" dur="500" fill="hold"/>
                                        <p:tgtEl>
                                          <p:spTgt spid="2"/>
                                        </p:tgtEl>
                                      </p:cBhvr>
                                      <p:by x="150000" y="150000"/>
                                      <p:from x="150000" y="150000"/>
                                      <p:to x="100000" y="10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500" fill="hold"/>
                                        <p:tgtEl>
                                          <p:spTgt spid="47"/>
                                        </p:tgtEl>
                                      </p:cBhvr>
                                      <p:by x="150000" y="150000"/>
                                      <p:from x="100000" y="100000"/>
                                      <p:to x="150000" y="150000"/>
                                    </p:animScale>
                                  </p:childTnLst>
                                </p:cTn>
                              </p:par>
                              <p:par>
                                <p:cTn id="35" presetID="6" presetClass="emph" presetSubtype="0" fill="hold" grpId="1" nodeType="withEffect">
                                  <p:stCondLst>
                                    <p:cond delay="0"/>
                                  </p:stCondLst>
                                  <p:childTnLst>
                                    <p:animScale>
                                      <p:cBhvr>
                                        <p:cTn id="36" dur="500" fill="hold"/>
                                        <p:tgtEl>
                                          <p:spTgt spid="5"/>
                                        </p:tgtEl>
                                      </p:cBhvr>
                                      <p:by x="150000" y="150000"/>
                                      <p:from x="150000" y="150000"/>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grpId="0" nodeType="clickEffect">
                                  <p:stCondLst>
                                    <p:cond delay="0"/>
                                  </p:stCondLst>
                                  <p:childTnLst>
                                    <p:animScale>
                                      <p:cBhvr>
                                        <p:cTn id="40" dur="500" fill="hold"/>
                                        <p:tgtEl>
                                          <p:spTgt spid="59"/>
                                        </p:tgtEl>
                                      </p:cBhvr>
                                      <p:by x="150000" y="150000"/>
                                      <p:from x="100000" y="100000"/>
                                      <p:to x="150000" y="150000"/>
                                    </p:animScale>
                                  </p:childTnLst>
                                </p:cTn>
                              </p:par>
                              <p:par>
                                <p:cTn id="41" presetID="6" presetClass="emph" presetSubtype="0" fill="hold" nodeType="withEffect">
                                  <p:stCondLst>
                                    <p:cond delay="0"/>
                                  </p:stCondLst>
                                  <p:childTnLst>
                                    <p:animScale>
                                      <p:cBhvr>
                                        <p:cTn id="42" dur="500" fill="hold"/>
                                        <p:tgtEl>
                                          <p:spTgt spid="47"/>
                                        </p:tgtEl>
                                      </p:cBhvr>
                                      <p:by x="150000" y="150000"/>
                                      <p:from x="150000" y="150000"/>
                                      <p:to x="100000" y="100000"/>
                                    </p:animScale>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grpId="0" nodeType="clickEffect">
                                  <p:stCondLst>
                                    <p:cond delay="0"/>
                                  </p:stCondLst>
                                  <p:childTnLst>
                                    <p:animScale>
                                      <p:cBhvr>
                                        <p:cTn id="46" dur="500" fill="hold"/>
                                        <p:tgtEl>
                                          <p:spTgt spid="60"/>
                                        </p:tgtEl>
                                      </p:cBhvr>
                                      <p:by x="150000" y="150000"/>
                                      <p:from x="100000" y="100000"/>
                                      <p:to x="150000" y="150000"/>
                                    </p:animScale>
                                  </p:childTnLst>
                                </p:cTn>
                              </p:par>
                              <p:par>
                                <p:cTn id="47" presetID="6" presetClass="emph" presetSubtype="0" fill="hold" grpId="1" nodeType="withEffect">
                                  <p:stCondLst>
                                    <p:cond delay="0"/>
                                  </p:stCondLst>
                                  <p:childTnLst>
                                    <p:animScale>
                                      <p:cBhvr>
                                        <p:cTn id="48" dur="500" fill="hold"/>
                                        <p:tgtEl>
                                          <p:spTgt spid="59"/>
                                        </p:tgtEl>
                                      </p:cBhvr>
                                      <p:by x="150000" y="150000"/>
                                      <p:from x="150000" y="150000"/>
                                      <p:to x="100000" y="100000"/>
                                    </p:animScale>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500" fill="hold"/>
                                        <p:tgtEl>
                                          <p:spTgt spid="61"/>
                                        </p:tgtEl>
                                      </p:cBhvr>
                                      <p:by x="150000" y="150000"/>
                                      <p:from x="100000" y="100000"/>
                                      <p:to x="150000" y="150000"/>
                                    </p:animScale>
                                  </p:childTnLst>
                                </p:cTn>
                              </p:par>
                              <p:par>
                                <p:cTn id="53" presetID="6" presetClass="emph" presetSubtype="0" fill="hold" grpId="1" nodeType="withEffect">
                                  <p:stCondLst>
                                    <p:cond delay="0"/>
                                  </p:stCondLst>
                                  <p:childTnLst>
                                    <p:animScale>
                                      <p:cBhvr>
                                        <p:cTn id="54" dur="500" fill="hold"/>
                                        <p:tgtEl>
                                          <p:spTgt spid="60"/>
                                        </p:tgtEl>
                                      </p:cBhvr>
                                      <p:by x="150000" y="150000"/>
                                      <p:from x="150000" y="150000"/>
                                      <p:to x="100000" y="100000"/>
                                    </p:animScale>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grpId="0" nodeType="clickEffect">
                                  <p:stCondLst>
                                    <p:cond delay="0"/>
                                  </p:stCondLst>
                                  <p:childTnLst>
                                    <p:animScale>
                                      <p:cBhvr>
                                        <p:cTn id="58" dur="500" fill="hold"/>
                                        <p:tgtEl>
                                          <p:spTgt spid="63"/>
                                        </p:tgtEl>
                                      </p:cBhvr>
                                      <p:by x="150000" y="150000"/>
                                      <p:from x="100000" y="100000"/>
                                      <p:to x="150000" y="150000"/>
                                    </p:animScale>
                                  </p:childTnLst>
                                </p:cTn>
                              </p:par>
                              <p:par>
                                <p:cTn id="59" presetID="6" presetClass="emph" presetSubtype="0" fill="hold" nodeType="withEffect">
                                  <p:stCondLst>
                                    <p:cond delay="0"/>
                                  </p:stCondLst>
                                  <p:childTnLst>
                                    <p:animScale>
                                      <p:cBhvr>
                                        <p:cTn id="60" dur="500" fill="hold"/>
                                        <p:tgtEl>
                                          <p:spTgt spid="61"/>
                                        </p:tgtEl>
                                      </p:cBhvr>
                                      <p:by x="150000" y="150000"/>
                                      <p:from x="150000" y="150000"/>
                                      <p:to x="100000" y="100000"/>
                                    </p:animScale>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grpId="0" nodeType="clickEffect">
                                  <p:stCondLst>
                                    <p:cond delay="0"/>
                                  </p:stCondLst>
                                  <p:childTnLst>
                                    <p:animScale>
                                      <p:cBhvr>
                                        <p:cTn id="64" dur="500" fill="hold"/>
                                        <p:tgtEl>
                                          <p:spTgt spid="64"/>
                                        </p:tgtEl>
                                      </p:cBhvr>
                                      <p:by x="150000" y="150000"/>
                                      <p:from x="100000" y="100000"/>
                                      <p:to x="150000" y="150000"/>
                                    </p:animScale>
                                  </p:childTnLst>
                                </p:cTn>
                              </p:par>
                              <p:par>
                                <p:cTn id="65" presetID="6" presetClass="emph" presetSubtype="0" fill="hold" grpId="1" nodeType="withEffect">
                                  <p:stCondLst>
                                    <p:cond delay="0"/>
                                  </p:stCondLst>
                                  <p:childTnLst>
                                    <p:animScale>
                                      <p:cBhvr>
                                        <p:cTn id="66" dur="500" fill="hold"/>
                                        <p:tgtEl>
                                          <p:spTgt spid="63"/>
                                        </p:tgtEl>
                                      </p:cBhvr>
                                      <p:by x="150000" y="150000"/>
                                      <p:from x="150000" y="150000"/>
                                      <p:to x="100000" y="100000"/>
                                    </p:animScale>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grpId="1" nodeType="clickEffect">
                                  <p:stCondLst>
                                    <p:cond delay="0"/>
                                  </p:stCondLst>
                                  <p:childTnLst>
                                    <p:animScale>
                                      <p:cBhvr>
                                        <p:cTn id="70" dur="500" fill="hold"/>
                                        <p:tgtEl>
                                          <p:spTgt spid="64"/>
                                        </p:tgtEl>
                                      </p:cBhvr>
                                      <p:by x="150000" y="150000"/>
                                      <p:from x="150000" y="150000"/>
                                      <p:to x="100000" y="100000"/>
                                    </p:animScale>
                                  </p:childTnLst>
                                </p:cTn>
                              </p:par>
                            </p:childTnLst>
                          </p:cTn>
                        </p:par>
                      </p:childTnLst>
                    </p:cTn>
                  </p:par>
                  <p:par>
                    <p:cTn id="71" fill="hold">
                      <p:stCondLst>
                        <p:cond delay="indefinite"/>
                      </p:stCondLst>
                      <p:childTnLst>
                        <p:par>
                          <p:cTn id="72" fill="hold">
                            <p:stCondLst>
                              <p:cond delay="0"/>
                            </p:stCondLst>
                            <p:childTnLst>
                              <p:par>
                                <p:cTn id="73" presetID="7" presetClass="entr" presetSubtype="4" fill="hold" grpId="0" nodeType="clickEffect">
                                  <p:stCondLst>
                                    <p:cond delay="0"/>
                                  </p:stCondLst>
                                  <p:childTnLst>
                                    <p:set>
                                      <p:cBhvr>
                                        <p:cTn id="74" dur="1" fill="hold">
                                          <p:stCondLst>
                                            <p:cond delay="0"/>
                                          </p:stCondLst>
                                        </p:cTn>
                                        <p:tgtEl>
                                          <p:spTgt spid="67"/>
                                        </p:tgtEl>
                                        <p:attrNameLst>
                                          <p:attrName>style.visibility</p:attrName>
                                        </p:attrNameLst>
                                      </p:cBhvr>
                                      <p:to>
                                        <p:strVal val="visible"/>
                                      </p:to>
                                    </p:set>
                                    <p:anim calcmode="lin" valueType="num">
                                      <p:cBhvr additive="base">
                                        <p:cTn id="75" dur="5000" fill="hold"/>
                                        <p:tgtEl>
                                          <p:spTgt spid="67"/>
                                        </p:tgtEl>
                                        <p:attrNameLst>
                                          <p:attrName>ppt_x</p:attrName>
                                        </p:attrNameLst>
                                      </p:cBhvr>
                                      <p:tavLst>
                                        <p:tav tm="0">
                                          <p:val>
                                            <p:strVal val="#ppt_x"/>
                                          </p:val>
                                        </p:tav>
                                        <p:tav tm="100000">
                                          <p:val>
                                            <p:strVal val="#ppt_x"/>
                                          </p:val>
                                        </p:tav>
                                      </p:tavLst>
                                    </p:anim>
                                    <p:anim calcmode="lin" valueType="num">
                                      <p:cBhvr additive="base">
                                        <p:cTn id="76" dur="50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additive="base">
                                        <p:cTn id="81" dur="500"/>
                                        <p:tgtEl>
                                          <p:spTgt spid="7"/>
                                        </p:tgtEl>
                                        <p:attrNameLst>
                                          <p:attrName>ppt_y</p:attrName>
                                        </p:attrNameLst>
                                      </p:cBhvr>
                                      <p:tavLst>
                                        <p:tav tm="0">
                                          <p:val>
                                            <p:strVal val="#ppt_y+#ppt_h*1.125000"/>
                                          </p:val>
                                        </p:tav>
                                        <p:tav tm="100000">
                                          <p:val>
                                            <p:strVal val="#ppt_y"/>
                                          </p:val>
                                        </p:tav>
                                      </p:tavLst>
                                    </p:anim>
                                    <p:animEffect transition="in" filter="wipe(up)">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ox(in)">
                                      <p:cBhvr>
                                        <p:cTn id="8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7" grpId="1"/>
      <p:bldP spid="5" grpId="0"/>
      <p:bldP spid="5" grpId="1"/>
      <p:bldP spid="59" grpId="0"/>
      <p:bldP spid="60" grpId="0"/>
      <p:bldP spid="59" grpId="1"/>
      <p:bldP spid="60" grpId="1"/>
      <p:bldP spid="63" grpId="0"/>
      <p:bldP spid="64" grpId="0"/>
      <p:bldP spid="63" grpId="1"/>
      <p:bldP spid="64" grpId="1"/>
      <p:bldP spid="67" grpId="0"/>
      <p:bldP spid="67" grpId="1"/>
      <p:bldP spid="7" grpId="0"/>
      <p:bldP spid="7" grpId="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矩形 25"/>
          <p:cNvSpPr/>
          <p:nvPr/>
        </p:nvSpPr>
        <p:spPr>
          <a:xfrm>
            <a:off x="-163830" y="1587500"/>
            <a:ext cx="12343765" cy="3683000"/>
          </a:xfrm>
          <a:prstGeom prst="rect">
            <a:avLst/>
          </a:prstGeom>
          <a:solidFill>
            <a:srgbClr val="2C395B">
              <a:alpha val="36000"/>
            </a:srgbClr>
          </a:solidFill>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22" name="任意多边形: 形状 15"/>
          <p:cNvSpPr/>
          <p:nvPr>
            <p:custDataLst>
              <p:tags r:id="rId1"/>
            </p:custDataLst>
          </p:nvPr>
        </p:nvSpPr>
        <p:spPr>
          <a:xfrm>
            <a:off x="1584085" y="2064351"/>
            <a:ext cx="2254250" cy="2372995"/>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7030A0">
              <a:alpha val="34000"/>
            </a:srgbClr>
          </a:solidFill>
          <a:ln w="25400" cap="flat" cmpd="sng" algn="ctr">
            <a:noFill/>
            <a:prstDash val="solid"/>
          </a:ln>
          <a:effectLst/>
        </p:spPr>
        <p:txBody>
          <a:bodyPr wrap="square" rtlCol="0" anchor="ctr">
            <a:noAutofit/>
          </a:bodyP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itchFamily="18" charset="-122"/>
              <a:ea typeface="思源宋体 CN" pitchFamily="18" charset="-122"/>
              <a:cs typeface="+mn-cs"/>
            </a:endParaRPr>
          </a:p>
        </p:txBody>
      </p:sp>
      <p:sp>
        <p:nvSpPr>
          <p:cNvPr id="23" name="椭圆 22"/>
          <p:cNvSpPr/>
          <p:nvPr>
            <p:custDataLst>
              <p:tags r:id="rId2"/>
            </p:custDataLst>
          </p:nvPr>
        </p:nvSpPr>
        <p:spPr>
          <a:xfrm>
            <a:off x="1824595" y="2278698"/>
            <a:ext cx="1780540" cy="1780540"/>
          </a:xfrm>
          <a:prstGeom prst="ellipse">
            <a:avLst/>
          </a:prstGeom>
          <a:solidFill>
            <a:srgbClr val="B484E2">
              <a:alpha val="56000"/>
            </a:srgb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itchFamily="18" charset="-122"/>
              <a:ea typeface="思源宋体 CN" pitchFamily="18" charset="-122"/>
              <a:cs typeface="+mn-cs"/>
            </a:endParaRPr>
          </a:p>
        </p:txBody>
      </p:sp>
      <p:sp>
        <p:nvSpPr>
          <p:cNvPr id="24" name="文本框 23"/>
          <p:cNvSpPr txBox="1"/>
          <p:nvPr>
            <p:custDataLst>
              <p:tags r:id="rId3"/>
            </p:custDataLst>
          </p:nvPr>
        </p:nvSpPr>
        <p:spPr>
          <a:xfrm>
            <a:off x="1934845" y="2502259"/>
            <a:ext cx="1652270" cy="1198880"/>
          </a:xfrm>
          <a:prstGeom prst="rect">
            <a:avLst/>
          </a:prstGeom>
          <a:noFill/>
        </p:spPr>
        <p:txBody>
          <a:bodyPr wrap="square" rtlCol="0">
            <a:spAutoFit/>
          </a:bodyPr>
          <a:p>
            <a:pPr algn="ctr"/>
            <a:r>
              <a:rPr lang="en-US" altLang="zh-CN" sz="7200" dirty="0">
                <a:solidFill>
                  <a:schemeClr val="tx1"/>
                </a:solidFill>
                <a:latin typeface="Arial Black" panose="020B0A04020102020204" pitchFamily="34" charset="0"/>
                <a:ea typeface="思源宋体 CN" pitchFamily="18" charset="-122"/>
              </a:rPr>
              <a:t>04</a:t>
            </a:r>
            <a:endParaRPr lang="en-US" altLang="zh-CN" sz="7200" dirty="0">
              <a:solidFill>
                <a:schemeClr val="tx1"/>
              </a:solidFill>
              <a:latin typeface="Arial Black" panose="020B0A04020102020204" pitchFamily="34" charset="0"/>
              <a:ea typeface="思源宋体 CN" pitchFamily="18" charset="-122"/>
            </a:endParaRPr>
          </a:p>
        </p:txBody>
      </p:sp>
      <p:sp>
        <p:nvSpPr>
          <p:cNvPr id="76" name="ïṥļíḍê"/>
          <p:cNvSpPr/>
          <p:nvPr>
            <p:custDataLst>
              <p:tags r:id="rId4"/>
            </p:custDataLst>
          </p:nvPr>
        </p:nvSpPr>
        <p:spPr>
          <a:xfrm flipH="1">
            <a:off x="3258518" y="3333046"/>
            <a:ext cx="1159635" cy="1158976"/>
          </a:xfrm>
          <a:prstGeom prst="donut">
            <a:avLst>
              <a:gd name="adj" fmla="val 21510"/>
            </a:avLst>
          </a:prstGeom>
          <a:gradFill>
            <a:gsLst>
              <a:gs pos="0">
                <a:srgbClr val="7030A0"/>
              </a:gs>
              <a:gs pos="100000">
                <a:schemeClr val="bg1">
                  <a:alpha val="0"/>
                </a:schemeClr>
              </a:gs>
            </a:gsLst>
            <a:path path="circle">
              <a:fillToRect l="50000" t="50000" r="50000" b="50000"/>
            </a:path>
            <a:tileRect/>
          </a:grad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mn-ea"/>
              <a:sym typeface="+mn-lt"/>
            </a:endParaRPr>
          </a:p>
        </p:txBody>
      </p:sp>
      <p:sp>
        <p:nvSpPr>
          <p:cNvPr id="25" name="文本框 24"/>
          <p:cNvSpPr txBox="1"/>
          <p:nvPr>
            <p:custDataLst>
              <p:tags r:id="rId5"/>
            </p:custDataLst>
          </p:nvPr>
        </p:nvSpPr>
        <p:spPr>
          <a:xfrm>
            <a:off x="4418153" y="2718049"/>
            <a:ext cx="3535680" cy="768350"/>
          </a:xfrm>
          <a:prstGeom prst="rect">
            <a:avLst/>
          </a:prstGeom>
          <a:noFill/>
        </p:spPr>
        <p:txBody>
          <a:bodyPr wrap="none" rtlCol="0">
            <a:spAutoFit/>
          </a:bodyPr>
          <a:p>
            <a:pPr algn="l"/>
            <a:r>
              <a:rPr lang="zh-CN" altLang="en-US" sz="4400" b="1" dirty="0">
                <a:solidFill>
                  <a:schemeClr val="bg1"/>
                </a:solidFill>
                <a:latin typeface="微软雅黑" panose="020B0503020204020204" pitchFamily="34" charset="-122"/>
                <a:ea typeface="微软雅黑" panose="020B0503020204020204" pitchFamily="34" charset="-122"/>
                <a:sym typeface="+mn-ea"/>
              </a:rPr>
              <a:t>方案价值推广</a:t>
            </a:r>
            <a:endParaRPr lang="zh-CN" altLang="en-US" sz="4400" b="1" dirty="0">
              <a:solidFill>
                <a:schemeClr val="bg1"/>
              </a:solidFill>
              <a:latin typeface="微软雅黑" panose="020B0503020204020204" pitchFamily="34" charset="-122"/>
              <a:ea typeface="微软雅黑" panose="020B0503020204020204" pitchFamily="34" charset="-122"/>
              <a:sym typeface="+mn-ea"/>
            </a:endParaRPr>
          </a:p>
        </p:txBody>
      </p:sp>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6" name="直接连接符 35"/>
          <p:cNvCxnSpPr/>
          <p:nvPr>
            <p:custDataLst>
              <p:tags r:id="rId1"/>
            </p:custDataLst>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custDataLst>
              <p:tags r:id="rId2"/>
            </p:custDataLst>
          </p:nvPr>
        </p:nvSpPr>
        <p:spPr>
          <a:xfrm>
            <a:off x="292735" y="291465"/>
            <a:ext cx="6690995" cy="73723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六、方案价值与收益</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推广价值</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Revenue—Promotion Value</a:t>
            </a:r>
            <a:endPar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矩形 18"/>
          <p:cNvSpPr/>
          <p:nvPr>
            <p:custDataLst>
              <p:tags r:id="rId3"/>
            </p:custDataLst>
          </p:nvPr>
        </p:nvSpPr>
        <p:spPr>
          <a:xfrm>
            <a:off x="669925" y="1440700"/>
            <a:ext cx="3632183" cy="1872208"/>
          </a:xfrm>
          <a:prstGeom prst="rect">
            <a:avLst/>
          </a:prstGeom>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20" name="矩形 19"/>
          <p:cNvSpPr/>
          <p:nvPr>
            <p:custDataLst>
              <p:tags r:id="rId4"/>
            </p:custDataLst>
          </p:nvPr>
        </p:nvSpPr>
        <p:spPr>
          <a:xfrm>
            <a:off x="669925" y="3312908"/>
            <a:ext cx="3632183" cy="840638"/>
          </a:xfrm>
          <a:prstGeom prst="rect">
            <a:avLst/>
          </a:prstGeom>
          <a:solidFill>
            <a:srgbClr val="4276AA">
              <a:lumMod val="75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cxnSp>
        <p:nvCxnSpPr>
          <p:cNvPr id="21" name="直接连接符 20"/>
          <p:cNvCxnSpPr/>
          <p:nvPr>
            <p:custDataLst>
              <p:tags r:id="rId5"/>
            </p:custDataLst>
          </p:nvPr>
        </p:nvCxnSpPr>
        <p:spPr>
          <a:xfrm>
            <a:off x="4279770" y="4382521"/>
            <a:ext cx="6985" cy="1952625"/>
          </a:xfrm>
          <a:prstGeom prst="line">
            <a:avLst/>
          </a:prstGeom>
          <a:ln w="6350">
            <a:solidFill>
              <a:srgbClr val="000000">
                <a:lumMod val="40000"/>
                <a:lumOff val="60000"/>
              </a:srgbClr>
            </a:solidFill>
          </a:ln>
        </p:spPr>
        <p:style>
          <a:lnRef idx="1">
            <a:srgbClr val="4276AA"/>
          </a:lnRef>
          <a:fillRef idx="0">
            <a:srgbClr val="4276AA"/>
          </a:fillRef>
          <a:effectRef idx="0">
            <a:srgbClr val="4276AA"/>
          </a:effectRef>
          <a:fontRef idx="minor">
            <a:srgbClr val="000000"/>
          </a:fontRef>
        </p:style>
      </p:cxnSp>
      <p:sp>
        <p:nvSpPr>
          <p:cNvPr id="22" name="任意多边形 21"/>
          <p:cNvSpPr/>
          <p:nvPr>
            <p:custDataLst>
              <p:tags r:id="rId6"/>
            </p:custDataLst>
          </p:nvPr>
        </p:nvSpPr>
        <p:spPr bwMode="auto">
          <a:xfrm>
            <a:off x="1957016" y="1944074"/>
            <a:ext cx="998235" cy="981424"/>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1459" h="580542">
                <a:moveTo>
                  <a:pt x="213875" y="146706"/>
                </a:moveTo>
                <a:cubicBezTo>
                  <a:pt x="227226" y="146706"/>
                  <a:pt x="238084" y="157547"/>
                  <a:pt x="238084" y="171055"/>
                </a:cubicBezTo>
                <a:cubicBezTo>
                  <a:pt x="238084" y="184562"/>
                  <a:pt x="227226" y="195493"/>
                  <a:pt x="213875" y="195493"/>
                </a:cubicBezTo>
                <a:cubicBezTo>
                  <a:pt x="161630" y="195493"/>
                  <a:pt x="118998" y="238236"/>
                  <a:pt x="118998" y="290755"/>
                </a:cubicBezTo>
                <a:cubicBezTo>
                  <a:pt x="118998" y="300086"/>
                  <a:pt x="120422" y="309328"/>
                  <a:pt x="123092" y="318214"/>
                </a:cubicBezTo>
                <a:cubicBezTo>
                  <a:pt x="126741" y="330300"/>
                  <a:pt x="120422" y="343274"/>
                  <a:pt x="108673" y="347895"/>
                </a:cubicBezTo>
                <a:cubicBezTo>
                  <a:pt x="72182" y="362291"/>
                  <a:pt x="48507" y="397126"/>
                  <a:pt x="48507" y="436582"/>
                </a:cubicBezTo>
                <a:cubicBezTo>
                  <a:pt x="48507" y="489101"/>
                  <a:pt x="91050" y="531844"/>
                  <a:pt x="143384" y="531844"/>
                </a:cubicBezTo>
                <a:lnTo>
                  <a:pt x="438164" y="531844"/>
                </a:lnTo>
                <a:cubicBezTo>
                  <a:pt x="490320" y="531844"/>
                  <a:pt x="532952" y="489101"/>
                  <a:pt x="532952" y="436582"/>
                </a:cubicBezTo>
                <a:cubicBezTo>
                  <a:pt x="532952" y="408678"/>
                  <a:pt x="520759" y="382108"/>
                  <a:pt x="499398" y="363979"/>
                </a:cubicBezTo>
                <a:cubicBezTo>
                  <a:pt x="494147" y="359625"/>
                  <a:pt x="491032" y="353049"/>
                  <a:pt x="490854" y="346207"/>
                </a:cubicBezTo>
                <a:cubicBezTo>
                  <a:pt x="489252" y="294399"/>
                  <a:pt x="447598" y="253876"/>
                  <a:pt x="395976" y="253876"/>
                </a:cubicBezTo>
                <a:cubicBezTo>
                  <a:pt x="382625" y="253876"/>
                  <a:pt x="371767" y="243035"/>
                  <a:pt x="371767" y="229528"/>
                </a:cubicBezTo>
                <a:cubicBezTo>
                  <a:pt x="371767" y="216020"/>
                  <a:pt x="382625" y="205090"/>
                  <a:pt x="395976" y="205090"/>
                </a:cubicBezTo>
                <a:cubicBezTo>
                  <a:pt x="433535" y="205090"/>
                  <a:pt x="468959" y="219575"/>
                  <a:pt x="495927" y="245879"/>
                </a:cubicBezTo>
                <a:cubicBezTo>
                  <a:pt x="520225" y="269517"/>
                  <a:pt x="535177" y="300441"/>
                  <a:pt x="538648" y="334032"/>
                </a:cubicBezTo>
                <a:cubicBezTo>
                  <a:pt x="565972" y="361047"/>
                  <a:pt x="581459" y="397748"/>
                  <a:pt x="581459" y="436582"/>
                </a:cubicBezTo>
                <a:cubicBezTo>
                  <a:pt x="581459" y="516026"/>
                  <a:pt x="517199" y="580542"/>
                  <a:pt x="438164" y="580542"/>
                </a:cubicBezTo>
                <a:lnTo>
                  <a:pt x="143384" y="580542"/>
                </a:lnTo>
                <a:cubicBezTo>
                  <a:pt x="64349" y="580542"/>
                  <a:pt x="0" y="516026"/>
                  <a:pt x="0" y="436582"/>
                </a:cubicBezTo>
                <a:cubicBezTo>
                  <a:pt x="0" y="407079"/>
                  <a:pt x="8811" y="378820"/>
                  <a:pt x="25544" y="354471"/>
                </a:cubicBezTo>
                <a:cubicBezTo>
                  <a:pt x="37737" y="336698"/>
                  <a:pt x="53669" y="322124"/>
                  <a:pt x="72004" y="311638"/>
                </a:cubicBezTo>
                <a:cubicBezTo>
                  <a:pt x="70936" y="304618"/>
                  <a:pt x="70491" y="297598"/>
                  <a:pt x="70491" y="290666"/>
                </a:cubicBezTo>
                <a:cubicBezTo>
                  <a:pt x="70491" y="211222"/>
                  <a:pt x="134840" y="146706"/>
                  <a:pt x="213875" y="146706"/>
                </a:cubicBezTo>
                <a:close/>
                <a:moveTo>
                  <a:pt x="301555" y="0"/>
                </a:moveTo>
                <a:cubicBezTo>
                  <a:pt x="314815" y="0"/>
                  <a:pt x="325673" y="10930"/>
                  <a:pt x="325673" y="24259"/>
                </a:cubicBezTo>
                <a:lnTo>
                  <a:pt x="325673" y="369392"/>
                </a:lnTo>
                <a:lnTo>
                  <a:pt x="379960" y="313055"/>
                </a:lnTo>
                <a:cubicBezTo>
                  <a:pt x="389215" y="303458"/>
                  <a:pt x="404433" y="303191"/>
                  <a:pt x="414045" y="312522"/>
                </a:cubicBezTo>
                <a:cubicBezTo>
                  <a:pt x="423567" y="321763"/>
                  <a:pt x="423745" y="337225"/>
                  <a:pt x="414490" y="346822"/>
                </a:cubicBezTo>
                <a:lnTo>
                  <a:pt x="318642" y="446079"/>
                </a:lnTo>
                <a:cubicBezTo>
                  <a:pt x="314103" y="450788"/>
                  <a:pt x="307874" y="453454"/>
                  <a:pt x="301288" y="453454"/>
                </a:cubicBezTo>
                <a:cubicBezTo>
                  <a:pt x="294791" y="453454"/>
                  <a:pt x="288473" y="450788"/>
                  <a:pt x="284023" y="446079"/>
                </a:cubicBezTo>
                <a:lnTo>
                  <a:pt x="188086" y="346822"/>
                </a:lnTo>
                <a:cubicBezTo>
                  <a:pt x="178742" y="337225"/>
                  <a:pt x="179009" y="321941"/>
                  <a:pt x="188620" y="312522"/>
                </a:cubicBezTo>
                <a:cubicBezTo>
                  <a:pt x="198054" y="303191"/>
                  <a:pt x="213361" y="303458"/>
                  <a:pt x="222617" y="313055"/>
                </a:cubicBezTo>
                <a:lnTo>
                  <a:pt x="277437" y="369392"/>
                </a:lnTo>
                <a:lnTo>
                  <a:pt x="277437" y="24259"/>
                </a:lnTo>
                <a:cubicBezTo>
                  <a:pt x="277437" y="10930"/>
                  <a:pt x="288295" y="0"/>
                  <a:pt x="301555" y="0"/>
                </a:cubicBezTo>
                <a:close/>
              </a:path>
            </a:pathLst>
          </a:custGeom>
          <a:solidFill>
            <a:srgbClr val="FFFFFF"/>
          </a:solidFill>
          <a:ln>
            <a:noFill/>
          </a:ln>
        </p:spPr>
        <p:txBody>
          <a:bodyPr/>
          <a:p>
            <a:endParaRPr lang="zh-CN" altLang="en-US">
              <a:sym typeface="Arial" panose="020B0604020202020204" pitchFamily="34" charset="0"/>
            </a:endParaRPr>
          </a:p>
        </p:txBody>
      </p:sp>
      <p:sp>
        <p:nvSpPr>
          <p:cNvPr id="23" name="矩形 22"/>
          <p:cNvSpPr/>
          <p:nvPr>
            <p:custDataLst>
              <p:tags r:id="rId7"/>
            </p:custDataLst>
          </p:nvPr>
        </p:nvSpPr>
        <p:spPr>
          <a:xfrm>
            <a:off x="1576726" y="3655468"/>
            <a:ext cx="1798310" cy="276999"/>
          </a:xfrm>
          <a:prstGeom prst="rect">
            <a:avLst/>
          </a:prstGeom>
        </p:spPr>
        <p:txBody>
          <a:bodyPr wrap="none" lIns="144000" tIns="0" rIns="144000" bIns="0" anchor="ctr"/>
          <a:p>
            <a:pPr algn="ctr"/>
            <a:r>
              <a:rPr lang="zh-CN" altLang="en-US" sz="20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经济效益</a:t>
            </a:r>
            <a:endParaRPr lang="zh-CN" altLang="en-US" sz="20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p:cNvSpPr/>
          <p:nvPr>
            <p:custDataLst>
              <p:tags r:id="rId8"/>
            </p:custDataLst>
          </p:nvPr>
        </p:nvSpPr>
        <p:spPr>
          <a:xfrm>
            <a:off x="678180" y="4378325"/>
            <a:ext cx="3616325" cy="2104390"/>
          </a:xfrm>
          <a:prstGeom prst="rect">
            <a:avLst/>
          </a:prstGeom>
        </p:spPr>
        <p:txBody>
          <a:bodyPr wrap="square" lIns="144000" tIns="0" rIns="144000" bIns="0" anchor="ctr" anchorCtr="1">
            <a:noAutofit/>
          </a:bodyPr>
          <a:p>
            <a:pPr marL="171450" indent="-171450" algn="l">
              <a:lnSpc>
                <a:spcPct val="120000"/>
              </a:lnSpc>
              <a:buFont typeface="Wingdings" panose="05000000000000000000" charset="0"/>
              <a:buChar char="Ø"/>
            </a:pP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降低成本：</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通过使用智能理赔领域全场景签批药品清单核对RPA机器人，可以减少人力成本和时间成本，提高工作效率的同时也能够帮助企业降低成本。</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indent="-171450" algn="l">
              <a:lnSpc>
                <a:spcPct val="120000"/>
              </a:lnSpc>
              <a:buFont typeface="Wingdings" panose="05000000000000000000" charset="0"/>
              <a:buChar char="Ø"/>
            </a:pP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提高生产力：</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机器人的操作速度比人工快得多，能够提高生产力和工作效率。</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indent="-171450" algn="l">
              <a:lnSpc>
                <a:spcPct val="120000"/>
              </a:lnSpc>
              <a:buFont typeface="Wingdings" panose="05000000000000000000" charset="0"/>
              <a:buChar char="Ø"/>
            </a:pP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减少错误和遗漏：</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机器人操作准确，能够减少错误和遗漏，从而减少赔偿费用和其他额外成本。</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5" name="矩形 24"/>
          <p:cNvSpPr/>
          <p:nvPr>
            <p:custDataLst>
              <p:tags r:id="rId9"/>
            </p:custDataLst>
          </p:nvPr>
        </p:nvSpPr>
        <p:spPr>
          <a:xfrm>
            <a:off x="4290652" y="1440700"/>
            <a:ext cx="3632184" cy="1872208"/>
          </a:xfrm>
          <a:prstGeom prst="rect">
            <a:avLst/>
          </a:prstGeom>
          <a:solidFill>
            <a:srgbClr val="40A693"/>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26" name="矩形 25"/>
          <p:cNvSpPr/>
          <p:nvPr>
            <p:custDataLst>
              <p:tags r:id="rId10"/>
            </p:custDataLst>
          </p:nvPr>
        </p:nvSpPr>
        <p:spPr>
          <a:xfrm>
            <a:off x="4290652" y="3312908"/>
            <a:ext cx="3632184" cy="840638"/>
          </a:xfrm>
          <a:prstGeom prst="rect">
            <a:avLst/>
          </a:prstGeom>
          <a:solidFill>
            <a:srgbClr val="40A693">
              <a:lumMod val="75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28" name="任意多边形 27"/>
          <p:cNvSpPr/>
          <p:nvPr>
            <p:custDataLst>
              <p:tags r:id="rId11"/>
            </p:custDataLst>
          </p:nvPr>
        </p:nvSpPr>
        <p:spPr bwMode="auto">
          <a:xfrm>
            <a:off x="5449543" y="1944074"/>
            <a:ext cx="1183163" cy="98142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51291" h="464390">
                <a:moveTo>
                  <a:pt x="153571" y="454275"/>
                </a:moveTo>
                <a:lnTo>
                  <a:pt x="548303" y="454275"/>
                </a:lnTo>
                <a:lnTo>
                  <a:pt x="545432" y="464390"/>
                </a:lnTo>
                <a:lnTo>
                  <a:pt x="157877" y="464390"/>
                </a:lnTo>
                <a:close/>
                <a:moveTo>
                  <a:pt x="327304" y="428604"/>
                </a:moveTo>
                <a:lnTo>
                  <a:pt x="321561" y="447265"/>
                </a:lnTo>
                <a:lnTo>
                  <a:pt x="373250" y="447265"/>
                </a:lnTo>
                <a:lnTo>
                  <a:pt x="366071" y="428604"/>
                </a:lnTo>
                <a:close/>
                <a:moveTo>
                  <a:pt x="193774" y="397025"/>
                </a:moveTo>
                <a:lnTo>
                  <a:pt x="180851" y="425734"/>
                </a:lnTo>
                <a:lnTo>
                  <a:pt x="522575" y="425734"/>
                </a:lnTo>
                <a:lnTo>
                  <a:pt x="512524" y="397025"/>
                </a:lnTo>
                <a:close/>
                <a:moveTo>
                  <a:pt x="180851" y="391283"/>
                </a:moveTo>
                <a:lnTo>
                  <a:pt x="531190" y="391283"/>
                </a:lnTo>
                <a:lnTo>
                  <a:pt x="551291" y="447265"/>
                </a:lnTo>
                <a:lnTo>
                  <a:pt x="549855" y="450136"/>
                </a:lnTo>
                <a:lnTo>
                  <a:pt x="153571" y="450136"/>
                </a:lnTo>
                <a:close/>
                <a:moveTo>
                  <a:pt x="199538" y="212061"/>
                </a:moveTo>
                <a:lnTo>
                  <a:pt x="199538" y="282376"/>
                </a:lnTo>
                <a:lnTo>
                  <a:pt x="199538" y="362736"/>
                </a:lnTo>
                <a:lnTo>
                  <a:pt x="403358" y="362736"/>
                </a:lnTo>
                <a:lnTo>
                  <a:pt x="508139" y="362736"/>
                </a:lnTo>
                <a:lnTo>
                  <a:pt x="508139" y="275201"/>
                </a:lnTo>
                <a:lnTo>
                  <a:pt x="508139" y="212061"/>
                </a:lnTo>
                <a:lnTo>
                  <a:pt x="289965" y="212061"/>
                </a:lnTo>
                <a:close/>
                <a:moveTo>
                  <a:pt x="188055" y="197711"/>
                </a:moveTo>
                <a:lnTo>
                  <a:pt x="295706" y="197711"/>
                </a:lnTo>
                <a:lnTo>
                  <a:pt x="518186" y="197711"/>
                </a:lnTo>
                <a:lnTo>
                  <a:pt x="518186" y="278071"/>
                </a:lnTo>
                <a:lnTo>
                  <a:pt x="518186" y="375651"/>
                </a:lnTo>
                <a:lnTo>
                  <a:pt x="396181" y="375651"/>
                </a:lnTo>
                <a:lnTo>
                  <a:pt x="188055" y="375651"/>
                </a:lnTo>
                <a:lnTo>
                  <a:pt x="188055" y="280941"/>
                </a:lnTo>
                <a:close/>
                <a:moveTo>
                  <a:pt x="120643" y="121858"/>
                </a:moveTo>
                <a:cubicBezTo>
                  <a:pt x="119208" y="121858"/>
                  <a:pt x="116338" y="123292"/>
                  <a:pt x="113467" y="123292"/>
                </a:cubicBezTo>
                <a:cubicBezTo>
                  <a:pt x="100552" y="126159"/>
                  <a:pt x="87637" y="129025"/>
                  <a:pt x="74721" y="131892"/>
                </a:cubicBezTo>
                <a:cubicBezTo>
                  <a:pt x="70416" y="150528"/>
                  <a:pt x="68981" y="170596"/>
                  <a:pt x="70416" y="189231"/>
                </a:cubicBezTo>
                <a:cubicBezTo>
                  <a:pt x="70416" y="207866"/>
                  <a:pt x="73286" y="226501"/>
                  <a:pt x="79026" y="245137"/>
                </a:cubicBezTo>
                <a:cubicBezTo>
                  <a:pt x="89072" y="248004"/>
                  <a:pt x="100552" y="249437"/>
                  <a:pt x="110597" y="252304"/>
                </a:cubicBezTo>
                <a:cubicBezTo>
                  <a:pt x="114902" y="252304"/>
                  <a:pt x="119208" y="253737"/>
                  <a:pt x="123513" y="253737"/>
                </a:cubicBezTo>
                <a:cubicBezTo>
                  <a:pt x="119208" y="232235"/>
                  <a:pt x="114902" y="210733"/>
                  <a:pt x="114902" y="187798"/>
                </a:cubicBezTo>
                <a:cubicBezTo>
                  <a:pt x="114902" y="166296"/>
                  <a:pt x="116338" y="143360"/>
                  <a:pt x="120643" y="121858"/>
                </a:cubicBezTo>
                <a:close/>
                <a:moveTo>
                  <a:pt x="165129" y="30116"/>
                </a:moveTo>
                <a:cubicBezTo>
                  <a:pt x="159389" y="43017"/>
                  <a:pt x="155084" y="55918"/>
                  <a:pt x="152214" y="68820"/>
                </a:cubicBezTo>
                <a:cubicBezTo>
                  <a:pt x="149344" y="78854"/>
                  <a:pt x="146473" y="88888"/>
                  <a:pt x="143603" y="98923"/>
                </a:cubicBezTo>
                <a:cubicBezTo>
                  <a:pt x="160824" y="96056"/>
                  <a:pt x="176610" y="96056"/>
                  <a:pt x="193830" y="96056"/>
                </a:cubicBezTo>
                <a:cubicBezTo>
                  <a:pt x="202440" y="96056"/>
                  <a:pt x="209616" y="96056"/>
                  <a:pt x="218226" y="97489"/>
                </a:cubicBezTo>
                <a:cubicBezTo>
                  <a:pt x="215356" y="88888"/>
                  <a:pt x="213921" y="80287"/>
                  <a:pt x="211051" y="70253"/>
                </a:cubicBezTo>
                <a:cubicBezTo>
                  <a:pt x="206745" y="57352"/>
                  <a:pt x="202440" y="44451"/>
                  <a:pt x="196700" y="32983"/>
                </a:cubicBezTo>
                <a:cubicBezTo>
                  <a:pt x="202440" y="37283"/>
                  <a:pt x="206745" y="43017"/>
                  <a:pt x="209616" y="48751"/>
                </a:cubicBezTo>
                <a:cubicBezTo>
                  <a:pt x="213921" y="54485"/>
                  <a:pt x="218226" y="60219"/>
                  <a:pt x="221096" y="67386"/>
                </a:cubicBezTo>
                <a:cubicBezTo>
                  <a:pt x="226836" y="77421"/>
                  <a:pt x="231141" y="88888"/>
                  <a:pt x="234011" y="100356"/>
                </a:cubicBezTo>
                <a:cubicBezTo>
                  <a:pt x="248362" y="101790"/>
                  <a:pt x="262712" y="106090"/>
                  <a:pt x="277063" y="110390"/>
                </a:cubicBezTo>
                <a:cubicBezTo>
                  <a:pt x="284238" y="113257"/>
                  <a:pt x="292848" y="114691"/>
                  <a:pt x="300023" y="118991"/>
                </a:cubicBezTo>
                <a:cubicBezTo>
                  <a:pt x="292848" y="96056"/>
                  <a:pt x="282803" y="74554"/>
                  <a:pt x="269887" y="54485"/>
                </a:cubicBezTo>
                <a:cubicBezTo>
                  <a:pt x="288543" y="68820"/>
                  <a:pt x="305764" y="88888"/>
                  <a:pt x="315809" y="113257"/>
                </a:cubicBezTo>
                <a:cubicBezTo>
                  <a:pt x="317244" y="117558"/>
                  <a:pt x="320114" y="123292"/>
                  <a:pt x="321549" y="127592"/>
                </a:cubicBezTo>
                <a:lnTo>
                  <a:pt x="350496" y="144678"/>
                </a:lnTo>
                <a:lnTo>
                  <a:pt x="350712" y="145626"/>
                </a:lnTo>
                <a:lnTo>
                  <a:pt x="324419" y="139060"/>
                </a:lnTo>
                <a:cubicBezTo>
                  <a:pt x="328724" y="154828"/>
                  <a:pt x="330159" y="170596"/>
                  <a:pt x="330159" y="187798"/>
                </a:cubicBezTo>
                <a:lnTo>
                  <a:pt x="308634" y="187798"/>
                </a:lnTo>
                <a:cubicBezTo>
                  <a:pt x="308634" y="169163"/>
                  <a:pt x="307199" y="150528"/>
                  <a:pt x="304329" y="133326"/>
                </a:cubicBezTo>
                <a:cubicBezTo>
                  <a:pt x="292848" y="130459"/>
                  <a:pt x="282803" y="129025"/>
                  <a:pt x="272758" y="126159"/>
                </a:cubicBezTo>
                <a:cubicBezTo>
                  <a:pt x="262712" y="124725"/>
                  <a:pt x="251232" y="123292"/>
                  <a:pt x="241187" y="121858"/>
                </a:cubicBezTo>
                <a:cubicBezTo>
                  <a:pt x="245492" y="143360"/>
                  <a:pt x="248362" y="164862"/>
                  <a:pt x="248362" y="187798"/>
                </a:cubicBezTo>
                <a:lnTo>
                  <a:pt x="226836" y="187798"/>
                </a:lnTo>
                <a:cubicBezTo>
                  <a:pt x="226836" y="164862"/>
                  <a:pt x="225401" y="141927"/>
                  <a:pt x="221096" y="118991"/>
                </a:cubicBezTo>
                <a:cubicBezTo>
                  <a:pt x="212486" y="117558"/>
                  <a:pt x="202440" y="117558"/>
                  <a:pt x="193830" y="117558"/>
                </a:cubicBezTo>
                <a:cubicBezTo>
                  <a:pt x="175175" y="117558"/>
                  <a:pt x="157954" y="117558"/>
                  <a:pt x="140733" y="118991"/>
                </a:cubicBezTo>
                <a:cubicBezTo>
                  <a:pt x="136428" y="141927"/>
                  <a:pt x="136428" y="164862"/>
                  <a:pt x="136428" y="187798"/>
                </a:cubicBezTo>
                <a:cubicBezTo>
                  <a:pt x="136428" y="210733"/>
                  <a:pt x="139298" y="233669"/>
                  <a:pt x="143603" y="256604"/>
                </a:cubicBezTo>
                <a:cubicBezTo>
                  <a:pt x="153649" y="258038"/>
                  <a:pt x="163694" y="258038"/>
                  <a:pt x="175175" y="258038"/>
                </a:cubicBezTo>
                <a:lnTo>
                  <a:pt x="175175" y="279540"/>
                </a:lnTo>
                <a:cubicBezTo>
                  <a:pt x="165129" y="279540"/>
                  <a:pt x="156519" y="278106"/>
                  <a:pt x="147909" y="276673"/>
                </a:cubicBezTo>
                <a:cubicBezTo>
                  <a:pt x="152214" y="301042"/>
                  <a:pt x="159389" y="323977"/>
                  <a:pt x="165129" y="346913"/>
                </a:cubicBezTo>
                <a:cubicBezTo>
                  <a:pt x="150779" y="325411"/>
                  <a:pt x="137863" y="299608"/>
                  <a:pt x="129253" y="273806"/>
                </a:cubicBezTo>
                <a:cubicBezTo>
                  <a:pt x="122078" y="272373"/>
                  <a:pt x="114902" y="270939"/>
                  <a:pt x="106292" y="268072"/>
                </a:cubicBezTo>
                <a:cubicBezTo>
                  <a:pt x="99117" y="266639"/>
                  <a:pt x="90507" y="262338"/>
                  <a:pt x="83332" y="259471"/>
                </a:cubicBezTo>
                <a:cubicBezTo>
                  <a:pt x="89072" y="282407"/>
                  <a:pt x="97682" y="303909"/>
                  <a:pt x="109162" y="325411"/>
                </a:cubicBezTo>
                <a:cubicBezTo>
                  <a:pt x="103422" y="321111"/>
                  <a:pt x="100552" y="316810"/>
                  <a:pt x="96247" y="312510"/>
                </a:cubicBezTo>
                <a:cubicBezTo>
                  <a:pt x="91942" y="306776"/>
                  <a:pt x="87637" y="302475"/>
                  <a:pt x="84767" y="296742"/>
                </a:cubicBezTo>
                <a:cubicBezTo>
                  <a:pt x="77591" y="286707"/>
                  <a:pt x="71851" y="275239"/>
                  <a:pt x="66111" y="263772"/>
                </a:cubicBezTo>
                <a:cubicBezTo>
                  <a:pt x="64676" y="259471"/>
                  <a:pt x="61806" y="253737"/>
                  <a:pt x="60371" y="248004"/>
                </a:cubicBezTo>
                <a:cubicBezTo>
                  <a:pt x="56066" y="246570"/>
                  <a:pt x="53196" y="243703"/>
                  <a:pt x="48890" y="242270"/>
                </a:cubicBezTo>
                <a:cubicBezTo>
                  <a:pt x="43150" y="237969"/>
                  <a:pt x="37410" y="233669"/>
                  <a:pt x="33105" y="229368"/>
                </a:cubicBezTo>
                <a:cubicBezTo>
                  <a:pt x="40280" y="232235"/>
                  <a:pt x="48890" y="235102"/>
                  <a:pt x="57501" y="237969"/>
                </a:cubicBezTo>
                <a:cubicBezTo>
                  <a:pt x="51761" y="222201"/>
                  <a:pt x="48890" y="206433"/>
                  <a:pt x="48890" y="190665"/>
                </a:cubicBezTo>
                <a:cubicBezTo>
                  <a:pt x="47455" y="173463"/>
                  <a:pt x="48890" y="156261"/>
                  <a:pt x="53196" y="139060"/>
                </a:cubicBezTo>
                <a:cubicBezTo>
                  <a:pt x="47455" y="141927"/>
                  <a:pt x="41715" y="143360"/>
                  <a:pt x="35975" y="146227"/>
                </a:cubicBezTo>
                <a:cubicBezTo>
                  <a:pt x="40280" y="141927"/>
                  <a:pt x="46020" y="137626"/>
                  <a:pt x="51761" y="133326"/>
                </a:cubicBezTo>
                <a:cubicBezTo>
                  <a:pt x="53196" y="133326"/>
                  <a:pt x="54631" y="131892"/>
                  <a:pt x="56066" y="130459"/>
                </a:cubicBezTo>
                <a:cubicBezTo>
                  <a:pt x="57501" y="126159"/>
                  <a:pt x="60371" y="120425"/>
                  <a:pt x="61806" y="114691"/>
                </a:cubicBezTo>
                <a:cubicBezTo>
                  <a:pt x="73286" y="91755"/>
                  <a:pt x="89072" y="70253"/>
                  <a:pt x="109162" y="55918"/>
                </a:cubicBezTo>
                <a:cubicBezTo>
                  <a:pt x="96247" y="75987"/>
                  <a:pt x="84767" y="97489"/>
                  <a:pt x="79026" y="118991"/>
                </a:cubicBezTo>
                <a:cubicBezTo>
                  <a:pt x="89072" y="114691"/>
                  <a:pt x="99117" y="110390"/>
                  <a:pt x="109162" y="107523"/>
                </a:cubicBezTo>
                <a:cubicBezTo>
                  <a:pt x="114902" y="106090"/>
                  <a:pt x="120643" y="104656"/>
                  <a:pt x="126383" y="103223"/>
                </a:cubicBezTo>
                <a:cubicBezTo>
                  <a:pt x="130688" y="90322"/>
                  <a:pt x="134993" y="77421"/>
                  <a:pt x="142168" y="64519"/>
                </a:cubicBezTo>
                <a:cubicBezTo>
                  <a:pt x="145038" y="58785"/>
                  <a:pt x="147909" y="53052"/>
                  <a:pt x="152214" y="47318"/>
                </a:cubicBezTo>
                <a:cubicBezTo>
                  <a:pt x="156519" y="41584"/>
                  <a:pt x="160824" y="35850"/>
                  <a:pt x="165129" y="30116"/>
                </a:cubicBezTo>
                <a:close/>
                <a:moveTo>
                  <a:pt x="190929" y="0"/>
                </a:moveTo>
                <a:cubicBezTo>
                  <a:pt x="294289" y="0"/>
                  <a:pt x="378987" y="84557"/>
                  <a:pt x="381858" y="187744"/>
                </a:cubicBezTo>
                <a:lnTo>
                  <a:pt x="360325" y="187744"/>
                </a:lnTo>
                <a:lnTo>
                  <a:pt x="350712" y="145626"/>
                </a:lnTo>
                <a:lnTo>
                  <a:pt x="353120" y="146227"/>
                </a:lnTo>
                <a:lnTo>
                  <a:pt x="350496" y="144678"/>
                </a:lnTo>
                <a:lnTo>
                  <a:pt x="345565" y="123073"/>
                </a:lnTo>
                <a:cubicBezTo>
                  <a:pt x="319052" y="63417"/>
                  <a:pt x="259836" y="21497"/>
                  <a:pt x="190929" y="21497"/>
                </a:cubicBezTo>
                <a:cubicBezTo>
                  <a:pt x="97618" y="21497"/>
                  <a:pt x="21533" y="97455"/>
                  <a:pt x="21533" y="190611"/>
                </a:cubicBezTo>
                <a:cubicBezTo>
                  <a:pt x="21533" y="278033"/>
                  <a:pt x="89004" y="351125"/>
                  <a:pt x="175138" y="358291"/>
                </a:cubicBezTo>
                <a:lnTo>
                  <a:pt x="175138" y="379788"/>
                </a:lnTo>
                <a:lnTo>
                  <a:pt x="173702" y="379788"/>
                </a:lnTo>
                <a:lnTo>
                  <a:pt x="172267" y="379788"/>
                </a:lnTo>
                <a:cubicBezTo>
                  <a:pt x="76084" y="371189"/>
                  <a:pt x="0" y="289499"/>
                  <a:pt x="0" y="190611"/>
                </a:cubicBezTo>
                <a:cubicBezTo>
                  <a:pt x="0" y="85990"/>
                  <a:pt x="86133" y="0"/>
                  <a:pt x="190929" y="0"/>
                </a:cubicBezTo>
                <a:close/>
              </a:path>
            </a:pathLst>
          </a:custGeom>
          <a:solidFill>
            <a:srgbClr val="FFFFFF"/>
          </a:solidFill>
          <a:ln>
            <a:noFill/>
          </a:ln>
        </p:spPr>
        <p:txBody>
          <a:bodyPr/>
          <a:p>
            <a:endParaRPr lang="zh-CN" altLang="en-US">
              <a:sym typeface="Arial" panose="020B0604020202020204" pitchFamily="34" charset="0"/>
            </a:endParaRPr>
          </a:p>
        </p:txBody>
      </p:sp>
      <p:sp>
        <p:nvSpPr>
          <p:cNvPr id="29" name="矩形 28"/>
          <p:cNvSpPr/>
          <p:nvPr>
            <p:custDataLst>
              <p:tags r:id="rId12"/>
            </p:custDataLst>
          </p:nvPr>
        </p:nvSpPr>
        <p:spPr>
          <a:xfrm>
            <a:off x="5185665" y="3655468"/>
            <a:ext cx="1798310" cy="276999"/>
          </a:xfrm>
          <a:prstGeom prst="rect">
            <a:avLst/>
          </a:prstGeom>
        </p:spPr>
        <p:txBody>
          <a:bodyPr wrap="none" lIns="144000" tIns="0" rIns="144000" bIns="0" anchor="ctr"/>
          <a:p>
            <a:pPr algn="ctr"/>
            <a:r>
              <a:rPr lang="zh-CN" altLang="en-US" sz="20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业务价值</a:t>
            </a:r>
            <a:endParaRPr lang="zh-CN" altLang="en-US" sz="20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矩形 29"/>
          <p:cNvSpPr/>
          <p:nvPr>
            <p:custDataLst>
              <p:tags r:id="rId13"/>
            </p:custDataLst>
          </p:nvPr>
        </p:nvSpPr>
        <p:spPr>
          <a:xfrm>
            <a:off x="4309110" y="4241800"/>
            <a:ext cx="3561080" cy="2213610"/>
          </a:xfrm>
          <a:prstGeom prst="rect">
            <a:avLst/>
          </a:prstGeom>
        </p:spPr>
        <p:txBody>
          <a:bodyPr wrap="square" lIns="144000" tIns="0" rIns="144000" bIns="0" anchor="ctr" anchorCtr="1">
            <a:noAutofit/>
          </a:bodyPr>
          <a:p>
            <a:pPr marL="171450" lvl="0" indent="-171450" algn="l">
              <a:lnSpc>
                <a:spcPct val="120000"/>
              </a:lnSpc>
              <a:buClrTx/>
              <a:buSzTx/>
              <a:buFont typeface="Wingdings" panose="05000000000000000000" charset="0"/>
              <a:buChar char="Ø"/>
            </a:pP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创新保司理赔流程：</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助力保司理赔流程自动化建设，提高客户体验。</a:t>
            </a:r>
            <a:endPar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lvl="0" indent="-171450" algn="l">
              <a:lnSpc>
                <a:spcPct val="120000"/>
              </a:lnSpc>
              <a:buClrTx/>
              <a:buSzTx/>
              <a:buFont typeface="Wingdings" panose="05000000000000000000" charset="0"/>
              <a:buChar char="Ø"/>
            </a:pP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减轻业务人员工作压力</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更加高效、准确和安全地处理批次理赔签批药品清单核对流程</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lvl="0" indent="-171450" algn="l">
              <a:lnSpc>
                <a:spcPct val="120000"/>
              </a:lnSpc>
              <a:buClrTx/>
              <a:buSzTx/>
              <a:buFont typeface="Wingdings" panose="05000000000000000000" charset="0"/>
              <a:buChar char="Ø"/>
            </a:pP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提高数据安全性：</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机器人操作是</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全</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自动化的，避免信息泄露和不规范操作的风险</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，提高数据安全。</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1" name="矩形 30"/>
          <p:cNvSpPr/>
          <p:nvPr>
            <p:custDataLst>
              <p:tags r:id="rId14"/>
            </p:custDataLst>
          </p:nvPr>
        </p:nvSpPr>
        <p:spPr>
          <a:xfrm>
            <a:off x="7891987" y="1440700"/>
            <a:ext cx="3632184" cy="1872208"/>
          </a:xfrm>
          <a:prstGeom prst="rect">
            <a:avLst/>
          </a:prstGeom>
          <a:solidFill>
            <a:srgbClr val="5E5CA2"/>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32" name="矩形 31"/>
          <p:cNvSpPr/>
          <p:nvPr>
            <p:custDataLst>
              <p:tags r:id="rId15"/>
            </p:custDataLst>
          </p:nvPr>
        </p:nvSpPr>
        <p:spPr>
          <a:xfrm>
            <a:off x="7891987" y="3312908"/>
            <a:ext cx="3632184" cy="840638"/>
          </a:xfrm>
          <a:prstGeom prst="rect">
            <a:avLst/>
          </a:prstGeom>
          <a:solidFill>
            <a:srgbClr val="5E5CA2">
              <a:lumMod val="75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33" name="任意多边形 32"/>
          <p:cNvSpPr/>
          <p:nvPr>
            <p:custDataLst>
              <p:tags r:id="rId16"/>
            </p:custDataLst>
          </p:nvPr>
        </p:nvSpPr>
        <p:spPr bwMode="auto">
          <a:xfrm>
            <a:off x="9023648" y="1944074"/>
            <a:ext cx="1616895" cy="986678"/>
          </a:xfrm>
          <a:custGeom>
            <a:avLst/>
            <a:gdLst>
              <a:gd name="T0" fmla="*/ 1842 w 2014"/>
              <a:gd name="T1" fmla="*/ 486 h 1250"/>
              <a:gd name="T2" fmla="*/ 1667 w 2014"/>
              <a:gd name="T3" fmla="*/ 223 h 1250"/>
              <a:gd name="T4" fmla="*/ 1389 w 2014"/>
              <a:gd name="T5" fmla="*/ 483 h 1250"/>
              <a:gd name="T6" fmla="*/ 1178 w 2014"/>
              <a:gd name="T7" fmla="*/ 786 h 1250"/>
              <a:gd name="T8" fmla="*/ 1194 w 2014"/>
              <a:gd name="T9" fmla="*/ 158 h 1250"/>
              <a:gd name="T10" fmla="*/ 901 w 2014"/>
              <a:gd name="T11" fmla="*/ 128 h 1250"/>
              <a:gd name="T12" fmla="*/ 752 w 2014"/>
              <a:gd name="T13" fmla="*/ 644 h 1250"/>
              <a:gd name="T14" fmla="*/ 634 w 2014"/>
              <a:gd name="T15" fmla="*/ 589 h 1250"/>
              <a:gd name="T16" fmla="*/ 530 w 2014"/>
              <a:gd name="T17" fmla="*/ 148 h 1250"/>
              <a:gd name="T18" fmla="*/ 172 w 2014"/>
              <a:gd name="T19" fmla="*/ 462 h 1250"/>
              <a:gd name="T20" fmla="*/ 0 w 2014"/>
              <a:gd name="T21" fmla="*/ 1078 h 1250"/>
              <a:gd name="T22" fmla="*/ 1532 w 2014"/>
              <a:gd name="T23" fmla="*/ 1250 h 1250"/>
              <a:gd name="T24" fmla="*/ 2014 w 2014"/>
              <a:gd name="T25" fmla="*/ 1078 h 1250"/>
              <a:gd name="T26" fmla="*/ 1777 w 2014"/>
              <a:gd name="T27" fmla="*/ 1054 h 1250"/>
              <a:gd name="T28" fmla="*/ 1428 w 2014"/>
              <a:gd name="T29" fmla="*/ 819 h 1250"/>
              <a:gd name="T30" fmla="*/ 1965 w 2014"/>
              <a:gd name="T31" fmla="*/ 1054 h 1250"/>
              <a:gd name="T32" fmla="*/ 1279 w 2014"/>
              <a:gd name="T33" fmla="*/ 1105 h 1250"/>
              <a:gd name="T34" fmla="*/ 1231 w 2014"/>
              <a:gd name="T35" fmla="*/ 1203 h 1250"/>
              <a:gd name="T36" fmla="*/ 735 w 2014"/>
              <a:gd name="T37" fmla="*/ 1102 h 1250"/>
              <a:gd name="T38" fmla="*/ 561 w 2014"/>
              <a:gd name="T39" fmla="*/ 1078 h 1250"/>
              <a:gd name="T40" fmla="*/ 693 w 2014"/>
              <a:gd name="T41" fmla="*/ 912 h 1250"/>
              <a:gd name="T42" fmla="*/ 1007 w 2014"/>
              <a:gd name="T43" fmla="*/ 1140 h 1250"/>
              <a:gd name="T44" fmla="*/ 1302 w 2014"/>
              <a:gd name="T45" fmla="*/ 898 h 1250"/>
              <a:gd name="T46" fmla="*/ 1452 w 2014"/>
              <a:gd name="T47" fmla="*/ 1078 h 1250"/>
              <a:gd name="T48" fmla="*/ 189 w 2014"/>
              <a:gd name="T49" fmla="*/ 987 h 1250"/>
              <a:gd name="T50" fmla="*/ 399 w 2014"/>
              <a:gd name="T51" fmla="*/ 1019 h 1250"/>
              <a:gd name="T52" fmla="*/ 562 w 2014"/>
              <a:gd name="T53" fmla="*/ 980 h 1250"/>
              <a:gd name="T54" fmla="*/ 240 w 2014"/>
              <a:gd name="T55" fmla="*/ 610 h 1250"/>
              <a:gd name="T56" fmla="*/ 219 w 2014"/>
              <a:gd name="T57" fmla="*/ 461 h 1250"/>
              <a:gd name="T58" fmla="*/ 492 w 2014"/>
              <a:gd name="T59" fmla="*/ 250 h 1250"/>
              <a:gd name="T60" fmla="*/ 578 w 2014"/>
              <a:gd name="T61" fmla="*/ 462 h 1250"/>
              <a:gd name="T62" fmla="*/ 552 w 2014"/>
              <a:gd name="T63" fmla="*/ 615 h 1250"/>
              <a:gd name="T64" fmla="*/ 400 w 2014"/>
              <a:gd name="T65" fmla="*/ 771 h 1250"/>
              <a:gd name="T66" fmla="*/ 312 w 2014"/>
              <a:gd name="T67" fmla="*/ 732 h 1250"/>
              <a:gd name="T68" fmla="*/ 438 w 2014"/>
              <a:gd name="T69" fmla="*/ 813 h 1250"/>
              <a:gd name="T70" fmla="*/ 380 w 2014"/>
              <a:gd name="T71" fmla="*/ 835 h 1250"/>
              <a:gd name="T72" fmla="*/ 789 w 2014"/>
              <a:gd name="T73" fmla="*/ 607 h 1250"/>
              <a:gd name="T74" fmla="*/ 759 w 2014"/>
              <a:gd name="T75" fmla="*/ 402 h 1250"/>
              <a:gd name="T76" fmla="*/ 1138 w 2014"/>
              <a:gd name="T77" fmla="*/ 101 h 1250"/>
              <a:gd name="T78" fmla="*/ 1255 w 2014"/>
              <a:gd name="T79" fmla="*/ 403 h 1250"/>
              <a:gd name="T80" fmla="*/ 1219 w 2014"/>
              <a:gd name="T81" fmla="*/ 614 h 1250"/>
              <a:gd name="T82" fmla="*/ 1020 w 2014"/>
              <a:gd name="T83" fmla="*/ 823 h 1250"/>
              <a:gd name="T84" fmla="*/ 888 w 2014"/>
              <a:gd name="T85" fmla="*/ 773 h 1250"/>
              <a:gd name="T86" fmla="*/ 1069 w 2014"/>
              <a:gd name="T87" fmla="*/ 865 h 1250"/>
              <a:gd name="T88" fmla="*/ 943 w 2014"/>
              <a:gd name="T89" fmla="*/ 862 h 1250"/>
              <a:gd name="T90" fmla="*/ 875 w 2014"/>
              <a:gd name="T91" fmla="*/ 824 h 1250"/>
              <a:gd name="T92" fmla="*/ 1426 w 2014"/>
              <a:gd name="T93" fmla="*/ 513 h 1250"/>
              <a:gd name="T94" fmla="*/ 1561 w 2014"/>
              <a:gd name="T95" fmla="*/ 295 h 1250"/>
              <a:gd name="T96" fmla="*/ 1722 w 2014"/>
              <a:gd name="T97" fmla="*/ 310 h 1250"/>
              <a:gd name="T98" fmla="*/ 1804 w 2014"/>
              <a:gd name="T99" fmla="*/ 578 h 1250"/>
              <a:gd name="T100" fmla="*/ 1676 w 2014"/>
              <a:gd name="T101" fmla="*/ 752 h 1250"/>
              <a:gd name="T102" fmla="*/ 1613 w 2014"/>
              <a:gd name="T103" fmla="*/ 771 h 1250"/>
              <a:gd name="T104" fmla="*/ 1457 w 2014"/>
              <a:gd name="T105" fmla="*/ 610 h 1250"/>
              <a:gd name="T106" fmla="*/ 1754 w 2014"/>
              <a:gd name="T107" fmla="*/ 797 h 1250"/>
              <a:gd name="T108" fmla="*/ 1473 w 2014"/>
              <a:gd name="T109" fmla="*/ 798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4" h="1250">
                <a:moveTo>
                  <a:pt x="2014" y="1078"/>
                </a:moveTo>
                <a:cubicBezTo>
                  <a:pt x="2014" y="926"/>
                  <a:pt x="1905" y="796"/>
                  <a:pt x="1753" y="746"/>
                </a:cubicBezTo>
                <a:cubicBezTo>
                  <a:pt x="1777" y="717"/>
                  <a:pt x="1796" y="683"/>
                  <a:pt x="1808" y="650"/>
                </a:cubicBezTo>
                <a:cubicBezTo>
                  <a:pt x="1828" y="638"/>
                  <a:pt x="1844" y="615"/>
                  <a:pt x="1851" y="589"/>
                </a:cubicBezTo>
                <a:cubicBezTo>
                  <a:pt x="1857" y="566"/>
                  <a:pt x="1870" y="514"/>
                  <a:pt x="1842" y="486"/>
                </a:cubicBezTo>
                <a:lnTo>
                  <a:pt x="1842" y="463"/>
                </a:lnTo>
                <a:cubicBezTo>
                  <a:pt x="1843" y="423"/>
                  <a:pt x="1846" y="320"/>
                  <a:pt x="1760" y="275"/>
                </a:cubicBezTo>
                <a:cubicBezTo>
                  <a:pt x="1758" y="267"/>
                  <a:pt x="1757" y="260"/>
                  <a:pt x="1757" y="259"/>
                </a:cubicBezTo>
                <a:lnTo>
                  <a:pt x="1746" y="148"/>
                </a:lnTo>
                <a:lnTo>
                  <a:pt x="1667" y="223"/>
                </a:lnTo>
                <a:cubicBezTo>
                  <a:pt x="1658" y="230"/>
                  <a:pt x="1605" y="243"/>
                  <a:pt x="1555" y="248"/>
                </a:cubicBezTo>
                <a:lnTo>
                  <a:pt x="1535" y="251"/>
                </a:lnTo>
                <a:cubicBezTo>
                  <a:pt x="1383" y="275"/>
                  <a:pt x="1386" y="363"/>
                  <a:pt x="1388" y="433"/>
                </a:cubicBezTo>
                <a:cubicBezTo>
                  <a:pt x="1388" y="442"/>
                  <a:pt x="1388" y="452"/>
                  <a:pt x="1388" y="462"/>
                </a:cubicBezTo>
                <a:lnTo>
                  <a:pt x="1389" y="483"/>
                </a:lnTo>
                <a:cubicBezTo>
                  <a:pt x="1374" y="500"/>
                  <a:pt x="1363" y="531"/>
                  <a:pt x="1377" y="588"/>
                </a:cubicBezTo>
                <a:cubicBezTo>
                  <a:pt x="1383" y="614"/>
                  <a:pt x="1400" y="636"/>
                  <a:pt x="1420" y="647"/>
                </a:cubicBezTo>
                <a:cubicBezTo>
                  <a:pt x="1429" y="671"/>
                  <a:pt x="1448" y="711"/>
                  <a:pt x="1477" y="746"/>
                </a:cubicBezTo>
                <a:cubicBezTo>
                  <a:pt x="1412" y="767"/>
                  <a:pt x="1356" y="803"/>
                  <a:pt x="1312" y="848"/>
                </a:cubicBezTo>
                <a:cubicBezTo>
                  <a:pt x="1271" y="822"/>
                  <a:pt x="1226" y="801"/>
                  <a:pt x="1178" y="786"/>
                </a:cubicBezTo>
                <a:cubicBezTo>
                  <a:pt x="1214" y="746"/>
                  <a:pt x="1241" y="696"/>
                  <a:pt x="1258" y="649"/>
                </a:cubicBezTo>
                <a:cubicBezTo>
                  <a:pt x="1285" y="633"/>
                  <a:pt x="1306" y="605"/>
                  <a:pt x="1315" y="571"/>
                </a:cubicBezTo>
                <a:cubicBezTo>
                  <a:pt x="1322" y="540"/>
                  <a:pt x="1339" y="472"/>
                  <a:pt x="1302" y="438"/>
                </a:cubicBezTo>
                <a:lnTo>
                  <a:pt x="1302" y="403"/>
                </a:lnTo>
                <a:cubicBezTo>
                  <a:pt x="1305" y="322"/>
                  <a:pt x="1296" y="208"/>
                  <a:pt x="1194" y="158"/>
                </a:cubicBezTo>
                <a:cubicBezTo>
                  <a:pt x="1190" y="144"/>
                  <a:pt x="1189" y="132"/>
                  <a:pt x="1189" y="131"/>
                </a:cubicBezTo>
                <a:lnTo>
                  <a:pt x="1176" y="0"/>
                </a:lnTo>
                <a:lnTo>
                  <a:pt x="1082" y="89"/>
                </a:lnTo>
                <a:cubicBezTo>
                  <a:pt x="1070" y="99"/>
                  <a:pt x="998" y="117"/>
                  <a:pt x="928" y="124"/>
                </a:cubicBezTo>
                <a:lnTo>
                  <a:pt x="901" y="128"/>
                </a:lnTo>
                <a:cubicBezTo>
                  <a:pt x="705" y="159"/>
                  <a:pt x="708" y="268"/>
                  <a:pt x="711" y="367"/>
                </a:cubicBezTo>
                <a:cubicBezTo>
                  <a:pt x="711" y="378"/>
                  <a:pt x="711" y="390"/>
                  <a:pt x="711" y="402"/>
                </a:cubicBezTo>
                <a:lnTo>
                  <a:pt x="712" y="433"/>
                </a:lnTo>
                <a:cubicBezTo>
                  <a:pt x="692" y="454"/>
                  <a:pt x="677" y="493"/>
                  <a:pt x="696" y="569"/>
                </a:cubicBezTo>
                <a:cubicBezTo>
                  <a:pt x="704" y="603"/>
                  <a:pt x="726" y="631"/>
                  <a:pt x="752" y="644"/>
                </a:cubicBezTo>
                <a:cubicBezTo>
                  <a:pt x="765" y="678"/>
                  <a:pt x="792" y="737"/>
                  <a:pt x="836" y="786"/>
                </a:cubicBezTo>
                <a:cubicBezTo>
                  <a:pt x="787" y="801"/>
                  <a:pt x="742" y="822"/>
                  <a:pt x="702" y="848"/>
                </a:cubicBezTo>
                <a:cubicBezTo>
                  <a:pt x="658" y="802"/>
                  <a:pt x="601" y="767"/>
                  <a:pt x="536" y="746"/>
                </a:cubicBezTo>
                <a:cubicBezTo>
                  <a:pt x="560" y="717"/>
                  <a:pt x="579" y="683"/>
                  <a:pt x="591" y="650"/>
                </a:cubicBezTo>
                <a:cubicBezTo>
                  <a:pt x="612" y="638"/>
                  <a:pt x="628" y="616"/>
                  <a:pt x="634" y="589"/>
                </a:cubicBezTo>
                <a:cubicBezTo>
                  <a:pt x="640" y="566"/>
                  <a:pt x="653" y="514"/>
                  <a:pt x="626" y="486"/>
                </a:cubicBezTo>
                <a:lnTo>
                  <a:pt x="626" y="463"/>
                </a:lnTo>
                <a:cubicBezTo>
                  <a:pt x="627" y="423"/>
                  <a:pt x="630" y="320"/>
                  <a:pt x="544" y="275"/>
                </a:cubicBezTo>
                <a:cubicBezTo>
                  <a:pt x="541" y="267"/>
                  <a:pt x="541" y="260"/>
                  <a:pt x="541" y="259"/>
                </a:cubicBezTo>
                <a:lnTo>
                  <a:pt x="530" y="148"/>
                </a:lnTo>
                <a:lnTo>
                  <a:pt x="451" y="223"/>
                </a:lnTo>
                <a:cubicBezTo>
                  <a:pt x="441" y="230"/>
                  <a:pt x="388" y="243"/>
                  <a:pt x="339" y="248"/>
                </a:cubicBezTo>
                <a:lnTo>
                  <a:pt x="318" y="251"/>
                </a:lnTo>
                <a:cubicBezTo>
                  <a:pt x="167" y="275"/>
                  <a:pt x="169" y="363"/>
                  <a:pt x="171" y="433"/>
                </a:cubicBezTo>
                <a:cubicBezTo>
                  <a:pt x="171" y="442"/>
                  <a:pt x="172" y="451"/>
                  <a:pt x="172" y="462"/>
                </a:cubicBezTo>
                <a:lnTo>
                  <a:pt x="172" y="483"/>
                </a:lnTo>
                <a:cubicBezTo>
                  <a:pt x="157" y="500"/>
                  <a:pt x="146" y="531"/>
                  <a:pt x="160" y="588"/>
                </a:cubicBezTo>
                <a:cubicBezTo>
                  <a:pt x="167" y="614"/>
                  <a:pt x="183" y="636"/>
                  <a:pt x="204" y="647"/>
                </a:cubicBezTo>
                <a:cubicBezTo>
                  <a:pt x="213" y="671"/>
                  <a:pt x="231" y="711"/>
                  <a:pt x="260" y="746"/>
                </a:cubicBezTo>
                <a:cubicBezTo>
                  <a:pt x="109" y="796"/>
                  <a:pt x="0" y="926"/>
                  <a:pt x="0" y="1078"/>
                </a:cubicBezTo>
                <a:lnTo>
                  <a:pt x="0" y="1102"/>
                </a:lnTo>
                <a:lnTo>
                  <a:pt x="501" y="1102"/>
                </a:lnTo>
                <a:cubicBezTo>
                  <a:pt x="489" y="1142"/>
                  <a:pt x="482" y="1183"/>
                  <a:pt x="482" y="1227"/>
                </a:cubicBezTo>
                <a:lnTo>
                  <a:pt x="482" y="1250"/>
                </a:lnTo>
                <a:lnTo>
                  <a:pt x="1532" y="1250"/>
                </a:lnTo>
                <a:lnTo>
                  <a:pt x="1532" y="1227"/>
                </a:lnTo>
                <a:cubicBezTo>
                  <a:pt x="1532" y="1183"/>
                  <a:pt x="1525" y="1142"/>
                  <a:pt x="1513" y="1102"/>
                </a:cubicBezTo>
                <a:lnTo>
                  <a:pt x="2014" y="1102"/>
                </a:lnTo>
                <a:lnTo>
                  <a:pt x="2014" y="1078"/>
                </a:lnTo>
                <a:lnTo>
                  <a:pt x="2014" y="1078"/>
                </a:lnTo>
                <a:close/>
                <a:moveTo>
                  <a:pt x="1825" y="1054"/>
                </a:moveTo>
                <a:lnTo>
                  <a:pt x="1825" y="987"/>
                </a:lnTo>
                <a:cubicBezTo>
                  <a:pt x="1825" y="974"/>
                  <a:pt x="1814" y="963"/>
                  <a:pt x="1801" y="963"/>
                </a:cubicBezTo>
                <a:cubicBezTo>
                  <a:pt x="1788" y="963"/>
                  <a:pt x="1777" y="974"/>
                  <a:pt x="1777" y="987"/>
                </a:cubicBezTo>
                <a:lnTo>
                  <a:pt x="1777" y="1054"/>
                </a:lnTo>
                <a:lnTo>
                  <a:pt x="1494" y="1054"/>
                </a:lnTo>
                <a:cubicBezTo>
                  <a:pt x="1483" y="1028"/>
                  <a:pt x="1468" y="1003"/>
                  <a:pt x="1452" y="980"/>
                </a:cubicBezTo>
                <a:cubicBezTo>
                  <a:pt x="1449" y="976"/>
                  <a:pt x="1447" y="973"/>
                  <a:pt x="1444" y="969"/>
                </a:cubicBezTo>
                <a:cubicBezTo>
                  <a:pt x="1418" y="934"/>
                  <a:pt x="1387" y="903"/>
                  <a:pt x="1352" y="876"/>
                </a:cubicBezTo>
                <a:cubicBezTo>
                  <a:pt x="1374" y="854"/>
                  <a:pt x="1400" y="834"/>
                  <a:pt x="1428" y="819"/>
                </a:cubicBezTo>
                <a:lnTo>
                  <a:pt x="1598" y="1011"/>
                </a:lnTo>
                <a:cubicBezTo>
                  <a:pt x="1602" y="1016"/>
                  <a:pt x="1609" y="1019"/>
                  <a:pt x="1615" y="1019"/>
                </a:cubicBezTo>
                <a:cubicBezTo>
                  <a:pt x="1623" y="1019"/>
                  <a:pt x="1629" y="1016"/>
                  <a:pt x="1634" y="1011"/>
                </a:cubicBezTo>
                <a:lnTo>
                  <a:pt x="1799" y="817"/>
                </a:lnTo>
                <a:cubicBezTo>
                  <a:pt x="1892" y="867"/>
                  <a:pt x="1956" y="954"/>
                  <a:pt x="1965" y="1054"/>
                </a:cubicBezTo>
                <a:lnTo>
                  <a:pt x="1825" y="1054"/>
                </a:lnTo>
                <a:lnTo>
                  <a:pt x="1825" y="1054"/>
                </a:lnTo>
                <a:close/>
                <a:moveTo>
                  <a:pt x="1484" y="1203"/>
                </a:moveTo>
                <a:lnTo>
                  <a:pt x="1279" y="1203"/>
                </a:lnTo>
                <a:lnTo>
                  <a:pt x="1279" y="1105"/>
                </a:lnTo>
                <a:cubicBezTo>
                  <a:pt x="1279" y="1104"/>
                  <a:pt x="1279" y="1103"/>
                  <a:pt x="1279" y="1102"/>
                </a:cubicBezTo>
                <a:cubicBezTo>
                  <a:pt x="1277" y="1090"/>
                  <a:pt x="1267" y="1081"/>
                  <a:pt x="1255" y="1081"/>
                </a:cubicBezTo>
                <a:cubicBezTo>
                  <a:pt x="1243" y="1081"/>
                  <a:pt x="1234" y="1090"/>
                  <a:pt x="1232" y="1102"/>
                </a:cubicBezTo>
                <a:cubicBezTo>
                  <a:pt x="1232" y="1103"/>
                  <a:pt x="1231" y="1104"/>
                  <a:pt x="1231" y="1105"/>
                </a:cubicBezTo>
                <a:lnTo>
                  <a:pt x="1231" y="1203"/>
                </a:lnTo>
                <a:lnTo>
                  <a:pt x="782" y="1203"/>
                </a:lnTo>
                <a:lnTo>
                  <a:pt x="782" y="1105"/>
                </a:lnTo>
                <a:cubicBezTo>
                  <a:pt x="782" y="1104"/>
                  <a:pt x="782" y="1103"/>
                  <a:pt x="781" y="1102"/>
                </a:cubicBezTo>
                <a:cubicBezTo>
                  <a:pt x="780" y="1090"/>
                  <a:pt x="770" y="1081"/>
                  <a:pt x="758" y="1081"/>
                </a:cubicBezTo>
                <a:cubicBezTo>
                  <a:pt x="746" y="1081"/>
                  <a:pt x="737" y="1090"/>
                  <a:pt x="735" y="1102"/>
                </a:cubicBezTo>
                <a:cubicBezTo>
                  <a:pt x="735" y="1103"/>
                  <a:pt x="734" y="1104"/>
                  <a:pt x="734" y="1105"/>
                </a:cubicBezTo>
                <a:lnTo>
                  <a:pt x="734" y="1203"/>
                </a:lnTo>
                <a:lnTo>
                  <a:pt x="530" y="1203"/>
                </a:lnTo>
                <a:cubicBezTo>
                  <a:pt x="532" y="1168"/>
                  <a:pt x="540" y="1134"/>
                  <a:pt x="551" y="1102"/>
                </a:cubicBezTo>
                <a:cubicBezTo>
                  <a:pt x="554" y="1094"/>
                  <a:pt x="557" y="1086"/>
                  <a:pt x="561" y="1078"/>
                </a:cubicBezTo>
                <a:lnTo>
                  <a:pt x="561" y="1078"/>
                </a:lnTo>
                <a:cubicBezTo>
                  <a:pt x="561" y="1078"/>
                  <a:pt x="561" y="1077"/>
                  <a:pt x="561" y="1077"/>
                </a:cubicBezTo>
                <a:cubicBezTo>
                  <a:pt x="565" y="1069"/>
                  <a:pt x="568" y="1062"/>
                  <a:pt x="572" y="1054"/>
                </a:cubicBezTo>
                <a:cubicBezTo>
                  <a:pt x="582" y="1034"/>
                  <a:pt x="595" y="1015"/>
                  <a:pt x="608" y="997"/>
                </a:cubicBezTo>
                <a:cubicBezTo>
                  <a:pt x="632" y="966"/>
                  <a:pt x="661" y="937"/>
                  <a:pt x="693" y="912"/>
                </a:cubicBezTo>
                <a:cubicBezTo>
                  <a:pt x="699" y="907"/>
                  <a:pt x="706" y="902"/>
                  <a:pt x="712" y="898"/>
                </a:cubicBezTo>
                <a:cubicBezTo>
                  <a:pt x="719" y="893"/>
                  <a:pt x="726" y="889"/>
                  <a:pt x="732" y="885"/>
                </a:cubicBezTo>
                <a:cubicBezTo>
                  <a:pt x="741" y="880"/>
                  <a:pt x="750" y="874"/>
                  <a:pt x="758" y="870"/>
                </a:cubicBezTo>
                <a:lnTo>
                  <a:pt x="989" y="1132"/>
                </a:lnTo>
                <a:cubicBezTo>
                  <a:pt x="994" y="1137"/>
                  <a:pt x="1000" y="1140"/>
                  <a:pt x="1007" y="1140"/>
                </a:cubicBezTo>
                <a:lnTo>
                  <a:pt x="1007" y="1140"/>
                </a:lnTo>
                <a:cubicBezTo>
                  <a:pt x="1014" y="1140"/>
                  <a:pt x="1021" y="1137"/>
                  <a:pt x="1025" y="1131"/>
                </a:cubicBezTo>
                <a:lnTo>
                  <a:pt x="1251" y="868"/>
                </a:lnTo>
                <a:cubicBezTo>
                  <a:pt x="1261" y="873"/>
                  <a:pt x="1272" y="879"/>
                  <a:pt x="1281" y="885"/>
                </a:cubicBezTo>
                <a:cubicBezTo>
                  <a:pt x="1288" y="889"/>
                  <a:pt x="1295" y="893"/>
                  <a:pt x="1302" y="898"/>
                </a:cubicBezTo>
                <a:cubicBezTo>
                  <a:pt x="1308" y="902"/>
                  <a:pt x="1314" y="907"/>
                  <a:pt x="1321" y="912"/>
                </a:cubicBezTo>
                <a:cubicBezTo>
                  <a:pt x="1353" y="937"/>
                  <a:pt x="1382" y="966"/>
                  <a:pt x="1406" y="997"/>
                </a:cubicBezTo>
                <a:cubicBezTo>
                  <a:pt x="1419" y="1016"/>
                  <a:pt x="1431" y="1034"/>
                  <a:pt x="1442" y="1054"/>
                </a:cubicBezTo>
                <a:cubicBezTo>
                  <a:pt x="1446" y="1062"/>
                  <a:pt x="1449" y="1069"/>
                  <a:pt x="1453" y="1077"/>
                </a:cubicBezTo>
                <a:cubicBezTo>
                  <a:pt x="1452" y="1077"/>
                  <a:pt x="1452" y="1078"/>
                  <a:pt x="1452" y="1078"/>
                </a:cubicBezTo>
                <a:lnTo>
                  <a:pt x="1453" y="1078"/>
                </a:lnTo>
                <a:cubicBezTo>
                  <a:pt x="1456" y="1086"/>
                  <a:pt x="1459" y="1094"/>
                  <a:pt x="1462" y="1102"/>
                </a:cubicBezTo>
                <a:cubicBezTo>
                  <a:pt x="1474" y="1134"/>
                  <a:pt x="1481" y="1168"/>
                  <a:pt x="1484" y="1203"/>
                </a:cubicBezTo>
                <a:close/>
                <a:moveTo>
                  <a:pt x="213" y="963"/>
                </a:moveTo>
                <a:cubicBezTo>
                  <a:pt x="199" y="963"/>
                  <a:pt x="189" y="974"/>
                  <a:pt x="189" y="987"/>
                </a:cubicBezTo>
                <a:lnTo>
                  <a:pt x="189" y="1054"/>
                </a:lnTo>
                <a:lnTo>
                  <a:pt x="49" y="1054"/>
                </a:lnTo>
                <a:cubicBezTo>
                  <a:pt x="57" y="955"/>
                  <a:pt x="120" y="869"/>
                  <a:pt x="211" y="819"/>
                </a:cubicBezTo>
                <a:lnTo>
                  <a:pt x="381" y="1011"/>
                </a:lnTo>
                <a:cubicBezTo>
                  <a:pt x="385" y="1016"/>
                  <a:pt x="392" y="1019"/>
                  <a:pt x="399" y="1019"/>
                </a:cubicBezTo>
                <a:cubicBezTo>
                  <a:pt x="404" y="1019"/>
                  <a:pt x="412" y="1016"/>
                  <a:pt x="417" y="1011"/>
                </a:cubicBezTo>
                <a:lnTo>
                  <a:pt x="582" y="817"/>
                </a:lnTo>
                <a:cubicBezTo>
                  <a:pt x="612" y="833"/>
                  <a:pt x="639" y="853"/>
                  <a:pt x="662" y="876"/>
                </a:cubicBezTo>
                <a:cubicBezTo>
                  <a:pt x="627" y="903"/>
                  <a:pt x="595" y="934"/>
                  <a:pt x="569" y="969"/>
                </a:cubicBezTo>
                <a:cubicBezTo>
                  <a:pt x="567" y="972"/>
                  <a:pt x="564" y="976"/>
                  <a:pt x="562" y="980"/>
                </a:cubicBezTo>
                <a:cubicBezTo>
                  <a:pt x="545" y="1003"/>
                  <a:pt x="531" y="1028"/>
                  <a:pt x="519" y="1054"/>
                </a:cubicBezTo>
                <a:lnTo>
                  <a:pt x="237" y="1054"/>
                </a:lnTo>
                <a:lnTo>
                  <a:pt x="237" y="987"/>
                </a:lnTo>
                <a:cubicBezTo>
                  <a:pt x="236" y="974"/>
                  <a:pt x="226" y="963"/>
                  <a:pt x="213" y="963"/>
                </a:cubicBezTo>
                <a:close/>
                <a:moveTo>
                  <a:pt x="240" y="610"/>
                </a:moveTo>
                <a:lnTo>
                  <a:pt x="229" y="606"/>
                </a:lnTo>
                <a:cubicBezTo>
                  <a:pt x="221" y="604"/>
                  <a:pt x="210" y="592"/>
                  <a:pt x="206" y="577"/>
                </a:cubicBezTo>
                <a:cubicBezTo>
                  <a:pt x="197" y="538"/>
                  <a:pt x="202" y="518"/>
                  <a:pt x="209" y="513"/>
                </a:cubicBezTo>
                <a:lnTo>
                  <a:pt x="221" y="506"/>
                </a:lnTo>
                <a:lnTo>
                  <a:pt x="219" y="461"/>
                </a:lnTo>
                <a:cubicBezTo>
                  <a:pt x="219" y="451"/>
                  <a:pt x="219" y="441"/>
                  <a:pt x="219" y="432"/>
                </a:cubicBezTo>
                <a:cubicBezTo>
                  <a:pt x="217" y="362"/>
                  <a:pt x="215" y="316"/>
                  <a:pt x="326" y="298"/>
                </a:cubicBezTo>
                <a:lnTo>
                  <a:pt x="345" y="295"/>
                </a:lnTo>
                <a:cubicBezTo>
                  <a:pt x="346" y="295"/>
                  <a:pt x="455" y="284"/>
                  <a:pt x="483" y="258"/>
                </a:cubicBezTo>
                <a:lnTo>
                  <a:pt x="492" y="250"/>
                </a:lnTo>
                <a:lnTo>
                  <a:pt x="493" y="263"/>
                </a:lnTo>
                <a:cubicBezTo>
                  <a:pt x="493" y="267"/>
                  <a:pt x="495" y="283"/>
                  <a:pt x="502" y="301"/>
                </a:cubicBezTo>
                <a:lnTo>
                  <a:pt x="505" y="310"/>
                </a:lnTo>
                <a:lnTo>
                  <a:pt x="514" y="314"/>
                </a:lnTo>
                <a:cubicBezTo>
                  <a:pt x="561" y="334"/>
                  <a:pt x="580" y="378"/>
                  <a:pt x="578" y="462"/>
                </a:cubicBezTo>
                <a:lnTo>
                  <a:pt x="578" y="512"/>
                </a:lnTo>
                <a:lnTo>
                  <a:pt x="590" y="518"/>
                </a:lnTo>
                <a:cubicBezTo>
                  <a:pt x="592" y="520"/>
                  <a:pt x="600" y="529"/>
                  <a:pt x="588" y="578"/>
                </a:cubicBezTo>
                <a:cubicBezTo>
                  <a:pt x="584" y="593"/>
                  <a:pt x="574" y="606"/>
                  <a:pt x="562" y="611"/>
                </a:cubicBezTo>
                <a:lnTo>
                  <a:pt x="552" y="615"/>
                </a:lnTo>
                <a:lnTo>
                  <a:pt x="549" y="626"/>
                </a:lnTo>
                <a:cubicBezTo>
                  <a:pt x="536" y="663"/>
                  <a:pt x="514" y="703"/>
                  <a:pt x="484" y="732"/>
                </a:cubicBezTo>
                <a:cubicBezTo>
                  <a:pt x="477" y="740"/>
                  <a:pt x="468" y="746"/>
                  <a:pt x="459" y="752"/>
                </a:cubicBezTo>
                <a:cubicBezTo>
                  <a:pt x="442" y="763"/>
                  <a:pt x="423" y="770"/>
                  <a:pt x="402" y="771"/>
                </a:cubicBezTo>
                <a:cubicBezTo>
                  <a:pt x="401" y="771"/>
                  <a:pt x="401" y="771"/>
                  <a:pt x="400" y="771"/>
                </a:cubicBezTo>
                <a:cubicBezTo>
                  <a:pt x="400" y="771"/>
                  <a:pt x="399" y="771"/>
                  <a:pt x="398" y="771"/>
                </a:cubicBezTo>
                <a:cubicBezTo>
                  <a:pt x="398" y="771"/>
                  <a:pt x="397" y="771"/>
                  <a:pt x="397" y="771"/>
                </a:cubicBezTo>
                <a:cubicBezTo>
                  <a:pt x="395" y="771"/>
                  <a:pt x="393" y="770"/>
                  <a:pt x="392" y="770"/>
                </a:cubicBezTo>
                <a:cubicBezTo>
                  <a:pt x="371" y="769"/>
                  <a:pt x="352" y="763"/>
                  <a:pt x="336" y="752"/>
                </a:cubicBezTo>
                <a:cubicBezTo>
                  <a:pt x="327" y="746"/>
                  <a:pt x="319" y="740"/>
                  <a:pt x="312" y="732"/>
                </a:cubicBezTo>
                <a:cubicBezTo>
                  <a:pt x="274" y="695"/>
                  <a:pt x="252" y="643"/>
                  <a:pt x="245" y="621"/>
                </a:cubicBezTo>
                <a:lnTo>
                  <a:pt x="240" y="610"/>
                </a:lnTo>
                <a:close/>
                <a:moveTo>
                  <a:pt x="434" y="917"/>
                </a:moveTo>
                <a:lnTo>
                  <a:pt x="413" y="835"/>
                </a:lnTo>
                <a:lnTo>
                  <a:pt x="438" y="813"/>
                </a:lnTo>
                <a:cubicBezTo>
                  <a:pt x="460" y="808"/>
                  <a:pt x="480" y="797"/>
                  <a:pt x="497" y="784"/>
                </a:cubicBezTo>
                <a:cubicBezTo>
                  <a:pt x="511" y="787"/>
                  <a:pt x="524" y="792"/>
                  <a:pt x="537" y="797"/>
                </a:cubicBezTo>
                <a:lnTo>
                  <a:pt x="434" y="917"/>
                </a:lnTo>
                <a:close/>
                <a:moveTo>
                  <a:pt x="353" y="813"/>
                </a:moveTo>
                <a:lnTo>
                  <a:pt x="380" y="835"/>
                </a:lnTo>
                <a:lnTo>
                  <a:pt x="359" y="914"/>
                </a:lnTo>
                <a:lnTo>
                  <a:pt x="257" y="798"/>
                </a:lnTo>
                <a:cubicBezTo>
                  <a:pt x="270" y="793"/>
                  <a:pt x="284" y="788"/>
                  <a:pt x="299" y="784"/>
                </a:cubicBezTo>
                <a:cubicBezTo>
                  <a:pt x="315" y="796"/>
                  <a:pt x="333" y="806"/>
                  <a:pt x="353" y="813"/>
                </a:cubicBezTo>
                <a:close/>
                <a:moveTo>
                  <a:pt x="789" y="607"/>
                </a:moveTo>
                <a:lnTo>
                  <a:pt x="778" y="603"/>
                </a:lnTo>
                <a:cubicBezTo>
                  <a:pt x="765" y="600"/>
                  <a:pt x="748" y="582"/>
                  <a:pt x="742" y="558"/>
                </a:cubicBezTo>
                <a:cubicBezTo>
                  <a:pt x="730" y="509"/>
                  <a:pt x="733" y="475"/>
                  <a:pt x="750" y="464"/>
                </a:cubicBezTo>
                <a:lnTo>
                  <a:pt x="761" y="457"/>
                </a:lnTo>
                <a:lnTo>
                  <a:pt x="759" y="402"/>
                </a:lnTo>
                <a:cubicBezTo>
                  <a:pt x="759" y="389"/>
                  <a:pt x="759" y="377"/>
                  <a:pt x="758" y="362"/>
                </a:cubicBezTo>
                <a:cubicBezTo>
                  <a:pt x="756" y="268"/>
                  <a:pt x="754" y="200"/>
                  <a:pt x="908" y="176"/>
                </a:cubicBezTo>
                <a:lnTo>
                  <a:pt x="934" y="172"/>
                </a:lnTo>
                <a:cubicBezTo>
                  <a:pt x="936" y="171"/>
                  <a:pt x="1079" y="156"/>
                  <a:pt x="1114" y="124"/>
                </a:cubicBezTo>
                <a:lnTo>
                  <a:pt x="1138" y="101"/>
                </a:lnTo>
                <a:lnTo>
                  <a:pt x="1141" y="135"/>
                </a:lnTo>
                <a:cubicBezTo>
                  <a:pt x="1142" y="139"/>
                  <a:pt x="1143" y="160"/>
                  <a:pt x="1152" y="184"/>
                </a:cubicBezTo>
                <a:lnTo>
                  <a:pt x="1156" y="193"/>
                </a:lnTo>
                <a:lnTo>
                  <a:pt x="1165" y="197"/>
                </a:lnTo>
                <a:cubicBezTo>
                  <a:pt x="1248" y="233"/>
                  <a:pt x="1257" y="321"/>
                  <a:pt x="1255" y="403"/>
                </a:cubicBezTo>
                <a:lnTo>
                  <a:pt x="1255" y="464"/>
                </a:lnTo>
                <a:lnTo>
                  <a:pt x="1267" y="471"/>
                </a:lnTo>
                <a:cubicBezTo>
                  <a:pt x="1280" y="479"/>
                  <a:pt x="1281" y="508"/>
                  <a:pt x="1268" y="560"/>
                </a:cubicBezTo>
                <a:cubicBezTo>
                  <a:pt x="1262" y="583"/>
                  <a:pt x="1247" y="602"/>
                  <a:pt x="1229" y="610"/>
                </a:cubicBezTo>
                <a:lnTo>
                  <a:pt x="1219" y="614"/>
                </a:lnTo>
                <a:lnTo>
                  <a:pt x="1216" y="624"/>
                </a:lnTo>
                <a:cubicBezTo>
                  <a:pt x="1198" y="676"/>
                  <a:pt x="1167" y="733"/>
                  <a:pt x="1124" y="773"/>
                </a:cubicBezTo>
                <a:cubicBezTo>
                  <a:pt x="1116" y="780"/>
                  <a:pt x="1109" y="787"/>
                  <a:pt x="1100" y="793"/>
                </a:cubicBezTo>
                <a:cubicBezTo>
                  <a:pt x="1089" y="800"/>
                  <a:pt x="1077" y="807"/>
                  <a:pt x="1065" y="812"/>
                </a:cubicBezTo>
                <a:cubicBezTo>
                  <a:pt x="1051" y="818"/>
                  <a:pt x="1036" y="822"/>
                  <a:pt x="1020" y="823"/>
                </a:cubicBezTo>
                <a:cubicBezTo>
                  <a:pt x="1015" y="824"/>
                  <a:pt x="1011" y="825"/>
                  <a:pt x="1007" y="825"/>
                </a:cubicBezTo>
                <a:cubicBezTo>
                  <a:pt x="1000" y="825"/>
                  <a:pt x="994" y="824"/>
                  <a:pt x="988" y="824"/>
                </a:cubicBezTo>
                <a:cubicBezTo>
                  <a:pt x="973" y="822"/>
                  <a:pt x="959" y="818"/>
                  <a:pt x="946" y="812"/>
                </a:cubicBezTo>
                <a:cubicBezTo>
                  <a:pt x="934" y="807"/>
                  <a:pt x="922" y="800"/>
                  <a:pt x="912" y="793"/>
                </a:cubicBezTo>
                <a:cubicBezTo>
                  <a:pt x="903" y="787"/>
                  <a:pt x="895" y="780"/>
                  <a:pt x="888" y="773"/>
                </a:cubicBezTo>
                <a:cubicBezTo>
                  <a:pt x="835" y="723"/>
                  <a:pt x="804" y="649"/>
                  <a:pt x="793" y="618"/>
                </a:cubicBezTo>
                <a:lnTo>
                  <a:pt x="789" y="607"/>
                </a:lnTo>
                <a:close/>
                <a:moveTo>
                  <a:pt x="1057" y="1021"/>
                </a:moveTo>
                <a:lnTo>
                  <a:pt x="1027" y="902"/>
                </a:lnTo>
                <a:lnTo>
                  <a:pt x="1069" y="865"/>
                </a:lnTo>
                <a:lnTo>
                  <a:pt x="1066" y="863"/>
                </a:lnTo>
                <a:cubicBezTo>
                  <a:pt x="1092" y="855"/>
                  <a:pt x="1116" y="841"/>
                  <a:pt x="1138" y="824"/>
                </a:cubicBezTo>
                <a:cubicBezTo>
                  <a:pt x="1161" y="830"/>
                  <a:pt x="1184" y="838"/>
                  <a:pt x="1206" y="847"/>
                </a:cubicBezTo>
                <a:lnTo>
                  <a:pt x="1057" y="1021"/>
                </a:lnTo>
                <a:close/>
                <a:moveTo>
                  <a:pt x="943" y="862"/>
                </a:moveTo>
                <a:lnTo>
                  <a:pt x="939" y="865"/>
                </a:lnTo>
                <a:lnTo>
                  <a:pt x="981" y="902"/>
                </a:lnTo>
                <a:lnTo>
                  <a:pt x="952" y="1017"/>
                </a:lnTo>
                <a:lnTo>
                  <a:pt x="803" y="849"/>
                </a:lnTo>
                <a:cubicBezTo>
                  <a:pt x="826" y="839"/>
                  <a:pt x="850" y="831"/>
                  <a:pt x="875" y="824"/>
                </a:cubicBezTo>
                <a:cubicBezTo>
                  <a:pt x="896" y="840"/>
                  <a:pt x="918" y="853"/>
                  <a:pt x="943" y="862"/>
                </a:cubicBezTo>
                <a:close/>
                <a:moveTo>
                  <a:pt x="1457" y="610"/>
                </a:moveTo>
                <a:lnTo>
                  <a:pt x="1446" y="606"/>
                </a:lnTo>
                <a:cubicBezTo>
                  <a:pt x="1438" y="604"/>
                  <a:pt x="1427" y="592"/>
                  <a:pt x="1423" y="577"/>
                </a:cubicBezTo>
                <a:cubicBezTo>
                  <a:pt x="1414" y="538"/>
                  <a:pt x="1419" y="518"/>
                  <a:pt x="1426" y="513"/>
                </a:cubicBezTo>
                <a:lnTo>
                  <a:pt x="1437" y="506"/>
                </a:lnTo>
                <a:lnTo>
                  <a:pt x="1436" y="461"/>
                </a:lnTo>
                <a:cubicBezTo>
                  <a:pt x="1436" y="451"/>
                  <a:pt x="1436" y="441"/>
                  <a:pt x="1435" y="432"/>
                </a:cubicBezTo>
                <a:cubicBezTo>
                  <a:pt x="1433" y="362"/>
                  <a:pt x="1432" y="316"/>
                  <a:pt x="1542" y="298"/>
                </a:cubicBezTo>
                <a:lnTo>
                  <a:pt x="1561" y="295"/>
                </a:lnTo>
                <a:cubicBezTo>
                  <a:pt x="1562" y="295"/>
                  <a:pt x="1672" y="284"/>
                  <a:pt x="1699" y="258"/>
                </a:cubicBezTo>
                <a:lnTo>
                  <a:pt x="1708" y="250"/>
                </a:lnTo>
                <a:lnTo>
                  <a:pt x="1710" y="263"/>
                </a:lnTo>
                <a:cubicBezTo>
                  <a:pt x="1710" y="267"/>
                  <a:pt x="1712" y="283"/>
                  <a:pt x="1718" y="301"/>
                </a:cubicBezTo>
                <a:lnTo>
                  <a:pt x="1722" y="310"/>
                </a:lnTo>
                <a:lnTo>
                  <a:pt x="1731" y="314"/>
                </a:lnTo>
                <a:cubicBezTo>
                  <a:pt x="1778" y="334"/>
                  <a:pt x="1797" y="378"/>
                  <a:pt x="1794" y="462"/>
                </a:cubicBezTo>
                <a:lnTo>
                  <a:pt x="1794" y="512"/>
                </a:lnTo>
                <a:lnTo>
                  <a:pt x="1806" y="518"/>
                </a:lnTo>
                <a:cubicBezTo>
                  <a:pt x="1809" y="520"/>
                  <a:pt x="1817" y="529"/>
                  <a:pt x="1804" y="578"/>
                </a:cubicBezTo>
                <a:cubicBezTo>
                  <a:pt x="1800" y="593"/>
                  <a:pt x="1791" y="606"/>
                  <a:pt x="1779" y="611"/>
                </a:cubicBezTo>
                <a:lnTo>
                  <a:pt x="1769" y="615"/>
                </a:lnTo>
                <a:lnTo>
                  <a:pt x="1766" y="626"/>
                </a:lnTo>
                <a:cubicBezTo>
                  <a:pt x="1753" y="663"/>
                  <a:pt x="1731" y="703"/>
                  <a:pt x="1701" y="732"/>
                </a:cubicBezTo>
                <a:cubicBezTo>
                  <a:pt x="1693" y="740"/>
                  <a:pt x="1685" y="746"/>
                  <a:pt x="1676" y="752"/>
                </a:cubicBezTo>
                <a:cubicBezTo>
                  <a:pt x="1659" y="763"/>
                  <a:pt x="1639" y="770"/>
                  <a:pt x="1618" y="771"/>
                </a:cubicBezTo>
                <a:lnTo>
                  <a:pt x="1619" y="771"/>
                </a:lnTo>
                <a:cubicBezTo>
                  <a:pt x="1618" y="771"/>
                  <a:pt x="1618" y="771"/>
                  <a:pt x="1617" y="771"/>
                </a:cubicBezTo>
                <a:cubicBezTo>
                  <a:pt x="1616" y="771"/>
                  <a:pt x="1616" y="771"/>
                  <a:pt x="1615" y="771"/>
                </a:cubicBezTo>
                <a:cubicBezTo>
                  <a:pt x="1614" y="771"/>
                  <a:pt x="1614" y="771"/>
                  <a:pt x="1613" y="771"/>
                </a:cubicBezTo>
                <a:cubicBezTo>
                  <a:pt x="1612" y="771"/>
                  <a:pt x="1610" y="770"/>
                  <a:pt x="1608" y="770"/>
                </a:cubicBezTo>
                <a:cubicBezTo>
                  <a:pt x="1588" y="769"/>
                  <a:pt x="1569" y="763"/>
                  <a:pt x="1553" y="752"/>
                </a:cubicBezTo>
                <a:cubicBezTo>
                  <a:pt x="1544" y="746"/>
                  <a:pt x="1536" y="740"/>
                  <a:pt x="1528" y="732"/>
                </a:cubicBezTo>
                <a:cubicBezTo>
                  <a:pt x="1491" y="695"/>
                  <a:pt x="1469" y="643"/>
                  <a:pt x="1461" y="621"/>
                </a:cubicBezTo>
                <a:lnTo>
                  <a:pt x="1457" y="610"/>
                </a:lnTo>
                <a:close/>
                <a:moveTo>
                  <a:pt x="1651" y="917"/>
                </a:moveTo>
                <a:lnTo>
                  <a:pt x="1630" y="835"/>
                </a:lnTo>
                <a:lnTo>
                  <a:pt x="1655" y="813"/>
                </a:lnTo>
                <a:cubicBezTo>
                  <a:pt x="1677" y="807"/>
                  <a:pt x="1696" y="797"/>
                  <a:pt x="1714" y="784"/>
                </a:cubicBezTo>
                <a:cubicBezTo>
                  <a:pt x="1728" y="787"/>
                  <a:pt x="1741" y="792"/>
                  <a:pt x="1754" y="797"/>
                </a:cubicBezTo>
                <a:lnTo>
                  <a:pt x="1651" y="917"/>
                </a:lnTo>
                <a:close/>
                <a:moveTo>
                  <a:pt x="1570" y="813"/>
                </a:moveTo>
                <a:lnTo>
                  <a:pt x="1596" y="835"/>
                </a:lnTo>
                <a:lnTo>
                  <a:pt x="1576" y="914"/>
                </a:lnTo>
                <a:lnTo>
                  <a:pt x="1473" y="798"/>
                </a:lnTo>
                <a:cubicBezTo>
                  <a:pt x="1487" y="793"/>
                  <a:pt x="1501" y="788"/>
                  <a:pt x="1516" y="784"/>
                </a:cubicBezTo>
                <a:cubicBezTo>
                  <a:pt x="1532" y="796"/>
                  <a:pt x="1550" y="806"/>
                  <a:pt x="1570" y="813"/>
                </a:cubicBezTo>
                <a:close/>
              </a:path>
            </a:pathLst>
          </a:custGeom>
          <a:solidFill>
            <a:srgbClr val="FFFFFF"/>
          </a:solidFill>
          <a:ln>
            <a:noFill/>
          </a:ln>
        </p:spPr>
        <p:txBody>
          <a:bodyPr/>
          <a:p>
            <a:endParaRPr lang="zh-CN" altLang="en-US">
              <a:sym typeface="Arial" panose="020B0604020202020204" pitchFamily="34" charset="0"/>
            </a:endParaRPr>
          </a:p>
        </p:txBody>
      </p:sp>
      <p:sp>
        <p:nvSpPr>
          <p:cNvPr id="34" name="矩形 33"/>
          <p:cNvSpPr/>
          <p:nvPr>
            <p:custDataLst>
              <p:tags r:id="rId17"/>
            </p:custDataLst>
          </p:nvPr>
        </p:nvSpPr>
        <p:spPr>
          <a:xfrm>
            <a:off x="9023648" y="3655468"/>
            <a:ext cx="1798310" cy="276999"/>
          </a:xfrm>
          <a:prstGeom prst="rect">
            <a:avLst/>
          </a:prstGeom>
        </p:spPr>
        <p:txBody>
          <a:bodyPr wrap="none" lIns="144000" tIns="0" rIns="144000" bIns="0" anchor="ctr">
            <a:noAutofit/>
          </a:bodyPr>
          <a:p>
            <a:pPr lvl="0" algn="ctr">
              <a:buClrTx/>
              <a:buSzTx/>
              <a:buFontTx/>
            </a:pPr>
            <a:r>
              <a:rPr lang="zh-CN" altLang="en-US" sz="20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技术创新</a:t>
            </a:r>
            <a:endParaRPr lang="zh-CN" altLang="en-US" sz="20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矩形 34"/>
          <p:cNvSpPr/>
          <p:nvPr>
            <p:custDataLst>
              <p:tags r:id="rId18"/>
            </p:custDataLst>
          </p:nvPr>
        </p:nvSpPr>
        <p:spPr>
          <a:xfrm>
            <a:off x="7952105" y="4440555"/>
            <a:ext cx="3616325" cy="2207260"/>
          </a:xfrm>
          <a:prstGeom prst="rect">
            <a:avLst/>
          </a:prstGeom>
        </p:spPr>
        <p:txBody>
          <a:bodyPr wrap="square" lIns="144000" tIns="0" rIns="144000" bIns="0" anchor="ctr" anchorCtr="1">
            <a:noAutofit/>
          </a:bodyPr>
          <a:p>
            <a:pPr marL="171450" lvl="0" indent="-171450" algn="l">
              <a:lnSpc>
                <a:spcPct val="120000"/>
              </a:lnSpc>
              <a:buClrTx/>
              <a:buSzTx/>
              <a:buFont typeface="Wingdings" panose="05000000000000000000" charset="0"/>
              <a:buChar char="Ø"/>
            </a:pP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R</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PA+AI</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技术创新</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该机器人采用了先进的人工智能技术，包括自然语言处理、图像识别、机器学习等，是科技创新的成果。</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lvl="0" indent="-171450" algn="l">
              <a:lnSpc>
                <a:spcPct val="120000"/>
              </a:lnSpc>
              <a:buClrTx/>
              <a:buSzTx/>
              <a:buFont typeface="Wingdings" panose="05000000000000000000" charset="0"/>
              <a:buChar char="Ø"/>
            </a:pP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企</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业创新技术能力：</a:t>
            </a:r>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RPA</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在保险领域的技术栈及应用前景，为公司积累了技术创新能力，培养创新技术人才。</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171450" lvl="0" indent="-171450" algn="l">
              <a:lnSpc>
                <a:spcPct val="120000"/>
              </a:lnSpc>
              <a:buClrTx/>
              <a:buSzTx/>
              <a:buFont typeface="Wingdings" panose="05000000000000000000" charset="0"/>
              <a:buChar char="Ø"/>
            </a:pP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系统</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交互无缝衔接</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机器人在医保通和核心系统之间来回切换</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实现信息共享和协同工作，进一步优化</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保司的理赔</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工作流程。</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lvl="0" indent="0" algn="l">
              <a:lnSpc>
                <a:spcPct val="120000"/>
              </a:lnSpc>
              <a:buClrTx/>
              <a:buSzTx/>
              <a:buFont typeface="Wingdings" panose="05000000000000000000" charset="0"/>
              <a:buNone/>
            </a:pP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cxnSp>
        <p:nvCxnSpPr>
          <p:cNvPr id="38" name="直接连接符 37"/>
          <p:cNvCxnSpPr/>
          <p:nvPr>
            <p:custDataLst>
              <p:tags r:id="rId19"/>
            </p:custDataLst>
          </p:nvPr>
        </p:nvCxnSpPr>
        <p:spPr>
          <a:xfrm>
            <a:off x="7884665" y="4400301"/>
            <a:ext cx="6985" cy="1952625"/>
          </a:xfrm>
          <a:prstGeom prst="line">
            <a:avLst/>
          </a:prstGeom>
          <a:ln w="6350">
            <a:solidFill>
              <a:srgbClr val="000000">
                <a:lumMod val="40000"/>
                <a:lumOff val="60000"/>
              </a:srgbClr>
            </a:solidFill>
          </a:ln>
        </p:spPr>
        <p:style>
          <a:lnRef idx="1">
            <a:srgbClr val="4276AA"/>
          </a:lnRef>
          <a:fillRef idx="0">
            <a:srgbClr val="4276AA"/>
          </a:fillRef>
          <a:effectRef idx="0">
            <a:srgbClr val="4276AA"/>
          </a:effectRef>
          <a:fontRef idx="minor">
            <a:srgbClr val="000000"/>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 name="直接连接符 2"/>
          <p:cNvCxnSpPr/>
          <p:nvPr>
            <p:custDataLst>
              <p:tags r:id="rId1"/>
            </p:custDataLst>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文本占位符 1"/>
          <p:cNvSpPr txBox="1"/>
          <p:nvPr>
            <p:custDataLst>
              <p:tags r:id="rId2"/>
            </p:custDataLst>
          </p:nvPr>
        </p:nvSpPr>
        <p:spPr>
          <a:xfrm>
            <a:off x="3409950" y="490855"/>
            <a:ext cx="4992370" cy="480060"/>
          </a:xfrm>
          <a:prstGeom prst="rect">
            <a:avLst/>
          </a:prstGeom>
          <a:noFill/>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kumimoji="1"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目录 </a:t>
            </a:r>
            <a:r>
              <a:rPr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微软雅黑" panose="020B0503020204020204" pitchFamily="34" charset="-122"/>
                <a:sym typeface="+mn-ea"/>
              </a:rPr>
              <a:t>CONTENTS</a:t>
            </a:r>
            <a:endParaRPr kumimoji="1"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îS1ïḍê"/>
          <p:cNvSpPr txBox="1"/>
          <p:nvPr>
            <p:custDataLst>
              <p:tags r:id="rId3"/>
            </p:custDataLst>
          </p:nvPr>
        </p:nvSpPr>
        <p:spPr>
          <a:xfrm>
            <a:off x="4836160" y="1405890"/>
            <a:ext cx="2520315" cy="927100"/>
          </a:xfrm>
          <a:prstGeom prst="rect">
            <a:avLst/>
          </a:prstGeom>
          <a:noFill/>
        </p:spPr>
        <p:txBody>
          <a:bodyPr wrap="square" lIns="90000" tIns="46800" rIns="90000" bIns="46800" anchor="ctr" anchorCtr="0">
            <a:normAutofit/>
          </a:bodyPr>
          <a:p>
            <a:pPr algn="dist"/>
            <a:endParaRPr lang="zh-CN" altLang="en-US" sz="4000" b="1" dirty="0">
              <a:solidFill>
                <a:schemeClr val="tx2"/>
              </a:solidFill>
            </a:endParaRPr>
          </a:p>
        </p:txBody>
      </p:sp>
      <p:sp>
        <p:nvSpPr>
          <p:cNvPr id="5" name="ïŝ1ïdé"/>
          <p:cNvSpPr/>
          <p:nvPr>
            <p:custDataLst>
              <p:tags r:id="rId4"/>
            </p:custDataLst>
          </p:nvPr>
        </p:nvSpPr>
        <p:spPr bwMode="auto">
          <a:xfrm>
            <a:off x="1758950" y="2566035"/>
            <a:ext cx="885190" cy="944245"/>
          </a:xfrm>
          <a:custGeom>
            <a:avLst/>
            <a:gdLst>
              <a:gd name="T0" fmla="*/ 41 w 45"/>
              <a:gd name="T1" fmla="*/ 48 h 48"/>
              <a:gd name="T2" fmla="*/ 0 w 45"/>
              <a:gd name="T3" fmla="*/ 44 h 48"/>
              <a:gd name="T4" fmla="*/ 3 w 45"/>
              <a:gd name="T5" fmla="*/ 7 h 48"/>
              <a:gd name="T6" fmla="*/ 7 w 45"/>
              <a:gd name="T7" fmla="*/ 4 h 48"/>
              <a:gd name="T8" fmla="*/ 13 w 45"/>
              <a:gd name="T9" fmla="*/ 0 h 48"/>
              <a:gd name="T10" fmla="*/ 17 w 45"/>
              <a:gd name="T11" fmla="*/ 7 h 48"/>
              <a:gd name="T12" fmla="*/ 27 w 45"/>
              <a:gd name="T13" fmla="*/ 4 h 48"/>
              <a:gd name="T14" fmla="*/ 33 w 45"/>
              <a:gd name="T15" fmla="*/ 0 h 48"/>
              <a:gd name="T16" fmla="*/ 38 w 45"/>
              <a:gd name="T17" fmla="*/ 7 h 48"/>
              <a:gd name="T18" fmla="*/ 45 w 45"/>
              <a:gd name="T19" fmla="*/ 10 h 48"/>
              <a:gd name="T20" fmla="*/ 11 w 45"/>
              <a:gd name="T21" fmla="*/ 25 h 48"/>
              <a:gd name="T22" fmla="*/ 3 w 45"/>
              <a:gd name="T23" fmla="*/ 17 h 48"/>
              <a:gd name="T24" fmla="*/ 11 w 45"/>
              <a:gd name="T25" fmla="*/ 25 h 48"/>
              <a:gd name="T26" fmla="*/ 11 w 45"/>
              <a:gd name="T27" fmla="*/ 26 h 48"/>
              <a:gd name="T28" fmla="*/ 3 w 45"/>
              <a:gd name="T29" fmla="*/ 35 h 48"/>
              <a:gd name="T30" fmla="*/ 11 w 45"/>
              <a:gd name="T31" fmla="*/ 44 h 48"/>
              <a:gd name="T32" fmla="*/ 3 w 45"/>
              <a:gd name="T33" fmla="*/ 37 h 48"/>
              <a:gd name="T34" fmla="*/ 11 w 45"/>
              <a:gd name="T35" fmla="*/ 44 h 48"/>
              <a:gd name="T36" fmla="*/ 13 w 45"/>
              <a:gd name="T37" fmla="*/ 3 h 48"/>
              <a:gd name="T38" fmla="*/ 10 w 45"/>
              <a:gd name="T39" fmla="*/ 4 h 48"/>
              <a:gd name="T40" fmla="*/ 11 w 45"/>
              <a:gd name="T41" fmla="*/ 13 h 48"/>
              <a:gd name="T42" fmla="*/ 14 w 45"/>
              <a:gd name="T43" fmla="*/ 12 h 48"/>
              <a:gd name="T44" fmla="*/ 21 w 45"/>
              <a:gd name="T45" fmla="*/ 25 h 48"/>
              <a:gd name="T46" fmla="*/ 13 w 45"/>
              <a:gd name="T47" fmla="*/ 17 h 48"/>
              <a:gd name="T48" fmla="*/ 21 w 45"/>
              <a:gd name="T49" fmla="*/ 25 h 48"/>
              <a:gd name="T50" fmla="*/ 21 w 45"/>
              <a:gd name="T51" fmla="*/ 26 h 48"/>
              <a:gd name="T52" fmla="*/ 13 w 45"/>
              <a:gd name="T53" fmla="*/ 35 h 48"/>
              <a:gd name="T54" fmla="*/ 21 w 45"/>
              <a:gd name="T55" fmla="*/ 44 h 48"/>
              <a:gd name="T56" fmla="*/ 13 w 45"/>
              <a:gd name="T57" fmla="*/ 37 h 48"/>
              <a:gd name="T58" fmla="*/ 21 w 45"/>
              <a:gd name="T59" fmla="*/ 44 h 48"/>
              <a:gd name="T60" fmla="*/ 32 w 45"/>
              <a:gd name="T61" fmla="*/ 17 h 48"/>
              <a:gd name="T62" fmla="*/ 23 w 45"/>
              <a:gd name="T63" fmla="*/ 25 h 48"/>
              <a:gd name="T64" fmla="*/ 32 w 45"/>
              <a:gd name="T65" fmla="*/ 35 h 48"/>
              <a:gd name="T66" fmla="*/ 23 w 45"/>
              <a:gd name="T67" fmla="*/ 26 h 48"/>
              <a:gd name="T68" fmla="*/ 32 w 45"/>
              <a:gd name="T69" fmla="*/ 35 h 48"/>
              <a:gd name="T70" fmla="*/ 32 w 45"/>
              <a:gd name="T71" fmla="*/ 37 h 48"/>
              <a:gd name="T72" fmla="*/ 23 w 45"/>
              <a:gd name="T73" fmla="*/ 44 h 48"/>
              <a:gd name="T74" fmla="*/ 34 w 45"/>
              <a:gd name="T75" fmla="*/ 4 h 48"/>
              <a:gd name="T76" fmla="*/ 32 w 45"/>
              <a:gd name="T77" fmla="*/ 3 h 48"/>
              <a:gd name="T78" fmla="*/ 31 w 45"/>
              <a:gd name="T79" fmla="*/ 12 h 48"/>
              <a:gd name="T80" fmla="*/ 33 w 45"/>
              <a:gd name="T81" fmla="*/ 13 h 48"/>
              <a:gd name="T82" fmla="*/ 34 w 45"/>
              <a:gd name="T83" fmla="*/ 4 h 48"/>
              <a:gd name="T84" fmla="*/ 41 w 45"/>
              <a:gd name="T85" fmla="*/ 17 h 48"/>
              <a:gd name="T86" fmla="*/ 33 w 45"/>
              <a:gd name="T87" fmla="*/ 25 h 48"/>
              <a:gd name="T88" fmla="*/ 41 w 45"/>
              <a:gd name="T89" fmla="*/ 35 h 48"/>
              <a:gd name="T90" fmla="*/ 33 w 45"/>
              <a:gd name="T91" fmla="*/ 26 h 48"/>
              <a:gd name="T92" fmla="*/ 41 w 45"/>
              <a:gd name="T93" fmla="*/ 35 h 48"/>
              <a:gd name="T94" fmla="*/ 41 w 45"/>
              <a:gd name="T95" fmla="*/ 37 h 48"/>
              <a:gd name="T96" fmla="*/ 33 w 45"/>
              <a:gd name="T9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8">
                <a:moveTo>
                  <a:pt x="45" y="44"/>
                </a:moveTo>
                <a:cubicBezTo>
                  <a:pt x="45" y="46"/>
                  <a:pt x="43" y="48"/>
                  <a:pt x="41" y="48"/>
                </a:cubicBezTo>
                <a:cubicBezTo>
                  <a:pt x="3" y="48"/>
                  <a:pt x="3" y="48"/>
                  <a:pt x="3" y="48"/>
                </a:cubicBezTo>
                <a:cubicBezTo>
                  <a:pt x="1" y="48"/>
                  <a:pt x="0" y="46"/>
                  <a:pt x="0" y="44"/>
                </a:cubicBezTo>
                <a:cubicBezTo>
                  <a:pt x="0" y="10"/>
                  <a:pt x="0" y="10"/>
                  <a:pt x="0" y="10"/>
                </a:cubicBezTo>
                <a:cubicBezTo>
                  <a:pt x="0" y="8"/>
                  <a:pt x="1" y="7"/>
                  <a:pt x="3" y="7"/>
                </a:cubicBezTo>
                <a:cubicBezTo>
                  <a:pt x="7" y="7"/>
                  <a:pt x="7" y="7"/>
                  <a:pt x="7" y="7"/>
                </a:cubicBezTo>
                <a:cubicBezTo>
                  <a:pt x="7" y="4"/>
                  <a:pt x="7" y="4"/>
                  <a:pt x="7" y="4"/>
                </a:cubicBezTo>
                <a:cubicBezTo>
                  <a:pt x="7" y="2"/>
                  <a:pt x="9" y="0"/>
                  <a:pt x="11" y="0"/>
                </a:cubicBezTo>
                <a:cubicBezTo>
                  <a:pt x="13" y="0"/>
                  <a:pt x="13" y="0"/>
                  <a:pt x="13" y="0"/>
                </a:cubicBezTo>
                <a:cubicBezTo>
                  <a:pt x="15" y="0"/>
                  <a:pt x="17" y="2"/>
                  <a:pt x="17" y="4"/>
                </a:cubicBezTo>
                <a:cubicBezTo>
                  <a:pt x="17" y="7"/>
                  <a:pt x="17" y="7"/>
                  <a:pt x="17" y="7"/>
                </a:cubicBezTo>
                <a:cubicBezTo>
                  <a:pt x="27" y="7"/>
                  <a:pt x="27" y="7"/>
                  <a:pt x="27" y="7"/>
                </a:cubicBezTo>
                <a:cubicBezTo>
                  <a:pt x="27" y="4"/>
                  <a:pt x="27" y="4"/>
                  <a:pt x="27" y="4"/>
                </a:cubicBezTo>
                <a:cubicBezTo>
                  <a:pt x="27" y="2"/>
                  <a:pt x="29" y="0"/>
                  <a:pt x="32" y="0"/>
                </a:cubicBezTo>
                <a:cubicBezTo>
                  <a:pt x="33" y="0"/>
                  <a:pt x="33" y="0"/>
                  <a:pt x="33" y="0"/>
                </a:cubicBezTo>
                <a:cubicBezTo>
                  <a:pt x="36" y="0"/>
                  <a:pt x="38" y="2"/>
                  <a:pt x="38" y="4"/>
                </a:cubicBezTo>
                <a:cubicBezTo>
                  <a:pt x="38" y="7"/>
                  <a:pt x="38" y="7"/>
                  <a:pt x="38" y="7"/>
                </a:cubicBezTo>
                <a:cubicBezTo>
                  <a:pt x="41" y="7"/>
                  <a:pt x="41" y="7"/>
                  <a:pt x="41" y="7"/>
                </a:cubicBezTo>
                <a:cubicBezTo>
                  <a:pt x="43" y="7"/>
                  <a:pt x="45" y="8"/>
                  <a:pt x="45" y="10"/>
                </a:cubicBezTo>
                <a:lnTo>
                  <a:pt x="45" y="44"/>
                </a:lnTo>
                <a:close/>
                <a:moveTo>
                  <a:pt x="11" y="25"/>
                </a:moveTo>
                <a:cubicBezTo>
                  <a:pt x="11" y="17"/>
                  <a:pt x="11" y="17"/>
                  <a:pt x="11" y="17"/>
                </a:cubicBezTo>
                <a:cubicBezTo>
                  <a:pt x="3" y="17"/>
                  <a:pt x="3" y="17"/>
                  <a:pt x="3" y="17"/>
                </a:cubicBezTo>
                <a:cubicBezTo>
                  <a:pt x="3" y="25"/>
                  <a:pt x="3" y="25"/>
                  <a:pt x="3" y="25"/>
                </a:cubicBezTo>
                <a:lnTo>
                  <a:pt x="11" y="25"/>
                </a:lnTo>
                <a:close/>
                <a:moveTo>
                  <a:pt x="11" y="35"/>
                </a:moveTo>
                <a:cubicBezTo>
                  <a:pt x="11" y="26"/>
                  <a:pt x="11" y="26"/>
                  <a:pt x="11" y="26"/>
                </a:cubicBezTo>
                <a:cubicBezTo>
                  <a:pt x="3" y="26"/>
                  <a:pt x="3" y="26"/>
                  <a:pt x="3" y="26"/>
                </a:cubicBezTo>
                <a:cubicBezTo>
                  <a:pt x="3" y="35"/>
                  <a:pt x="3" y="35"/>
                  <a:pt x="3" y="35"/>
                </a:cubicBezTo>
                <a:lnTo>
                  <a:pt x="11" y="35"/>
                </a:lnTo>
                <a:close/>
                <a:moveTo>
                  <a:pt x="11" y="44"/>
                </a:moveTo>
                <a:cubicBezTo>
                  <a:pt x="11" y="37"/>
                  <a:pt x="11" y="37"/>
                  <a:pt x="11" y="37"/>
                </a:cubicBezTo>
                <a:cubicBezTo>
                  <a:pt x="3" y="37"/>
                  <a:pt x="3" y="37"/>
                  <a:pt x="3" y="37"/>
                </a:cubicBezTo>
                <a:cubicBezTo>
                  <a:pt x="3" y="44"/>
                  <a:pt x="3" y="44"/>
                  <a:pt x="3" y="44"/>
                </a:cubicBezTo>
                <a:lnTo>
                  <a:pt x="11" y="44"/>
                </a:lnTo>
                <a:close/>
                <a:moveTo>
                  <a:pt x="14" y="4"/>
                </a:moveTo>
                <a:cubicBezTo>
                  <a:pt x="14" y="4"/>
                  <a:pt x="13" y="3"/>
                  <a:pt x="13" y="3"/>
                </a:cubicBezTo>
                <a:cubicBezTo>
                  <a:pt x="11" y="3"/>
                  <a:pt x="11" y="3"/>
                  <a:pt x="11" y="3"/>
                </a:cubicBezTo>
                <a:cubicBezTo>
                  <a:pt x="11" y="3"/>
                  <a:pt x="10" y="4"/>
                  <a:pt x="10" y="4"/>
                </a:cubicBezTo>
                <a:cubicBezTo>
                  <a:pt x="10" y="12"/>
                  <a:pt x="10" y="12"/>
                  <a:pt x="10" y="12"/>
                </a:cubicBezTo>
                <a:cubicBezTo>
                  <a:pt x="10" y="12"/>
                  <a:pt x="11" y="13"/>
                  <a:pt x="11" y="13"/>
                </a:cubicBezTo>
                <a:cubicBezTo>
                  <a:pt x="13" y="13"/>
                  <a:pt x="13" y="13"/>
                  <a:pt x="13" y="13"/>
                </a:cubicBezTo>
                <a:cubicBezTo>
                  <a:pt x="13" y="13"/>
                  <a:pt x="14" y="12"/>
                  <a:pt x="14" y="12"/>
                </a:cubicBezTo>
                <a:lnTo>
                  <a:pt x="14" y="4"/>
                </a:lnTo>
                <a:close/>
                <a:moveTo>
                  <a:pt x="21" y="25"/>
                </a:moveTo>
                <a:cubicBezTo>
                  <a:pt x="21" y="17"/>
                  <a:pt x="21" y="17"/>
                  <a:pt x="21" y="17"/>
                </a:cubicBezTo>
                <a:cubicBezTo>
                  <a:pt x="13" y="17"/>
                  <a:pt x="13" y="17"/>
                  <a:pt x="13" y="17"/>
                </a:cubicBezTo>
                <a:cubicBezTo>
                  <a:pt x="13" y="25"/>
                  <a:pt x="13" y="25"/>
                  <a:pt x="13" y="25"/>
                </a:cubicBezTo>
                <a:lnTo>
                  <a:pt x="21" y="25"/>
                </a:lnTo>
                <a:close/>
                <a:moveTo>
                  <a:pt x="21" y="35"/>
                </a:moveTo>
                <a:cubicBezTo>
                  <a:pt x="21" y="26"/>
                  <a:pt x="21" y="26"/>
                  <a:pt x="21" y="26"/>
                </a:cubicBezTo>
                <a:cubicBezTo>
                  <a:pt x="13" y="26"/>
                  <a:pt x="13" y="26"/>
                  <a:pt x="13" y="26"/>
                </a:cubicBezTo>
                <a:cubicBezTo>
                  <a:pt x="13" y="35"/>
                  <a:pt x="13" y="35"/>
                  <a:pt x="13" y="35"/>
                </a:cubicBezTo>
                <a:lnTo>
                  <a:pt x="21" y="35"/>
                </a:lnTo>
                <a:close/>
                <a:moveTo>
                  <a:pt x="21" y="44"/>
                </a:moveTo>
                <a:cubicBezTo>
                  <a:pt x="21" y="37"/>
                  <a:pt x="21" y="37"/>
                  <a:pt x="21" y="37"/>
                </a:cubicBezTo>
                <a:cubicBezTo>
                  <a:pt x="13" y="37"/>
                  <a:pt x="13" y="37"/>
                  <a:pt x="13" y="37"/>
                </a:cubicBezTo>
                <a:cubicBezTo>
                  <a:pt x="13" y="44"/>
                  <a:pt x="13" y="44"/>
                  <a:pt x="13" y="44"/>
                </a:cubicBezTo>
                <a:lnTo>
                  <a:pt x="21" y="44"/>
                </a:lnTo>
                <a:close/>
                <a:moveTo>
                  <a:pt x="32" y="25"/>
                </a:moveTo>
                <a:cubicBezTo>
                  <a:pt x="32" y="17"/>
                  <a:pt x="32" y="17"/>
                  <a:pt x="32" y="17"/>
                </a:cubicBezTo>
                <a:cubicBezTo>
                  <a:pt x="23" y="17"/>
                  <a:pt x="23" y="17"/>
                  <a:pt x="23" y="17"/>
                </a:cubicBezTo>
                <a:cubicBezTo>
                  <a:pt x="23" y="25"/>
                  <a:pt x="23" y="25"/>
                  <a:pt x="23" y="25"/>
                </a:cubicBezTo>
                <a:lnTo>
                  <a:pt x="32" y="25"/>
                </a:lnTo>
                <a:close/>
                <a:moveTo>
                  <a:pt x="32" y="35"/>
                </a:moveTo>
                <a:cubicBezTo>
                  <a:pt x="32" y="26"/>
                  <a:pt x="32" y="26"/>
                  <a:pt x="32" y="26"/>
                </a:cubicBezTo>
                <a:cubicBezTo>
                  <a:pt x="23" y="26"/>
                  <a:pt x="23" y="26"/>
                  <a:pt x="23" y="26"/>
                </a:cubicBezTo>
                <a:cubicBezTo>
                  <a:pt x="23" y="35"/>
                  <a:pt x="23" y="35"/>
                  <a:pt x="23" y="35"/>
                </a:cubicBezTo>
                <a:lnTo>
                  <a:pt x="32" y="35"/>
                </a:lnTo>
                <a:close/>
                <a:moveTo>
                  <a:pt x="32" y="44"/>
                </a:moveTo>
                <a:cubicBezTo>
                  <a:pt x="32" y="37"/>
                  <a:pt x="32" y="37"/>
                  <a:pt x="32" y="37"/>
                </a:cubicBezTo>
                <a:cubicBezTo>
                  <a:pt x="23" y="37"/>
                  <a:pt x="23" y="37"/>
                  <a:pt x="23" y="37"/>
                </a:cubicBezTo>
                <a:cubicBezTo>
                  <a:pt x="23" y="44"/>
                  <a:pt x="23" y="44"/>
                  <a:pt x="23" y="44"/>
                </a:cubicBezTo>
                <a:lnTo>
                  <a:pt x="32" y="44"/>
                </a:lnTo>
                <a:close/>
                <a:moveTo>
                  <a:pt x="34" y="4"/>
                </a:moveTo>
                <a:cubicBezTo>
                  <a:pt x="34" y="4"/>
                  <a:pt x="34" y="3"/>
                  <a:pt x="33" y="3"/>
                </a:cubicBezTo>
                <a:cubicBezTo>
                  <a:pt x="32" y="3"/>
                  <a:pt x="32" y="3"/>
                  <a:pt x="32" y="3"/>
                </a:cubicBezTo>
                <a:cubicBezTo>
                  <a:pt x="31" y="3"/>
                  <a:pt x="31" y="4"/>
                  <a:pt x="31" y="4"/>
                </a:cubicBezTo>
                <a:cubicBezTo>
                  <a:pt x="31" y="12"/>
                  <a:pt x="31" y="12"/>
                  <a:pt x="31" y="12"/>
                </a:cubicBezTo>
                <a:cubicBezTo>
                  <a:pt x="31" y="12"/>
                  <a:pt x="31" y="13"/>
                  <a:pt x="32" y="13"/>
                </a:cubicBezTo>
                <a:cubicBezTo>
                  <a:pt x="33" y="13"/>
                  <a:pt x="33" y="13"/>
                  <a:pt x="33" y="13"/>
                </a:cubicBezTo>
                <a:cubicBezTo>
                  <a:pt x="34" y="13"/>
                  <a:pt x="34" y="12"/>
                  <a:pt x="34" y="12"/>
                </a:cubicBezTo>
                <a:lnTo>
                  <a:pt x="34" y="4"/>
                </a:lnTo>
                <a:close/>
                <a:moveTo>
                  <a:pt x="41" y="25"/>
                </a:moveTo>
                <a:cubicBezTo>
                  <a:pt x="41" y="17"/>
                  <a:pt x="41" y="17"/>
                  <a:pt x="41" y="17"/>
                </a:cubicBezTo>
                <a:cubicBezTo>
                  <a:pt x="33" y="17"/>
                  <a:pt x="33" y="17"/>
                  <a:pt x="33" y="17"/>
                </a:cubicBezTo>
                <a:cubicBezTo>
                  <a:pt x="33" y="25"/>
                  <a:pt x="33" y="25"/>
                  <a:pt x="33" y="25"/>
                </a:cubicBezTo>
                <a:lnTo>
                  <a:pt x="41" y="25"/>
                </a:lnTo>
                <a:close/>
                <a:moveTo>
                  <a:pt x="41" y="35"/>
                </a:moveTo>
                <a:cubicBezTo>
                  <a:pt x="41" y="26"/>
                  <a:pt x="41" y="26"/>
                  <a:pt x="41" y="26"/>
                </a:cubicBezTo>
                <a:cubicBezTo>
                  <a:pt x="33" y="26"/>
                  <a:pt x="33" y="26"/>
                  <a:pt x="33" y="26"/>
                </a:cubicBezTo>
                <a:cubicBezTo>
                  <a:pt x="33" y="35"/>
                  <a:pt x="33" y="35"/>
                  <a:pt x="33" y="35"/>
                </a:cubicBezTo>
                <a:lnTo>
                  <a:pt x="41" y="35"/>
                </a:lnTo>
                <a:close/>
                <a:moveTo>
                  <a:pt x="41" y="44"/>
                </a:moveTo>
                <a:cubicBezTo>
                  <a:pt x="41" y="37"/>
                  <a:pt x="41" y="37"/>
                  <a:pt x="41" y="37"/>
                </a:cubicBezTo>
                <a:cubicBezTo>
                  <a:pt x="33" y="37"/>
                  <a:pt x="33" y="37"/>
                  <a:pt x="33" y="37"/>
                </a:cubicBezTo>
                <a:cubicBezTo>
                  <a:pt x="33" y="44"/>
                  <a:pt x="33" y="44"/>
                  <a:pt x="33" y="44"/>
                </a:cubicBezTo>
                <a:lnTo>
                  <a:pt x="41" y="44"/>
                </a:lnTo>
                <a:close/>
              </a:path>
            </a:pathLst>
          </a:custGeom>
          <a:solidFill>
            <a:schemeClr val="accent1"/>
          </a:solidFill>
          <a:ln>
            <a:noFill/>
          </a:ln>
        </p:spPr>
        <p:txBody>
          <a:bodyPr anchor="ctr"/>
          <a:p>
            <a:pPr algn="ctr"/>
          </a:p>
        </p:txBody>
      </p:sp>
      <p:sp>
        <p:nvSpPr>
          <p:cNvPr id="6" name="íṧľíďê"/>
          <p:cNvSpPr txBox="1"/>
          <p:nvPr>
            <p:custDataLst>
              <p:tags r:id="rId5"/>
            </p:custDataLst>
          </p:nvPr>
        </p:nvSpPr>
        <p:spPr bwMode="auto">
          <a:xfrm>
            <a:off x="1094740" y="4257675"/>
            <a:ext cx="2212975" cy="400050"/>
          </a:xfrm>
          <a:prstGeom prst="rect">
            <a:avLst/>
          </a:prstGeom>
          <a:noFill/>
          <a:ln w="9525">
            <a:noFill/>
            <a:miter lim="800000"/>
          </a:ln>
        </p:spPr>
        <p:txBody>
          <a:bodyPr wrap="none" lIns="90000" tIns="46800" rIns="90000" bIns="46800" anchor="ctr" anchorCtr="1">
            <a:noAutofit/>
            <a:scene3d>
              <a:camera prst="orthographicFront"/>
              <a:lightRig rig="threePt" dir="t"/>
            </a:scene3d>
            <a:sp3d>
              <a:bevelT w="0" h="0"/>
            </a:sp3d>
          </a:bodyPr>
          <a:p>
            <a:pPr marL="0" lvl="1" algn="ctr"/>
            <a:r>
              <a:rPr lang="zh-CN" altLang="en-US" sz="2400" b="1" dirty="0">
                <a:solidFill>
                  <a:schemeClr val="bg1"/>
                </a:solidFill>
                <a:latin typeface="微软雅黑" panose="020B0503020204020204" pitchFamily="34" charset="-122"/>
                <a:ea typeface="微软雅黑" panose="020B0503020204020204" pitchFamily="34" charset="-122"/>
              </a:rPr>
              <a:t>参赛作品介绍</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 name="ïŝľiḋê"/>
          <p:cNvSpPr/>
          <p:nvPr>
            <p:custDataLst>
              <p:tags r:id="rId6"/>
            </p:custDataLst>
          </p:nvPr>
        </p:nvSpPr>
        <p:spPr bwMode="auto">
          <a:xfrm>
            <a:off x="4337050" y="2635250"/>
            <a:ext cx="944245" cy="806450"/>
          </a:xfrm>
          <a:custGeom>
            <a:avLst/>
            <a:gdLst>
              <a:gd name="T0" fmla="*/ 48 w 48"/>
              <a:gd name="T1" fmla="*/ 38 h 41"/>
              <a:gd name="T2" fmla="*/ 45 w 48"/>
              <a:gd name="T3" fmla="*/ 41 h 41"/>
              <a:gd name="T4" fmla="*/ 37 w 48"/>
              <a:gd name="T5" fmla="*/ 41 h 41"/>
              <a:gd name="T6" fmla="*/ 34 w 48"/>
              <a:gd name="T7" fmla="*/ 38 h 41"/>
              <a:gd name="T8" fmla="*/ 34 w 48"/>
              <a:gd name="T9" fmla="*/ 30 h 41"/>
              <a:gd name="T10" fmla="*/ 37 w 48"/>
              <a:gd name="T11" fmla="*/ 27 h 41"/>
              <a:gd name="T12" fmla="*/ 39 w 48"/>
              <a:gd name="T13" fmla="*/ 27 h 41"/>
              <a:gd name="T14" fmla="*/ 39 w 48"/>
              <a:gd name="T15" fmla="*/ 22 h 41"/>
              <a:gd name="T16" fmla="*/ 25 w 48"/>
              <a:gd name="T17" fmla="*/ 22 h 41"/>
              <a:gd name="T18" fmla="*/ 25 w 48"/>
              <a:gd name="T19" fmla="*/ 27 h 41"/>
              <a:gd name="T20" fmla="*/ 28 w 48"/>
              <a:gd name="T21" fmla="*/ 27 h 41"/>
              <a:gd name="T22" fmla="*/ 31 w 48"/>
              <a:gd name="T23" fmla="*/ 30 h 41"/>
              <a:gd name="T24" fmla="*/ 31 w 48"/>
              <a:gd name="T25" fmla="*/ 38 h 41"/>
              <a:gd name="T26" fmla="*/ 28 w 48"/>
              <a:gd name="T27" fmla="*/ 41 h 41"/>
              <a:gd name="T28" fmla="*/ 19 w 48"/>
              <a:gd name="T29" fmla="*/ 41 h 41"/>
              <a:gd name="T30" fmla="*/ 17 w 48"/>
              <a:gd name="T31" fmla="*/ 38 h 41"/>
              <a:gd name="T32" fmla="*/ 17 w 48"/>
              <a:gd name="T33" fmla="*/ 30 h 41"/>
              <a:gd name="T34" fmla="*/ 19 w 48"/>
              <a:gd name="T35" fmla="*/ 27 h 41"/>
              <a:gd name="T36" fmla="*/ 22 w 48"/>
              <a:gd name="T37" fmla="*/ 27 h 41"/>
              <a:gd name="T38" fmla="*/ 22 w 48"/>
              <a:gd name="T39" fmla="*/ 22 h 41"/>
              <a:gd name="T40" fmla="*/ 8 w 48"/>
              <a:gd name="T41" fmla="*/ 22 h 41"/>
              <a:gd name="T42" fmla="*/ 8 w 48"/>
              <a:gd name="T43" fmla="*/ 27 h 41"/>
              <a:gd name="T44" fmla="*/ 11 w 48"/>
              <a:gd name="T45" fmla="*/ 27 h 41"/>
              <a:gd name="T46" fmla="*/ 13 w 48"/>
              <a:gd name="T47" fmla="*/ 30 h 41"/>
              <a:gd name="T48" fmla="*/ 13 w 48"/>
              <a:gd name="T49" fmla="*/ 38 h 41"/>
              <a:gd name="T50" fmla="*/ 11 w 48"/>
              <a:gd name="T51" fmla="*/ 41 h 41"/>
              <a:gd name="T52" fmla="*/ 2 w 48"/>
              <a:gd name="T53" fmla="*/ 41 h 41"/>
              <a:gd name="T54" fmla="*/ 0 w 48"/>
              <a:gd name="T55" fmla="*/ 38 h 41"/>
              <a:gd name="T56" fmla="*/ 0 w 48"/>
              <a:gd name="T57" fmla="*/ 30 h 41"/>
              <a:gd name="T58" fmla="*/ 2 w 48"/>
              <a:gd name="T59" fmla="*/ 27 h 41"/>
              <a:gd name="T60" fmla="*/ 5 w 48"/>
              <a:gd name="T61" fmla="*/ 27 h 41"/>
              <a:gd name="T62" fmla="*/ 5 w 48"/>
              <a:gd name="T63" fmla="*/ 22 h 41"/>
              <a:gd name="T64" fmla="*/ 8 w 48"/>
              <a:gd name="T65" fmla="*/ 19 h 41"/>
              <a:gd name="T66" fmla="*/ 22 w 48"/>
              <a:gd name="T67" fmla="*/ 19 h 41"/>
              <a:gd name="T68" fmla="*/ 22 w 48"/>
              <a:gd name="T69" fmla="*/ 13 h 41"/>
              <a:gd name="T70" fmla="*/ 19 w 48"/>
              <a:gd name="T71" fmla="*/ 13 h 41"/>
              <a:gd name="T72" fmla="*/ 17 w 48"/>
              <a:gd name="T73" fmla="*/ 11 h 41"/>
              <a:gd name="T74" fmla="*/ 17 w 48"/>
              <a:gd name="T75" fmla="*/ 2 h 41"/>
              <a:gd name="T76" fmla="*/ 19 w 48"/>
              <a:gd name="T77" fmla="*/ 0 h 41"/>
              <a:gd name="T78" fmla="*/ 28 w 48"/>
              <a:gd name="T79" fmla="*/ 0 h 41"/>
              <a:gd name="T80" fmla="*/ 31 w 48"/>
              <a:gd name="T81" fmla="*/ 2 h 41"/>
              <a:gd name="T82" fmla="*/ 31 w 48"/>
              <a:gd name="T83" fmla="*/ 11 h 41"/>
              <a:gd name="T84" fmla="*/ 28 w 48"/>
              <a:gd name="T85" fmla="*/ 13 h 41"/>
              <a:gd name="T86" fmla="*/ 25 w 48"/>
              <a:gd name="T87" fmla="*/ 13 h 41"/>
              <a:gd name="T88" fmla="*/ 25 w 48"/>
              <a:gd name="T89" fmla="*/ 19 h 41"/>
              <a:gd name="T90" fmla="*/ 39 w 48"/>
              <a:gd name="T91" fmla="*/ 19 h 41"/>
              <a:gd name="T92" fmla="*/ 43 w 48"/>
              <a:gd name="T93" fmla="*/ 22 h 41"/>
              <a:gd name="T94" fmla="*/ 43 w 48"/>
              <a:gd name="T95" fmla="*/ 27 h 41"/>
              <a:gd name="T96" fmla="*/ 45 w 48"/>
              <a:gd name="T97" fmla="*/ 27 h 41"/>
              <a:gd name="T98" fmla="*/ 48 w 48"/>
              <a:gd name="T99" fmla="*/ 30 h 41"/>
              <a:gd name="T100" fmla="*/ 48 w 48"/>
              <a:gd name="T101"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1">
                <a:moveTo>
                  <a:pt x="48" y="38"/>
                </a:moveTo>
                <a:cubicBezTo>
                  <a:pt x="48" y="40"/>
                  <a:pt x="47" y="41"/>
                  <a:pt x="45" y="41"/>
                </a:cubicBezTo>
                <a:cubicBezTo>
                  <a:pt x="37" y="41"/>
                  <a:pt x="37" y="41"/>
                  <a:pt x="37" y="41"/>
                </a:cubicBezTo>
                <a:cubicBezTo>
                  <a:pt x="35" y="41"/>
                  <a:pt x="34" y="40"/>
                  <a:pt x="34" y="38"/>
                </a:cubicBezTo>
                <a:cubicBezTo>
                  <a:pt x="34" y="30"/>
                  <a:pt x="34" y="30"/>
                  <a:pt x="34" y="30"/>
                </a:cubicBezTo>
                <a:cubicBezTo>
                  <a:pt x="34" y="28"/>
                  <a:pt x="35" y="27"/>
                  <a:pt x="37" y="27"/>
                </a:cubicBezTo>
                <a:cubicBezTo>
                  <a:pt x="39" y="27"/>
                  <a:pt x="39" y="27"/>
                  <a:pt x="39" y="27"/>
                </a:cubicBezTo>
                <a:cubicBezTo>
                  <a:pt x="39" y="22"/>
                  <a:pt x="39" y="22"/>
                  <a:pt x="39" y="22"/>
                </a:cubicBezTo>
                <a:cubicBezTo>
                  <a:pt x="25" y="22"/>
                  <a:pt x="25" y="22"/>
                  <a:pt x="25" y="22"/>
                </a:cubicBezTo>
                <a:cubicBezTo>
                  <a:pt x="25" y="27"/>
                  <a:pt x="25" y="27"/>
                  <a:pt x="25" y="27"/>
                </a:cubicBezTo>
                <a:cubicBezTo>
                  <a:pt x="28" y="27"/>
                  <a:pt x="28" y="27"/>
                  <a:pt x="28" y="27"/>
                </a:cubicBezTo>
                <a:cubicBezTo>
                  <a:pt x="29" y="27"/>
                  <a:pt x="31" y="28"/>
                  <a:pt x="31" y="30"/>
                </a:cubicBezTo>
                <a:cubicBezTo>
                  <a:pt x="31" y="38"/>
                  <a:pt x="31" y="38"/>
                  <a:pt x="31" y="38"/>
                </a:cubicBezTo>
                <a:cubicBezTo>
                  <a:pt x="31" y="40"/>
                  <a:pt x="29" y="41"/>
                  <a:pt x="28" y="41"/>
                </a:cubicBezTo>
                <a:cubicBezTo>
                  <a:pt x="19" y="41"/>
                  <a:pt x="19" y="41"/>
                  <a:pt x="19" y="41"/>
                </a:cubicBezTo>
                <a:cubicBezTo>
                  <a:pt x="18" y="41"/>
                  <a:pt x="17" y="40"/>
                  <a:pt x="17" y="38"/>
                </a:cubicBezTo>
                <a:cubicBezTo>
                  <a:pt x="17" y="30"/>
                  <a:pt x="17" y="30"/>
                  <a:pt x="17" y="30"/>
                </a:cubicBezTo>
                <a:cubicBezTo>
                  <a:pt x="17" y="28"/>
                  <a:pt x="18" y="27"/>
                  <a:pt x="19" y="27"/>
                </a:cubicBezTo>
                <a:cubicBezTo>
                  <a:pt x="22" y="27"/>
                  <a:pt x="22" y="27"/>
                  <a:pt x="22" y="27"/>
                </a:cubicBezTo>
                <a:cubicBezTo>
                  <a:pt x="22" y="22"/>
                  <a:pt x="22" y="22"/>
                  <a:pt x="22" y="22"/>
                </a:cubicBezTo>
                <a:cubicBezTo>
                  <a:pt x="8" y="22"/>
                  <a:pt x="8" y="22"/>
                  <a:pt x="8" y="22"/>
                </a:cubicBezTo>
                <a:cubicBezTo>
                  <a:pt x="8" y="27"/>
                  <a:pt x="8" y="27"/>
                  <a:pt x="8" y="27"/>
                </a:cubicBezTo>
                <a:cubicBezTo>
                  <a:pt x="11" y="27"/>
                  <a:pt x="11" y="27"/>
                  <a:pt x="11" y="27"/>
                </a:cubicBezTo>
                <a:cubicBezTo>
                  <a:pt x="12" y="27"/>
                  <a:pt x="13" y="28"/>
                  <a:pt x="13" y="30"/>
                </a:cubicBezTo>
                <a:cubicBezTo>
                  <a:pt x="13" y="38"/>
                  <a:pt x="13" y="38"/>
                  <a:pt x="13" y="38"/>
                </a:cubicBezTo>
                <a:cubicBezTo>
                  <a:pt x="13" y="40"/>
                  <a:pt x="12" y="41"/>
                  <a:pt x="11" y="41"/>
                </a:cubicBezTo>
                <a:cubicBezTo>
                  <a:pt x="2" y="41"/>
                  <a:pt x="2" y="41"/>
                  <a:pt x="2" y="41"/>
                </a:cubicBezTo>
                <a:cubicBezTo>
                  <a:pt x="1" y="41"/>
                  <a:pt x="0" y="40"/>
                  <a:pt x="0" y="38"/>
                </a:cubicBezTo>
                <a:cubicBezTo>
                  <a:pt x="0" y="30"/>
                  <a:pt x="0" y="30"/>
                  <a:pt x="0" y="30"/>
                </a:cubicBezTo>
                <a:cubicBezTo>
                  <a:pt x="0" y="28"/>
                  <a:pt x="1" y="27"/>
                  <a:pt x="2" y="27"/>
                </a:cubicBezTo>
                <a:cubicBezTo>
                  <a:pt x="5" y="27"/>
                  <a:pt x="5" y="27"/>
                  <a:pt x="5" y="27"/>
                </a:cubicBezTo>
                <a:cubicBezTo>
                  <a:pt x="5" y="22"/>
                  <a:pt x="5" y="22"/>
                  <a:pt x="5" y="22"/>
                </a:cubicBezTo>
                <a:cubicBezTo>
                  <a:pt x="5" y="20"/>
                  <a:pt x="6" y="19"/>
                  <a:pt x="8" y="19"/>
                </a:cubicBezTo>
                <a:cubicBezTo>
                  <a:pt x="22" y="19"/>
                  <a:pt x="22" y="19"/>
                  <a:pt x="22" y="19"/>
                </a:cubicBezTo>
                <a:cubicBezTo>
                  <a:pt x="22" y="13"/>
                  <a:pt x="22" y="13"/>
                  <a:pt x="22" y="13"/>
                </a:cubicBezTo>
                <a:cubicBezTo>
                  <a:pt x="19" y="13"/>
                  <a:pt x="19" y="13"/>
                  <a:pt x="19" y="13"/>
                </a:cubicBezTo>
                <a:cubicBezTo>
                  <a:pt x="18" y="13"/>
                  <a:pt x="17" y="12"/>
                  <a:pt x="17" y="11"/>
                </a:cubicBezTo>
                <a:cubicBezTo>
                  <a:pt x="17" y="2"/>
                  <a:pt x="17" y="2"/>
                  <a:pt x="17" y="2"/>
                </a:cubicBezTo>
                <a:cubicBezTo>
                  <a:pt x="17" y="1"/>
                  <a:pt x="18" y="0"/>
                  <a:pt x="19" y="0"/>
                </a:cubicBezTo>
                <a:cubicBezTo>
                  <a:pt x="28" y="0"/>
                  <a:pt x="28" y="0"/>
                  <a:pt x="28" y="0"/>
                </a:cubicBezTo>
                <a:cubicBezTo>
                  <a:pt x="29" y="0"/>
                  <a:pt x="31" y="1"/>
                  <a:pt x="31" y="2"/>
                </a:cubicBezTo>
                <a:cubicBezTo>
                  <a:pt x="31" y="11"/>
                  <a:pt x="31" y="11"/>
                  <a:pt x="31" y="11"/>
                </a:cubicBezTo>
                <a:cubicBezTo>
                  <a:pt x="31" y="12"/>
                  <a:pt x="29" y="13"/>
                  <a:pt x="28" y="13"/>
                </a:cubicBezTo>
                <a:cubicBezTo>
                  <a:pt x="25" y="13"/>
                  <a:pt x="25" y="13"/>
                  <a:pt x="25" y="13"/>
                </a:cubicBezTo>
                <a:cubicBezTo>
                  <a:pt x="25" y="19"/>
                  <a:pt x="25" y="19"/>
                  <a:pt x="25" y="19"/>
                </a:cubicBezTo>
                <a:cubicBezTo>
                  <a:pt x="39" y="19"/>
                  <a:pt x="39" y="19"/>
                  <a:pt x="39" y="19"/>
                </a:cubicBezTo>
                <a:cubicBezTo>
                  <a:pt x="41" y="19"/>
                  <a:pt x="43" y="20"/>
                  <a:pt x="43" y="22"/>
                </a:cubicBezTo>
                <a:cubicBezTo>
                  <a:pt x="43" y="27"/>
                  <a:pt x="43" y="27"/>
                  <a:pt x="43" y="27"/>
                </a:cubicBezTo>
                <a:cubicBezTo>
                  <a:pt x="45" y="27"/>
                  <a:pt x="45" y="27"/>
                  <a:pt x="45" y="27"/>
                </a:cubicBezTo>
                <a:cubicBezTo>
                  <a:pt x="47" y="27"/>
                  <a:pt x="48" y="28"/>
                  <a:pt x="48" y="30"/>
                </a:cubicBezTo>
                <a:lnTo>
                  <a:pt x="48" y="38"/>
                </a:lnTo>
                <a:close/>
              </a:path>
            </a:pathLst>
          </a:custGeom>
          <a:solidFill>
            <a:schemeClr val="accent2">
              <a:lumMod val="100000"/>
            </a:schemeClr>
          </a:solidFill>
          <a:ln>
            <a:noFill/>
          </a:ln>
        </p:spPr>
        <p:txBody>
          <a:bodyPr anchor="ctr"/>
          <a:p>
            <a:pPr algn="ctr"/>
          </a:p>
        </p:txBody>
      </p:sp>
      <p:sp>
        <p:nvSpPr>
          <p:cNvPr id="12" name="ïślïḍé"/>
          <p:cNvSpPr/>
          <p:nvPr>
            <p:custDataLst>
              <p:tags r:id="rId7"/>
            </p:custDataLst>
          </p:nvPr>
        </p:nvSpPr>
        <p:spPr bwMode="auto">
          <a:xfrm>
            <a:off x="6923405" y="2573655"/>
            <a:ext cx="988060" cy="929640"/>
          </a:xfrm>
          <a:custGeom>
            <a:avLst/>
            <a:gdLst>
              <a:gd name="connsiteX0" fmla="*/ 69646 w 508000"/>
              <a:gd name="connsiteY0" fmla="*/ 394096 h 478080"/>
              <a:gd name="connsiteX1" fmla="*/ 438355 w 508000"/>
              <a:gd name="connsiteY1" fmla="*/ 394096 h 478080"/>
              <a:gd name="connsiteX2" fmla="*/ 438355 w 508000"/>
              <a:gd name="connsiteY2" fmla="*/ 422773 h 478080"/>
              <a:gd name="connsiteX3" fmla="*/ 473178 w 508000"/>
              <a:gd name="connsiteY3" fmla="*/ 422773 h 478080"/>
              <a:gd name="connsiteX4" fmla="*/ 473178 w 508000"/>
              <a:gd name="connsiteY4" fmla="*/ 447354 h 478080"/>
              <a:gd name="connsiteX5" fmla="*/ 497758 w 508000"/>
              <a:gd name="connsiteY5" fmla="*/ 447354 h 478080"/>
              <a:gd name="connsiteX6" fmla="*/ 497758 w 508000"/>
              <a:gd name="connsiteY6" fmla="*/ 478080 h 478080"/>
              <a:gd name="connsiteX7" fmla="*/ 14339 w 508000"/>
              <a:gd name="connsiteY7" fmla="*/ 478080 h 478080"/>
              <a:gd name="connsiteX8" fmla="*/ 14339 w 508000"/>
              <a:gd name="connsiteY8" fmla="*/ 447354 h 478080"/>
              <a:gd name="connsiteX9" fmla="*/ 38920 w 508000"/>
              <a:gd name="connsiteY9" fmla="*/ 447354 h 478080"/>
              <a:gd name="connsiteX10" fmla="*/ 38920 w 508000"/>
              <a:gd name="connsiteY10" fmla="*/ 422773 h 478080"/>
              <a:gd name="connsiteX11" fmla="*/ 69646 w 508000"/>
              <a:gd name="connsiteY11" fmla="*/ 422773 h 478080"/>
              <a:gd name="connsiteX12" fmla="*/ 362031 w 508000"/>
              <a:gd name="connsiteY12" fmla="*/ 193354 h 478080"/>
              <a:gd name="connsiteX13" fmla="*/ 436842 w 508000"/>
              <a:gd name="connsiteY13" fmla="*/ 193354 h 478080"/>
              <a:gd name="connsiteX14" fmla="*/ 456791 w 508000"/>
              <a:gd name="connsiteY14" fmla="*/ 213383 h 478080"/>
              <a:gd name="connsiteX15" fmla="*/ 456791 w 508000"/>
              <a:gd name="connsiteY15" fmla="*/ 233411 h 478080"/>
              <a:gd name="connsiteX16" fmla="*/ 436842 w 508000"/>
              <a:gd name="connsiteY16" fmla="*/ 233411 h 478080"/>
              <a:gd name="connsiteX17" fmla="*/ 436842 w 508000"/>
              <a:gd name="connsiteY17" fmla="*/ 373612 h 478080"/>
              <a:gd name="connsiteX18" fmla="*/ 362031 w 508000"/>
              <a:gd name="connsiteY18" fmla="*/ 373612 h 478080"/>
              <a:gd name="connsiteX19" fmla="*/ 362031 w 508000"/>
              <a:gd name="connsiteY19" fmla="*/ 233411 h 478080"/>
              <a:gd name="connsiteX20" fmla="*/ 342081 w 508000"/>
              <a:gd name="connsiteY20" fmla="*/ 233411 h 478080"/>
              <a:gd name="connsiteX21" fmla="*/ 342081 w 508000"/>
              <a:gd name="connsiteY21" fmla="*/ 213383 h 478080"/>
              <a:gd name="connsiteX22" fmla="*/ 362031 w 508000"/>
              <a:gd name="connsiteY22" fmla="*/ 193354 h 478080"/>
              <a:gd name="connsiteX23" fmla="*/ 218644 w 508000"/>
              <a:gd name="connsiteY23" fmla="*/ 193354 h 478080"/>
              <a:gd name="connsiteX24" fmla="*/ 293455 w 508000"/>
              <a:gd name="connsiteY24" fmla="*/ 193354 h 478080"/>
              <a:gd name="connsiteX25" fmla="*/ 313404 w 508000"/>
              <a:gd name="connsiteY25" fmla="*/ 213383 h 478080"/>
              <a:gd name="connsiteX26" fmla="*/ 313404 w 508000"/>
              <a:gd name="connsiteY26" fmla="*/ 233411 h 478080"/>
              <a:gd name="connsiteX27" fmla="*/ 293455 w 508000"/>
              <a:gd name="connsiteY27" fmla="*/ 233411 h 478080"/>
              <a:gd name="connsiteX28" fmla="*/ 293455 w 508000"/>
              <a:gd name="connsiteY28" fmla="*/ 373612 h 478080"/>
              <a:gd name="connsiteX29" fmla="*/ 213656 w 508000"/>
              <a:gd name="connsiteY29" fmla="*/ 373612 h 478080"/>
              <a:gd name="connsiteX30" fmla="*/ 213656 w 508000"/>
              <a:gd name="connsiteY30" fmla="*/ 233411 h 478080"/>
              <a:gd name="connsiteX31" fmla="*/ 198694 w 508000"/>
              <a:gd name="connsiteY31" fmla="*/ 233411 h 478080"/>
              <a:gd name="connsiteX32" fmla="*/ 198694 w 508000"/>
              <a:gd name="connsiteY32" fmla="*/ 213383 h 478080"/>
              <a:gd name="connsiteX33" fmla="*/ 218644 w 508000"/>
              <a:gd name="connsiteY33" fmla="*/ 193354 h 478080"/>
              <a:gd name="connsiteX34" fmla="*/ 73208 w 508000"/>
              <a:gd name="connsiteY34" fmla="*/ 193354 h 478080"/>
              <a:gd name="connsiteX35" fmla="*/ 148019 w 508000"/>
              <a:gd name="connsiteY35" fmla="*/ 193354 h 478080"/>
              <a:gd name="connsiteX36" fmla="*/ 167968 w 508000"/>
              <a:gd name="connsiteY36" fmla="*/ 213383 h 478080"/>
              <a:gd name="connsiteX37" fmla="*/ 167968 w 508000"/>
              <a:gd name="connsiteY37" fmla="*/ 233411 h 478080"/>
              <a:gd name="connsiteX38" fmla="*/ 148019 w 508000"/>
              <a:gd name="connsiteY38" fmla="*/ 233411 h 478080"/>
              <a:gd name="connsiteX39" fmla="*/ 148019 w 508000"/>
              <a:gd name="connsiteY39" fmla="*/ 373612 h 478080"/>
              <a:gd name="connsiteX40" fmla="*/ 73208 w 508000"/>
              <a:gd name="connsiteY40" fmla="*/ 373612 h 478080"/>
              <a:gd name="connsiteX41" fmla="*/ 73208 w 508000"/>
              <a:gd name="connsiteY41" fmla="*/ 233411 h 478080"/>
              <a:gd name="connsiteX42" fmla="*/ 53258 w 508000"/>
              <a:gd name="connsiteY42" fmla="*/ 233411 h 478080"/>
              <a:gd name="connsiteX43" fmla="*/ 53258 w 508000"/>
              <a:gd name="connsiteY43" fmla="*/ 213383 h 478080"/>
              <a:gd name="connsiteX44" fmla="*/ 73208 w 508000"/>
              <a:gd name="connsiteY44" fmla="*/ 193354 h 478080"/>
              <a:gd name="connsiteX45" fmla="*/ 234079 w 508000"/>
              <a:gd name="connsiteY45" fmla="*/ 68402 h 478080"/>
              <a:gd name="connsiteX46" fmla="*/ 169334 w 508000"/>
              <a:gd name="connsiteY46" fmla="*/ 108199 h 478080"/>
              <a:gd name="connsiteX47" fmla="*/ 169334 w 508000"/>
              <a:gd name="connsiteY47" fmla="*/ 113174 h 478080"/>
              <a:gd name="connsiteX48" fmla="*/ 174314 w 508000"/>
              <a:gd name="connsiteY48" fmla="*/ 113174 h 478080"/>
              <a:gd name="connsiteX49" fmla="*/ 333687 w 508000"/>
              <a:gd name="connsiteY49" fmla="*/ 113174 h 478080"/>
              <a:gd name="connsiteX50" fmla="*/ 338667 w 508000"/>
              <a:gd name="connsiteY50" fmla="*/ 113174 h 478080"/>
              <a:gd name="connsiteX51" fmla="*/ 338667 w 508000"/>
              <a:gd name="connsiteY51" fmla="*/ 108199 h 478080"/>
              <a:gd name="connsiteX52" fmla="*/ 273922 w 508000"/>
              <a:gd name="connsiteY52" fmla="*/ 68402 h 478080"/>
              <a:gd name="connsiteX53" fmla="*/ 234079 w 508000"/>
              <a:gd name="connsiteY53" fmla="*/ 68402 h 478080"/>
              <a:gd name="connsiteX54" fmla="*/ 234079 w 508000"/>
              <a:gd name="connsiteY54" fmla="*/ 3732 h 478080"/>
              <a:gd name="connsiteX55" fmla="*/ 273922 w 508000"/>
              <a:gd name="connsiteY55" fmla="*/ 3732 h 478080"/>
              <a:gd name="connsiteX56" fmla="*/ 488079 w 508000"/>
              <a:gd name="connsiteY56" fmla="*/ 123123 h 478080"/>
              <a:gd name="connsiteX57" fmla="*/ 508000 w 508000"/>
              <a:gd name="connsiteY57" fmla="*/ 157946 h 478080"/>
              <a:gd name="connsiteX58" fmla="*/ 508000 w 508000"/>
              <a:gd name="connsiteY58" fmla="*/ 172870 h 478080"/>
              <a:gd name="connsiteX59" fmla="*/ 0 w 508000"/>
              <a:gd name="connsiteY59" fmla="*/ 172870 h 478080"/>
              <a:gd name="connsiteX60" fmla="*/ 0 w 508000"/>
              <a:gd name="connsiteY60" fmla="*/ 157946 h 478080"/>
              <a:gd name="connsiteX61" fmla="*/ 19922 w 508000"/>
              <a:gd name="connsiteY61" fmla="*/ 123123 h 478080"/>
              <a:gd name="connsiteX62" fmla="*/ 234079 w 508000"/>
              <a:gd name="connsiteY62" fmla="*/ 3732 h 4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08000" h="478080">
                <a:moveTo>
                  <a:pt x="69646" y="394096"/>
                </a:moveTo>
                <a:lnTo>
                  <a:pt x="438355" y="394096"/>
                </a:lnTo>
                <a:lnTo>
                  <a:pt x="438355" y="422773"/>
                </a:lnTo>
                <a:lnTo>
                  <a:pt x="473178" y="422773"/>
                </a:lnTo>
                <a:lnTo>
                  <a:pt x="473178" y="447354"/>
                </a:lnTo>
                <a:lnTo>
                  <a:pt x="497758" y="447354"/>
                </a:lnTo>
                <a:lnTo>
                  <a:pt x="497758" y="478080"/>
                </a:lnTo>
                <a:lnTo>
                  <a:pt x="14339" y="478080"/>
                </a:lnTo>
                <a:lnTo>
                  <a:pt x="14339" y="447354"/>
                </a:lnTo>
                <a:lnTo>
                  <a:pt x="38920" y="447354"/>
                </a:lnTo>
                <a:lnTo>
                  <a:pt x="38920" y="422773"/>
                </a:lnTo>
                <a:lnTo>
                  <a:pt x="69646" y="422773"/>
                </a:lnTo>
                <a:close/>
                <a:moveTo>
                  <a:pt x="362031" y="193354"/>
                </a:moveTo>
                <a:cubicBezTo>
                  <a:pt x="362031" y="193354"/>
                  <a:pt x="362031" y="193354"/>
                  <a:pt x="436842" y="193354"/>
                </a:cubicBezTo>
                <a:cubicBezTo>
                  <a:pt x="446816" y="193354"/>
                  <a:pt x="456791" y="203368"/>
                  <a:pt x="456791" y="213383"/>
                </a:cubicBezTo>
                <a:cubicBezTo>
                  <a:pt x="456791" y="213383"/>
                  <a:pt x="456791" y="213383"/>
                  <a:pt x="456791" y="233411"/>
                </a:cubicBezTo>
                <a:cubicBezTo>
                  <a:pt x="456791" y="233411"/>
                  <a:pt x="456791" y="233411"/>
                  <a:pt x="436842" y="233411"/>
                </a:cubicBezTo>
                <a:cubicBezTo>
                  <a:pt x="436842" y="233411"/>
                  <a:pt x="436842" y="233411"/>
                  <a:pt x="436842" y="373612"/>
                </a:cubicBezTo>
                <a:lnTo>
                  <a:pt x="362031" y="373612"/>
                </a:lnTo>
                <a:cubicBezTo>
                  <a:pt x="362031" y="373612"/>
                  <a:pt x="362031" y="373612"/>
                  <a:pt x="362031" y="233411"/>
                </a:cubicBezTo>
                <a:cubicBezTo>
                  <a:pt x="362031" y="233411"/>
                  <a:pt x="362031" y="233411"/>
                  <a:pt x="342081" y="233411"/>
                </a:cubicBezTo>
                <a:cubicBezTo>
                  <a:pt x="342081" y="233411"/>
                  <a:pt x="342081" y="233411"/>
                  <a:pt x="342081" y="213383"/>
                </a:cubicBezTo>
                <a:cubicBezTo>
                  <a:pt x="342081" y="203368"/>
                  <a:pt x="352056" y="193354"/>
                  <a:pt x="362031" y="193354"/>
                </a:cubicBezTo>
                <a:close/>
                <a:moveTo>
                  <a:pt x="218644" y="193354"/>
                </a:moveTo>
                <a:cubicBezTo>
                  <a:pt x="218644" y="193354"/>
                  <a:pt x="218644" y="193354"/>
                  <a:pt x="293455" y="193354"/>
                </a:cubicBezTo>
                <a:cubicBezTo>
                  <a:pt x="303429" y="193354"/>
                  <a:pt x="313404" y="203368"/>
                  <a:pt x="313404" y="213383"/>
                </a:cubicBezTo>
                <a:cubicBezTo>
                  <a:pt x="313404" y="213383"/>
                  <a:pt x="313404" y="213383"/>
                  <a:pt x="313404" y="233411"/>
                </a:cubicBezTo>
                <a:cubicBezTo>
                  <a:pt x="313404" y="233411"/>
                  <a:pt x="313404" y="233411"/>
                  <a:pt x="293455" y="233411"/>
                </a:cubicBezTo>
                <a:cubicBezTo>
                  <a:pt x="293455" y="233411"/>
                  <a:pt x="293455" y="233411"/>
                  <a:pt x="293455" y="373612"/>
                </a:cubicBezTo>
                <a:lnTo>
                  <a:pt x="213656" y="373612"/>
                </a:lnTo>
                <a:cubicBezTo>
                  <a:pt x="213656" y="373612"/>
                  <a:pt x="213656" y="373612"/>
                  <a:pt x="213656" y="233411"/>
                </a:cubicBezTo>
                <a:cubicBezTo>
                  <a:pt x="213656" y="233411"/>
                  <a:pt x="213656" y="233411"/>
                  <a:pt x="198694" y="233411"/>
                </a:cubicBezTo>
                <a:cubicBezTo>
                  <a:pt x="198694" y="233411"/>
                  <a:pt x="198694" y="233411"/>
                  <a:pt x="198694" y="213383"/>
                </a:cubicBezTo>
                <a:cubicBezTo>
                  <a:pt x="198694" y="203368"/>
                  <a:pt x="208669" y="193354"/>
                  <a:pt x="218644" y="193354"/>
                </a:cubicBezTo>
                <a:close/>
                <a:moveTo>
                  <a:pt x="73208" y="193354"/>
                </a:moveTo>
                <a:cubicBezTo>
                  <a:pt x="73208" y="193354"/>
                  <a:pt x="73208" y="193354"/>
                  <a:pt x="148019" y="193354"/>
                </a:cubicBezTo>
                <a:cubicBezTo>
                  <a:pt x="157993" y="193354"/>
                  <a:pt x="167968" y="203368"/>
                  <a:pt x="167968" y="213383"/>
                </a:cubicBezTo>
                <a:cubicBezTo>
                  <a:pt x="167968" y="213383"/>
                  <a:pt x="167968" y="213383"/>
                  <a:pt x="167968" y="233411"/>
                </a:cubicBezTo>
                <a:cubicBezTo>
                  <a:pt x="167968" y="233411"/>
                  <a:pt x="167968" y="233411"/>
                  <a:pt x="148019" y="233411"/>
                </a:cubicBezTo>
                <a:cubicBezTo>
                  <a:pt x="148019" y="233411"/>
                  <a:pt x="148019" y="233411"/>
                  <a:pt x="148019" y="373612"/>
                </a:cubicBezTo>
                <a:lnTo>
                  <a:pt x="73208" y="373612"/>
                </a:lnTo>
                <a:cubicBezTo>
                  <a:pt x="73208" y="373612"/>
                  <a:pt x="73208" y="373612"/>
                  <a:pt x="73208" y="233411"/>
                </a:cubicBezTo>
                <a:cubicBezTo>
                  <a:pt x="73208" y="233411"/>
                  <a:pt x="73208" y="233411"/>
                  <a:pt x="53258" y="233411"/>
                </a:cubicBezTo>
                <a:cubicBezTo>
                  <a:pt x="53258" y="233411"/>
                  <a:pt x="53258" y="233411"/>
                  <a:pt x="53258" y="213383"/>
                </a:cubicBezTo>
                <a:cubicBezTo>
                  <a:pt x="53258" y="203368"/>
                  <a:pt x="63233" y="193354"/>
                  <a:pt x="73208" y="193354"/>
                </a:cubicBezTo>
                <a:close/>
                <a:moveTo>
                  <a:pt x="234079" y="68402"/>
                </a:moveTo>
                <a:cubicBezTo>
                  <a:pt x="234079" y="68402"/>
                  <a:pt x="234079" y="68402"/>
                  <a:pt x="169334" y="108199"/>
                </a:cubicBezTo>
                <a:cubicBezTo>
                  <a:pt x="169334" y="108199"/>
                  <a:pt x="169334" y="108199"/>
                  <a:pt x="169334" y="113174"/>
                </a:cubicBezTo>
                <a:cubicBezTo>
                  <a:pt x="169334" y="113174"/>
                  <a:pt x="169334" y="113174"/>
                  <a:pt x="174314" y="113174"/>
                </a:cubicBezTo>
                <a:lnTo>
                  <a:pt x="333687" y="113174"/>
                </a:lnTo>
                <a:cubicBezTo>
                  <a:pt x="338667" y="113174"/>
                  <a:pt x="338667" y="113174"/>
                  <a:pt x="338667" y="113174"/>
                </a:cubicBezTo>
                <a:cubicBezTo>
                  <a:pt x="338667" y="108199"/>
                  <a:pt x="338667" y="108199"/>
                  <a:pt x="338667" y="108199"/>
                </a:cubicBezTo>
                <a:cubicBezTo>
                  <a:pt x="338667" y="108199"/>
                  <a:pt x="338667" y="108199"/>
                  <a:pt x="273922" y="68402"/>
                </a:cubicBezTo>
                <a:cubicBezTo>
                  <a:pt x="258981" y="63428"/>
                  <a:pt x="249020" y="63428"/>
                  <a:pt x="234079" y="68402"/>
                </a:cubicBezTo>
                <a:close/>
                <a:moveTo>
                  <a:pt x="234079" y="3732"/>
                </a:moveTo>
                <a:cubicBezTo>
                  <a:pt x="249020" y="-1243"/>
                  <a:pt x="258981" y="-1243"/>
                  <a:pt x="273922" y="3732"/>
                </a:cubicBezTo>
                <a:lnTo>
                  <a:pt x="488079" y="123123"/>
                </a:lnTo>
                <a:cubicBezTo>
                  <a:pt x="498039" y="128098"/>
                  <a:pt x="508000" y="143022"/>
                  <a:pt x="508000" y="157946"/>
                </a:cubicBezTo>
                <a:cubicBezTo>
                  <a:pt x="508000" y="157946"/>
                  <a:pt x="508000" y="157946"/>
                  <a:pt x="508000" y="172870"/>
                </a:cubicBezTo>
                <a:cubicBezTo>
                  <a:pt x="508000" y="172870"/>
                  <a:pt x="508000" y="172870"/>
                  <a:pt x="0" y="172870"/>
                </a:cubicBezTo>
                <a:cubicBezTo>
                  <a:pt x="0" y="172870"/>
                  <a:pt x="0" y="172870"/>
                  <a:pt x="0" y="157946"/>
                </a:cubicBezTo>
                <a:cubicBezTo>
                  <a:pt x="0" y="143022"/>
                  <a:pt x="9961" y="128098"/>
                  <a:pt x="19922" y="123123"/>
                </a:cubicBezTo>
                <a:cubicBezTo>
                  <a:pt x="19922" y="123123"/>
                  <a:pt x="19922" y="123123"/>
                  <a:pt x="234079" y="3732"/>
                </a:cubicBezTo>
                <a:close/>
              </a:path>
            </a:pathLst>
          </a:custGeom>
          <a:solidFill>
            <a:schemeClr val="accent3">
              <a:lumMod val="100000"/>
            </a:schemeClr>
          </a:solidFill>
          <a:ln>
            <a:noFill/>
          </a:ln>
        </p:spPr>
        <p:txBody>
          <a:bodyPr anchor="ctr"/>
          <a:p>
            <a:pPr algn="ctr"/>
          </a:p>
        </p:txBody>
      </p:sp>
      <p:sp>
        <p:nvSpPr>
          <p:cNvPr id="15" name="î$ľîďé"/>
          <p:cNvSpPr/>
          <p:nvPr>
            <p:custDataLst>
              <p:tags r:id="rId8"/>
            </p:custDataLst>
          </p:nvPr>
        </p:nvSpPr>
        <p:spPr>
          <a:xfrm>
            <a:off x="9553575" y="2566670"/>
            <a:ext cx="943610" cy="943610"/>
          </a:xfrm>
          <a:custGeom>
            <a:avLst/>
            <a:gdLst/>
            <a:ahLst/>
            <a:cxnLst>
              <a:cxn ang="0">
                <a:pos x="wd2" y="hd2"/>
              </a:cxn>
              <a:cxn ang="5400000">
                <a:pos x="wd2" y="hd2"/>
              </a:cxn>
              <a:cxn ang="10800000">
                <a:pos x="wd2" y="hd2"/>
              </a:cxn>
              <a:cxn ang="16200000">
                <a:pos x="wd2" y="hd2"/>
              </a:cxn>
            </a:cxnLst>
            <a:rect l="0" t="0" r="r" b="b"/>
            <a:pathLst>
              <a:path w="21600" h="21600" extrusionOk="0">
                <a:moveTo>
                  <a:pt x="14896" y="15577"/>
                </a:moveTo>
                <a:cubicBezTo>
                  <a:pt x="12144" y="16865"/>
                  <a:pt x="9844" y="18851"/>
                  <a:pt x="8177" y="21278"/>
                </a:cubicBezTo>
                <a:cubicBezTo>
                  <a:pt x="9017" y="21487"/>
                  <a:pt x="9895" y="21600"/>
                  <a:pt x="10801" y="21600"/>
                </a:cubicBezTo>
                <a:cubicBezTo>
                  <a:pt x="12429" y="21600"/>
                  <a:pt x="13973" y="21237"/>
                  <a:pt x="15358" y="20591"/>
                </a:cubicBezTo>
                <a:cubicBezTo>
                  <a:pt x="15580" y="19502"/>
                  <a:pt x="15699" y="18376"/>
                  <a:pt x="15699" y="17222"/>
                </a:cubicBezTo>
                <a:cubicBezTo>
                  <a:pt x="15699" y="16807"/>
                  <a:pt x="15679" y="16394"/>
                  <a:pt x="15648" y="15985"/>
                </a:cubicBezTo>
                <a:cubicBezTo>
                  <a:pt x="15371" y="15896"/>
                  <a:pt x="15116" y="15757"/>
                  <a:pt x="14896" y="15577"/>
                </a:cubicBezTo>
                <a:close/>
                <a:moveTo>
                  <a:pt x="18049" y="2796"/>
                </a:moveTo>
                <a:cubicBezTo>
                  <a:pt x="16319" y="2963"/>
                  <a:pt x="14667" y="3397"/>
                  <a:pt x="13127" y="4050"/>
                </a:cubicBezTo>
                <a:cubicBezTo>
                  <a:pt x="13136" y="4125"/>
                  <a:pt x="13139" y="4202"/>
                  <a:pt x="13139" y="4280"/>
                </a:cubicBezTo>
                <a:cubicBezTo>
                  <a:pt x="13139" y="4642"/>
                  <a:pt x="13052" y="4984"/>
                  <a:pt x="12904" y="5289"/>
                </a:cubicBezTo>
                <a:cubicBezTo>
                  <a:pt x="14441" y="7094"/>
                  <a:pt x="15635" y="9198"/>
                  <a:pt x="16388" y="11500"/>
                </a:cubicBezTo>
                <a:cubicBezTo>
                  <a:pt x="17323" y="11517"/>
                  <a:pt x="18121" y="12090"/>
                  <a:pt x="18465" y="12903"/>
                </a:cubicBezTo>
                <a:cubicBezTo>
                  <a:pt x="19505" y="12797"/>
                  <a:pt x="20517" y="12599"/>
                  <a:pt x="21493" y="12312"/>
                </a:cubicBezTo>
                <a:cubicBezTo>
                  <a:pt x="21562" y="11817"/>
                  <a:pt x="21600" y="11314"/>
                  <a:pt x="21600" y="10799"/>
                </a:cubicBezTo>
                <a:cubicBezTo>
                  <a:pt x="21600" y="7626"/>
                  <a:pt x="20230" y="4772"/>
                  <a:pt x="18049" y="2796"/>
                </a:cubicBezTo>
                <a:close/>
                <a:moveTo>
                  <a:pt x="13739" y="14349"/>
                </a:moveTo>
                <a:cubicBezTo>
                  <a:pt x="11074" y="13908"/>
                  <a:pt x="8601" y="12890"/>
                  <a:pt x="6450" y="11433"/>
                </a:cubicBezTo>
                <a:cubicBezTo>
                  <a:pt x="6101" y="11646"/>
                  <a:pt x="5691" y="11773"/>
                  <a:pt x="5251" y="11773"/>
                </a:cubicBezTo>
                <a:cubicBezTo>
                  <a:pt x="5090" y="11773"/>
                  <a:pt x="4933" y="11755"/>
                  <a:pt x="4781" y="11724"/>
                </a:cubicBezTo>
                <a:cubicBezTo>
                  <a:pt x="3750" y="13677"/>
                  <a:pt x="3093" y="15854"/>
                  <a:pt x="2903" y="18164"/>
                </a:cubicBezTo>
                <a:cubicBezTo>
                  <a:pt x="3931" y="19266"/>
                  <a:pt x="5186" y="20154"/>
                  <a:pt x="6595" y="20750"/>
                </a:cubicBezTo>
                <a:cubicBezTo>
                  <a:pt x="8345" y="18059"/>
                  <a:pt x="10792" y="15833"/>
                  <a:pt x="13739" y="14349"/>
                </a:cubicBezTo>
                <a:close/>
                <a:moveTo>
                  <a:pt x="17258" y="15906"/>
                </a:moveTo>
                <a:cubicBezTo>
                  <a:pt x="17290" y="16340"/>
                  <a:pt x="17306" y="16780"/>
                  <a:pt x="17306" y="17222"/>
                </a:cubicBezTo>
                <a:cubicBezTo>
                  <a:pt x="17306" y="18003"/>
                  <a:pt x="17256" y="18770"/>
                  <a:pt x="17163" y="19525"/>
                </a:cubicBezTo>
                <a:cubicBezTo>
                  <a:pt x="18993" y="18186"/>
                  <a:pt x="20389" y="16288"/>
                  <a:pt x="21091" y="14080"/>
                </a:cubicBezTo>
                <a:cubicBezTo>
                  <a:pt x="20259" y="14281"/>
                  <a:pt x="19403" y="14425"/>
                  <a:pt x="18531" y="14508"/>
                </a:cubicBezTo>
                <a:cubicBezTo>
                  <a:pt x="18326" y="15137"/>
                  <a:pt x="17860" y="15646"/>
                  <a:pt x="17258" y="15906"/>
                </a:cubicBezTo>
                <a:close/>
                <a:moveTo>
                  <a:pt x="14278" y="12804"/>
                </a:moveTo>
                <a:cubicBezTo>
                  <a:pt x="14421" y="12507"/>
                  <a:pt x="14624" y="12244"/>
                  <a:pt x="14874" y="12035"/>
                </a:cubicBezTo>
                <a:cubicBezTo>
                  <a:pt x="14196" y="9947"/>
                  <a:pt x="13122" y="8037"/>
                  <a:pt x="11738" y="6396"/>
                </a:cubicBezTo>
                <a:cubicBezTo>
                  <a:pt x="11462" y="6512"/>
                  <a:pt x="11160" y="6577"/>
                  <a:pt x="10842" y="6577"/>
                </a:cubicBezTo>
                <a:cubicBezTo>
                  <a:pt x="10343" y="6577"/>
                  <a:pt x="9883" y="6417"/>
                  <a:pt x="9507" y="6147"/>
                </a:cubicBezTo>
                <a:cubicBezTo>
                  <a:pt x="8673" y="6781"/>
                  <a:pt x="7903" y="7490"/>
                  <a:pt x="7202" y="8265"/>
                </a:cubicBezTo>
                <a:cubicBezTo>
                  <a:pt x="7421" y="8615"/>
                  <a:pt x="7550" y="9030"/>
                  <a:pt x="7550" y="9475"/>
                </a:cubicBezTo>
                <a:cubicBezTo>
                  <a:pt x="7550" y="9715"/>
                  <a:pt x="7513" y="9946"/>
                  <a:pt x="7444" y="10163"/>
                </a:cubicBezTo>
                <a:cubicBezTo>
                  <a:pt x="9459" y="11510"/>
                  <a:pt x="11779" y="12433"/>
                  <a:pt x="14278" y="12804"/>
                </a:cubicBezTo>
                <a:close/>
                <a:moveTo>
                  <a:pt x="10842" y="1982"/>
                </a:moveTo>
                <a:cubicBezTo>
                  <a:pt x="11448" y="1982"/>
                  <a:pt x="11999" y="2219"/>
                  <a:pt x="12409" y="2604"/>
                </a:cubicBezTo>
                <a:cubicBezTo>
                  <a:pt x="13608" y="2088"/>
                  <a:pt x="14870" y="1692"/>
                  <a:pt x="16183" y="1439"/>
                </a:cubicBezTo>
                <a:cubicBezTo>
                  <a:pt x="14599" y="526"/>
                  <a:pt x="12761" y="0"/>
                  <a:pt x="10801" y="0"/>
                </a:cubicBezTo>
                <a:cubicBezTo>
                  <a:pt x="9464" y="0"/>
                  <a:pt x="8183" y="245"/>
                  <a:pt x="7001" y="690"/>
                </a:cubicBezTo>
                <a:cubicBezTo>
                  <a:pt x="7940" y="1152"/>
                  <a:pt x="8833" y="1693"/>
                  <a:pt x="9674" y="2303"/>
                </a:cubicBezTo>
                <a:cubicBezTo>
                  <a:pt x="10018" y="2100"/>
                  <a:pt x="10415" y="1982"/>
                  <a:pt x="10842" y="1982"/>
                </a:cubicBezTo>
                <a:close/>
                <a:moveTo>
                  <a:pt x="2954" y="9475"/>
                </a:moveTo>
                <a:cubicBezTo>
                  <a:pt x="2954" y="9153"/>
                  <a:pt x="3021" y="8844"/>
                  <a:pt x="3141" y="8566"/>
                </a:cubicBezTo>
                <a:cubicBezTo>
                  <a:pt x="2404" y="7757"/>
                  <a:pt x="1736" y="6884"/>
                  <a:pt x="1151" y="5952"/>
                </a:cubicBezTo>
                <a:cubicBezTo>
                  <a:pt x="417" y="7410"/>
                  <a:pt x="0" y="9056"/>
                  <a:pt x="0" y="10799"/>
                </a:cubicBezTo>
                <a:cubicBezTo>
                  <a:pt x="0" y="12819"/>
                  <a:pt x="556" y="14708"/>
                  <a:pt x="1521" y="16325"/>
                </a:cubicBezTo>
                <a:cubicBezTo>
                  <a:pt x="1866" y="14381"/>
                  <a:pt x="2520" y="12545"/>
                  <a:pt x="3424" y="10861"/>
                </a:cubicBezTo>
                <a:cubicBezTo>
                  <a:pt x="3130" y="10477"/>
                  <a:pt x="2954" y="9996"/>
                  <a:pt x="2954" y="9475"/>
                </a:cubicBezTo>
                <a:close/>
                <a:moveTo>
                  <a:pt x="5251" y="7176"/>
                </a:moveTo>
                <a:cubicBezTo>
                  <a:pt x="5487" y="7176"/>
                  <a:pt x="5715" y="7213"/>
                  <a:pt x="5930" y="7278"/>
                </a:cubicBezTo>
                <a:cubicBezTo>
                  <a:pt x="6738" y="6372"/>
                  <a:pt x="7636" y="5547"/>
                  <a:pt x="8608" y="4813"/>
                </a:cubicBezTo>
                <a:cubicBezTo>
                  <a:pt x="8567" y="4642"/>
                  <a:pt x="8543" y="4464"/>
                  <a:pt x="8543" y="4280"/>
                </a:cubicBezTo>
                <a:cubicBezTo>
                  <a:pt x="8543" y="4026"/>
                  <a:pt x="8587" y="3781"/>
                  <a:pt x="8663" y="3552"/>
                </a:cubicBezTo>
                <a:cubicBezTo>
                  <a:pt x="7575" y="2771"/>
                  <a:pt x="6391" y="2115"/>
                  <a:pt x="5131" y="1609"/>
                </a:cubicBezTo>
                <a:cubicBezTo>
                  <a:pt x="3949" y="2338"/>
                  <a:pt x="2920" y="3289"/>
                  <a:pt x="2099" y="4405"/>
                </a:cubicBezTo>
                <a:cubicBezTo>
                  <a:pt x="2708" y="5484"/>
                  <a:pt x="3433" y="6491"/>
                  <a:pt x="4256" y="7407"/>
                </a:cubicBezTo>
                <a:cubicBezTo>
                  <a:pt x="4557" y="7261"/>
                  <a:pt x="4895" y="7176"/>
                  <a:pt x="5251" y="7176"/>
                </a:cubicBezTo>
                <a:close/>
              </a:path>
            </a:pathLst>
          </a:custGeom>
          <a:solidFill>
            <a:schemeClr val="accent4">
              <a:lumMod val="100000"/>
            </a:schemeClr>
          </a:solidFill>
          <a:ln w="12700">
            <a:miter lim="400000"/>
          </a:ln>
        </p:spPr>
        <p:txBody>
          <a:bodyPr anchor="ctr"/>
          <a:p>
            <a:pPr algn="ctr"/>
          </a:p>
        </p:txBody>
      </p:sp>
      <p:cxnSp>
        <p:nvCxnSpPr>
          <p:cNvPr id="18" name="îṩḷïḋé"/>
          <p:cNvCxnSpPr/>
          <p:nvPr>
            <p:custDataLst>
              <p:tags r:id="rId9"/>
            </p:custDataLst>
          </p:nvPr>
        </p:nvCxnSpPr>
        <p:spPr>
          <a:xfrm>
            <a:off x="3531235" y="1911985"/>
            <a:ext cx="0" cy="349758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9" name="îSľíďè"/>
          <p:cNvCxnSpPr/>
          <p:nvPr>
            <p:custDataLst>
              <p:tags r:id="rId10"/>
            </p:custDataLst>
          </p:nvPr>
        </p:nvCxnSpPr>
        <p:spPr>
          <a:xfrm>
            <a:off x="6122035" y="1874520"/>
            <a:ext cx="0" cy="3535045"/>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0" name="îS1ïďè"/>
          <p:cNvCxnSpPr/>
          <p:nvPr>
            <p:custDataLst>
              <p:tags r:id="rId11"/>
            </p:custDataLst>
          </p:nvPr>
        </p:nvCxnSpPr>
        <p:spPr>
          <a:xfrm>
            <a:off x="8750935" y="1902460"/>
            <a:ext cx="0" cy="3507105"/>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1" name="íṧľíďê"/>
          <p:cNvSpPr txBox="1"/>
          <p:nvPr>
            <p:custDataLst>
              <p:tags r:id="rId12"/>
            </p:custDataLst>
          </p:nvPr>
        </p:nvSpPr>
        <p:spPr bwMode="auto">
          <a:xfrm>
            <a:off x="3702703" y="4257383"/>
            <a:ext cx="2213143" cy="400118"/>
          </a:xfrm>
          <a:prstGeom prst="rect">
            <a:avLst/>
          </a:prstGeom>
          <a:noFill/>
          <a:ln w="9525">
            <a:noFill/>
            <a:miter lim="800000"/>
          </a:ln>
        </p:spPr>
        <p:txBody>
          <a:bodyPr wrap="none" lIns="90000" tIns="46800" rIns="90000" bIns="46800" anchor="ctr" anchorCtr="1">
            <a:noAutofit/>
            <a:scene3d>
              <a:camera prst="orthographicFront"/>
              <a:lightRig rig="threePt" dir="t"/>
            </a:scene3d>
            <a:sp3d>
              <a:bevelT w="0" h="0"/>
            </a:sp3d>
          </a:bodyPr>
          <a:p>
            <a:pPr marL="0" lvl="1" algn="ctr"/>
            <a:r>
              <a:rPr lang="zh-CN" altLang="en-US" sz="2400" b="1" dirty="0">
                <a:solidFill>
                  <a:schemeClr val="bg1"/>
                </a:solidFill>
                <a:latin typeface="微软雅黑" panose="020B0503020204020204" pitchFamily="34" charset="-122"/>
                <a:ea typeface="微软雅黑" panose="020B0503020204020204" pitchFamily="34" charset="-122"/>
              </a:rPr>
              <a:t>项目建设方案</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2" name="íṧľíďê"/>
          <p:cNvSpPr txBox="1"/>
          <p:nvPr>
            <p:custDataLst>
              <p:tags r:id="rId13"/>
            </p:custDataLst>
          </p:nvPr>
        </p:nvSpPr>
        <p:spPr bwMode="auto">
          <a:xfrm>
            <a:off x="6341128" y="4257383"/>
            <a:ext cx="2213143" cy="400118"/>
          </a:xfrm>
          <a:prstGeom prst="rect">
            <a:avLst/>
          </a:prstGeom>
          <a:noFill/>
          <a:ln w="9525">
            <a:noFill/>
            <a:miter lim="800000"/>
          </a:ln>
        </p:spPr>
        <p:txBody>
          <a:bodyPr wrap="none" lIns="90000" tIns="46800" rIns="90000" bIns="46800" anchor="ctr" anchorCtr="1">
            <a:noAutofit/>
            <a:scene3d>
              <a:camera prst="orthographicFront"/>
              <a:lightRig rig="threePt" dir="t"/>
            </a:scene3d>
            <a:sp3d>
              <a:bevelT w="0" h="0"/>
            </a:sp3d>
          </a:bodyPr>
          <a:p>
            <a:pPr marL="0" lvl="1" algn="ctr"/>
            <a:r>
              <a:rPr lang="zh-CN" altLang="en-US" sz="2400" b="1" dirty="0">
                <a:solidFill>
                  <a:schemeClr val="bg1"/>
                </a:solidFill>
                <a:latin typeface="微软雅黑" panose="020B0503020204020204" pitchFamily="34" charset="-122"/>
                <a:ea typeface="微软雅黑" panose="020B0503020204020204" pitchFamily="34" charset="-122"/>
              </a:rPr>
              <a:t>成效展示及创新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3" name="íṧľíďê"/>
          <p:cNvSpPr txBox="1"/>
          <p:nvPr>
            <p:custDataLst>
              <p:tags r:id="rId14"/>
            </p:custDataLst>
          </p:nvPr>
        </p:nvSpPr>
        <p:spPr bwMode="auto">
          <a:xfrm>
            <a:off x="8872855" y="4257675"/>
            <a:ext cx="2441575" cy="400050"/>
          </a:xfrm>
          <a:prstGeom prst="rect">
            <a:avLst/>
          </a:prstGeom>
          <a:noFill/>
          <a:ln w="9525">
            <a:noFill/>
            <a:miter lim="800000"/>
          </a:ln>
        </p:spPr>
        <p:txBody>
          <a:bodyPr wrap="none" lIns="90000" tIns="46800" rIns="90000" bIns="46800" anchor="ctr" anchorCtr="1">
            <a:noAutofit/>
            <a:scene3d>
              <a:camera prst="orthographicFront"/>
              <a:lightRig rig="threePt" dir="t"/>
            </a:scene3d>
            <a:sp3d>
              <a:bevelT w="0" h="0"/>
            </a:sp3d>
          </a:bodyPr>
          <a:p>
            <a:pPr marL="0" lvl="1" algn="ctr"/>
            <a:r>
              <a:rPr lang="zh-CN" altLang="en-US" sz="2400" b="1" dirty="0">
                <a:solidFill>
                  <a:schemeClr val="bg1"/>
                </a:solidFill>
                <a:latin typeface="微软雅黑" panose="020B0503020204020204" pitchFamily="34" charset="-122"/>
                <a:ea typeface="微软雅黑" panose="020B0503020204020204" pitchFamily="34" charset="-122"/>
              </a:rPr>
              <a:t>方案价值推广</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矩形 25"/>
          <p:cNvSpPr/>
          <p:nvPr/>
        </p:nvSpPr>
        <p:spPr>
          <a:xfrm>
            <a:off x="-163830" y="1587500"/>
            <a:ext cx="12343765" cy="3683000"/>
          </a:xfrm>
          <a:prstGeom prst="rect">
            <a:avLst/>
          </a:prstGeom>
          <a:solidFill>
            <a:srgbClr val="2C395B">
              <a:alpha val="36000"/>
            </a:srgbClr>
          </a:solidFill>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22" name="任意多边形: 形状 15"/>
          <p:cNvSpPr/>
          <p:nvPr>
            <p:custDataLst>
              <p:tags r:id="rId1"/>
            </p:custDataLst>
          </p:nvPr>
        </p:nvSpPr>
        <p:spPr>
          <a:xfrm>
            <a:off x="1584085" y="2064351"/>
            <a:ext cx="2254250" cy="2372995"/>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7030A0">
              <a:alpha val="34000"/>
            </a:srgbClr>
          </a:solidFill>
          <a:ln w="25400" cap="flat" cmpd="sng" algn="ctr">
            <a:noFill/>
            <a:prstDash val="solid"/>
          </a:ln>
          <a:effectLst/>
        </p:spPr>
        <p:txBody>
          <a:bodyPr wrap="square" rtlCol="0" anchor="ctr">
            <a:noAutofit/>
          </a:bodyP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itchFamily="18" charset="-122"/>
              <a:ea typeface="思源宋体 CN" pitchFamily="18" charset="-122"/>
              <a:cs typeface="+mn-cs"/>
            </a:endParaRPr>
          </a:p>
        </p:txBody>
      </p:sp>
      <p:sp>
        <p:nvSpPr>
          <p:cNvPr id="23" name="椭圆 22"/>
          <p:cNvSpPr/>
          <p:nvPr>
            <p:custDataLst>
              <p:tags r:id="rId2"/>
            </p:custDataLst>
          </p:nvPr>
        </p:nvSpPr>
        <p:spPr>
          <a:xfrm>
            <a:off x="1824595" y="2278698"/>
            <a:ext cx="1780540" cy="1780540"/>
          </a:xfrm>
          <a:prstGeom prst="ellipse">
            <a:avLst/>
          </a:prstGeom>
          <a:solidFill>
            <a:srgbClr val="B484E2">
              <a:alpha val="56000"/>
            </a:srgb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itchFamily="18" charset="-122"/>
              <a:ea typeface="思源宋体 CN" pitchFamily="18" charset="-122"/>
              <a:cs typeface="+mn-cs"/>
            </a:endParaRPr>
          </a:p>
        </p:txBody>
      </p:sp>
      <p:sp>
        <p:nvSpPr>
          <p:cNvPr id="24" name="文本框 23"/>
          <p:cNvSpPr txBox="1"/>
          <p:nvPr>
            <p:custDataLst>
              <p:tags r:id="rId3"/>
            </p:custDataLst>
          </p:nvPr>
        </p:nvSpPr>
        <p:spPr>
          <a:xfrm>
            <a:off x="1934845" y="2502259"/>
            <a:ext cx="1652270" cy="1198880"/>
          </a:xfrm>
          <a:prstGeom prst="rect">
            <a:avLst/>
          </a:prstGeom>
          <a:noFill/>
        </p:spPr>
        <p:txBody>
          <a:bodyPr wrap="square" rtlCol="0">
            <a:spAutoFit/>
          </a:bodyPr>
          <a:p>
            <a:pPr algn="ctr"/>
            <a:r>
              <a:rPr lang="en-US" altLang="zh-CN" sz="7200" dirty="0">
                <a:solidFill>
                  <a:schemeClr val="tx1"/>
                </a:solidFill>
                <a:latin typeface="Arial Black" panose="020B0A04020102020204" pitchFamily="34" charset="0"/>
                <a:ea typeface="思源宋体 CN" pitchFamily="18" charset="-122"/>
              </a:rPr>
              <a:t>01</a:t>
            </a:r>
            <a:endParaRPr lang="en-US" altLang="zh-CN" sz="7200" dirty="0">
              <a:solidFill>
                <a:schemeClr val="tx1"/>
              </a:solidFill>
              <a:latin typeface="Arial Black" panose="020B0A04020102020204" pitchFamily="34" charset="0"/>
              <a:ea typeface="思源宋体 CN" pitchFamily="18" charset="-122"/>
            </a:endParaRPr>
          </a:p>
        </p:txBody>
      </p:sp>
      <p:sp>
        <p:nvSpPr>
          <p:cNvPr id="76" name="ïṥļíḍê"/>
          <p:cNvSpPr/>
          <p:nvPr>
            <p:custDataLst>
              <p:tags r:id="rId4"/>
            </p:custDataLst>
          </p:nvPr>
        </p:nvSpPr>
        <p:spPr>
          <a:xfrm flipH="1">
            <a:off x="3258518" y="3333046"/>
            <a:ext cx="1159635" cy="1158976"/>
          </a:xfrm>
          <a:prstGeom prst="donut">
            <a:avLst>
              <a:gd name="adj" fmla="val 21510"/>
            </a:avLst>
          </a:prstGeom>
          <a:gradFill>
            <a:gsLst>
              <a:gs pos="0">
                <a:srgbClr val="7030A0"/>
              </a:gs>
              <a:gs pos="100000">
                <a:schemeClr val="bg1">
                  <a:alpha val="0"/>
                </a:schemeClr>
              </a:gs>
            </a:gsLst>
            <a:path path="circle">
              <a:fillToRect l="50000" t="50000" r="50000" b="50000"/>
            </a:path>
            <a:tileRect/>
          </a:grad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mn-ea"/>
              <a:sym typeface="+mn-lt"/>
            </a:endParaRPr>
          </a:p>
        </p:txBody>
      </p:sp>
      <p:sp>
        <p:nvSpPr>
          <p:cNvPr id="25" name="文本框 24"/>
          <p:cNvSpPr txBox="1"/>
          <p:nvPr>
            <p:custDataLst>
              <p:tags r:id="rId5"/>
            </p:custDataLst>
          </p:nvPr>
        </p:nvSpPr>
        <p:spPr>
          <a:xfrm>
            <a:off x="4418153" y="2718049"/>
            <a:ext cx="3535680" cy="768350"/>
          </a:xfrm>
          <a:prstGeom prst="rect">
            <a:avLst/>
          </a:prstGeom>
          <a:noFill/>
        </p:spPr>
        <p:txBody>
          <a:bodyPr wrap="none" rtlCol="0">
            <a:spAutoFit/>
          </a:bodyPr>
          <a:p>
            <a:pPr algn="l"/>
            <a:r>
              <a:rPr lang="zh-CN" altLang="en-US" sz="4400" b="1" dirty="0">
                <a:solidFill>
                  <a:schemeClr val="bg1"/>
                </a:solidFill>
                <a:latin typeface="微软雅黑" panose="020B0503020204020204" pitchFamily="34" charset="-122"/>
                <a:ea typeface="微软雅黑" panose="020B0503020204020204" pitchFamily="34" charset="-122"/>
                <a:sym typeface="+mn-ea"/>
              </a:rPr>
              <a:t>参赛作品介绍</a:t>
            </a:r>
            <a:endParaRPr lang="zh-CN" altLang="en-US" sz="4400" b="1" dirty="0">
              <a:solidFill>
                <a:schemeClr val="bg1"/>
              </a:solidFill>
              <a:latin typeface="微软雅黑" panose="020B0503020204020204" pitchFamily="34" charset="-122"/>
              <a:ea typeface="微软雅黑" panose="020B0503020204020204" pitchFamily="34" charset="-122"/>
              <a:sym typeface="+mn-ea"/>
            </a:endParaRPr>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p:cNvSpPr txBox="1"/>
          <p:nvPr/>
        </p:nvSpPr>
        <p:spPr>
          <a:xfrm>
            <a:off x="391160" y="1758950"/>
            <a:ext cx="3481070" cy="48006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 </a:t>
            </a:r>
            <a:endPar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占位符 9"/>
          <p:cNvSpPr txBox="1"/>
          <p:nvPr/>
        </p:nvSpPr>
        <p:spPr>
          <a:xfrm>
            <a:off x="835025" y="2484755"/>
            <a:ext cx="6613525" cy="39757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人保寿险智能RPA机器人创新团队</a:t>
            </a:r>
            <a:endPar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：王贝贝、何东川、耿洁、祁先锋、李班、张任妮、杨耕宇</a:t>
            </a:r>
            <a:endPar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快速理赔，精准核对药品清单，中国人保寿险创新团队，让流程更高效！</a:t>
            </a:r>
            <a:endPar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人保寿险信息科技部</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保险理赔</a:t>
            </a:r>
            <a:endParaRPr 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作品应用项目</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：智能机器人平台</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p:cNvSpPr txBox="1"/>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8382000" y="2296160"/>
            <a:ext cx="2921000" cy="3594100"/>
          </a:xfrm>
          <a:prstGeom prst="rect">
            <a:avLst/>
          </a:prstGeom>
          <a:solidFill>
            <a:srgbClr val="34334B"/>
          </a:solidFill>
          <a:ln>
            <a:solidFill>
              <a:srgbClr val="01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参赛团队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个人照片</a:t>
            </a:r>
            <a:endParaRPr lang="en-US" altLang="zh-CN" dirty="0">
              <a:latin typeface="微软雅黑" panose="020B0503020204020204" pitchFamily="34" charset="-122"/>
              <a:ea typeface="微软雅黑" panose="020B0503020204020204" pitchFamily="34" charset="-122"/>
            </a:endParaRPr>
          </a:p>
          <a:p>
            <a:pPr algn="ctr"/>
            <a:r>
              <a:rPr lang="en-US" altLang="zh-CN" dirty="0">
                <a:latin typeface="微软雅黑" panose="020B0503020204020204" pitchFamily="34" charset="-122"/>
                <a:ea typeface="微软雅黑" panose="020B0503020204020204" pitchFamily="34" charset="-122"/>
              </a:rPr>
              <a:t>Photo</a:t>
            </a: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3201035" y="1812925"/>
            <a:ext cx="5046345" cy="368300"/>
          </a:xfrm>
          <a:prstGeom prst="rect">
            <a:avLst/>
          </a:prstGeom>
          <a:noFill/>
        </p:spPr>
        <p:txBody>
          <a:bodyPr wrap="square" rtlCol="0" anchor="t">
            <a:spAutoFit/>
          </a:bodyPr>
          <a:p>
            <a:pPr algn="ctr"/>
            <a:r>
              <a:rPr kumimoji="1" lang="zh-CN" altLang="en-US" b="1" dirty="0">
                <a:solidFill>
                  <a:schemeClr val="bg1"/>
                </a:solidFill>
                <a:latin typeface="微软雅黑" panose="020B0503020204020204" pitchFamily="34" charset="-122"/>
                <a:ea typeface="微软雅黑" panose="020B0503020204020204" pitchFamily="34" charset="-122"/>
                <a:sym typeface="+mn-ea"/>
              </a:rPr>
              <a:t>智能理赔领域全场景签批药品清单核对机器人</a:t>
            </a:r>
            <a:endParaRPr kumimoji="1" lang="zh-CN" altLang="en-US" b="1" dirty="0">
              <a:solidFill>
                <a:schemeClr val="bg1"/>
              </a:solidFill>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8166735" y="2181225"/>
            <a:ext cx="3350895" cy="37318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723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a:t>
            </a:r>
            <a:r>
              <a:rPr lang="zh-CN" sz="2400" b="1" dirty="0">
                <a:solidFill>
                  <a:schemeClr val="bg1"/>
                </a:solidFill>
                <a:latin typeface="微软雅黑" panose="020B0503020204020204" pitchFamily="34" charset="-122"/>
                <a:ea typeface="微软雅黑" panose="020B0503020204020204" pitchFamily="34" charset="-122"/>
              </a:rPr>
              <a:t>中国人民人寿保险介绍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Introduction to People's Life Insurance of China</a:t>
            </a:r>
            <a:endPar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100" name="文本框 99"/>
          <p:cNvSpPr txBox="1"/>
          <p:nvPr/>
        </p:nvSpPr>
        <p:spPr>
          <a:xfrm>
            <a:off x="560705" y="1632585"/>
            <a:ext cx="6017895" cy="4523105"/>
          </a:xfrm>
          <a:prstGeom prst="rect">
            <a:avLst/>
          </a:prstGeom>
          <a:noFill/>
        </p:spPr>
        <p:txBody>
          <a:bodyPr wrap="square" rtlCol="0">
            <a:spAutoFit/>
          </a:bodyPr>
          <a:p>
            <a:pPr lvl="0" indent="457200" algn="l">
              <a:lnSpc>
                <a:spcPct val="150000"/>
              </a:lnSpc>
              <a:buClrTx/>
              <a:buSzTx/>
              <a:buFontTx/>
            </a:pPr>
            <a:r>
              <a:rPr lang="zh-CN" sz="1600" dirty="0">
                <a:solidFill>
                  <a:schemeClr val="bg1"/>
                </a:solidFill>
                <a:latin typeface="微软雅黑" panose="020B0503020204020204" pitchFamily="34" charset="-122"/>
                <a:ea typeface="微软雅黑" panose="020B0503020204020204" pitchFamily="34" charset="-122"/>
                <a:sym typeface="+mn-ea"/>
              </a:rPr>
              <a:t>中国人民人寿保险股份有限公司（以下简称“公司”）是中国人民保险集团旗下的重要成员，成立于2005年11月18日，注册资本金257.61亿元，总部设在北京。截至2022年末，公司总资产5782.45亿元。在全国31个省、自治区、直辖市和5个计划单列市设立36个省级分公司、301家地市级机构、1608家县区级机构。穆迪、惠誉连续7年给予公司A2、A+的财务实力评级。</a:t>
            </a:r>
            <a:endParaRPr lang="zh-CN" sz="1600" dirty="0">
              <a:solidFill>
                <a:schemeClr val="bg1"/>
              </a:solidFill>
              <a:latin typeface="微软雅黑" panose="020B0503020204020204" pitchFamily="34" charset="-122"/>
              <a:ea typeface="微软雅黑" panose="020B0503020204020204" pitchFamily="34" charset="-122"/>
              <a:sym typeface="+mn-ea"/>
            </a:endParaRPr>
          </a:p>
          <a:p>
            <a:pPr lvl="0" indent="457200" algn="l">
              <a:lnSpc>
                <a:spcPct val="150000"/>
              </a:lnSpc>
              <a:buClrTx/>
              <a:buSzTx/>
              <a:buFontTx/>
            </a:pPr>
            <a:r>
              <a:rPr lang="zh-CN" sz="1600" dirty="0">
                <a:solidFill>
                  <a:schemeClr val="bg1"/>
                </a:solidFill>
                <a:latin typeface="微软雅黑" panose="020B0503020204020204" pitchFamily="34" charset="-122"/>
                <a:ea typeface="微软雅黑" panose="020B0503020204020204" pitchFamily="34" charset="-122"/>
                <a:sym typeface="+mn-ea"/>
              </a:rPr>
              <a:t>近几年来，公司先后荣获中国保险行业协会“2020年度金融领域企业标准领跑者”、中国银行保险报“2020-2021年度中国保险影响力赔案”“2020-2021年度中国保险服务创新经典案例”、新华网“2022企业ESG杰出创新案例”、人民网“第十七届人民企业社会责任奖—乡村振兴奖”等诸多奖项，受到社会各界广泛赞誉。</a:t>
            </a:r>
            <a:endParaRPr lang="zh-CN" sz="1600"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7145655" y="1752600"/>
            <a:ext cx="4244340" cy="1471295"/>
          </a:xfrm>
          <a:prstGeom prst="rect">
            <a:avLst/>
          </a:prstGeom>
        </p:spPr>
      </p:pic>
      <p:pic>
        <p:nvPicPr>
          <p:cNvPr id="5" name="图片 4"/>
          <p:cNvPicPr>
            <a:picLocks noChangeAspect="1"/>
          </p:cNvPicPr>
          <p:nvPr/>
        </p:nvPicPr>
        <p:blipFill>
          <a:blip r:embed="rId2"/>
          <a:stretch>
            <a:fillRect/>
          </a:stretch>
        </p:blipFill>
        <p:spPr>
          <a:xfrm>
            <a:off x="7145655" y="3812540"/>
            <a:ext cx="4244340" cy="2278380"/>
          </a:xfrm>
          <a:prstGeom prst="rect">
            <a:avLst/>
          </a:prstGeom>
        </p:spPr>
      </p:pic>
      <p:sp>
        <p:nvSpPr>
          <p:cNvPr id="6" name="矩形 5"/>
          <p:cNvSpPr/>
          <p:nvPr>
            <p:custDataLst>
              <p:tags r:id="rId3"/>
            </p:custDataLst>
          </p:nvPr>
        </p:nvSpPr>
        <p:spPr>
          <a:xfrm>
            <a:off x="7070090" y="1671955"/>
            <a:ext cx="4385945" cy="1602105"/>
          </a:xfrm>
          <a:prstGeom prst="rect">
            <a:avLst/>
          </a:prstGeom>
          <a:noFill/>
          <a:ln>
            <a:solidFill>
              <a:srgbClr val="01A8FF"/>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dirty="0">
              <a:solidFill>
                <a:schemeClr val="tx1"/>
              </a:solidFill>
            </a:endParaRPr>
          </a:p>
        </p:txBody>
      </p:sp>
      <p:sp>
        <p:nvSpPr>
          <p:cNvPr id="7" name="矩形 6"/>
          <p:cNvSpPr/>
          <p:nvPr>
            <p:custDataLst>
              <p:tags r:id="rId4"/>
            </p:custDataLst>
          </p:nvPr>
        </p:nvSpPr>
        <p:spPr>
          <a:xfrm>
            <a:off x="7078980" y="3743960"/>
            <a:ext cx="4385945" cy="2391410"/>
          </a:xfrm>
          <a:prstGeom prst="rect">
            <a:avLst/>
          </a:prstGeom>
          <a:noFill/>
          <a:ln>
            <a:solidFill>
              <a:srgbClr val="01A8FF"/>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p:cNvSpPr txBox="1"/>
          <p:nvPr>
            <p:custDataLst>
              <p:tags r:id="rId1"/>
            </p:custDataLst>
          </p:nvPr>
        </p:nvSpPr>
        <p:spPr>
          <a:xfrm>
            <a:off x="442595" y="1282700"/>
            <a:ext cx="10939780" cy="1814830"/>
          </a:xfrm>
          <a:prstGeom prst="rect">
            <a:avLst/>
          </a:prstGeom>
          <a:noFill/>
        </p:spPr>
        <p:txBody>
          <a:bodyPr wrap="square" rtlCol="0">
            <a:spAutoFit/>
          </a:bodyPr>
          <a:p>
            <a:pPr indent="457200" fontAlgn="auto">
              <a:lnSpc>
                <a:spcPct val="200000"/>
              </a:lnSpc>
            </a:pPr>
            <a:r>
              <a:rPr sz="1400" dirty="0">
                <a:solidFill>
                  <a:schemeClr val="bg1"/>
                </a:solidFill>
                <a:latin typeface="微软雅黑" panose="020B0503020204020204" pitchFamily="34" charset="-122"/>
                <a:ea typeface="微软雅黑" panose="020B0503020204020204" pitchFamily="34" charset="-122"/>
                <a:sym typeface="+mn-ea"/>
              </a:rPr>
              <a:t>在医疗保险</a:t>
            </a:r>
            <a:r>
              <a:rPr lang="zh-CN" sz="1400" dirty="0">
                <a:solidFill>
                  <a:schemeClr val="bg1"/>
                </a:solidFill>
                <a:latin typeface="微软雅黑" panose="020B0503020204020204" pitchFamily="34" charset="-122"/>
                <a:ea typeface="微软雅黑" panose="020B0503020204020204" pitchFamily="34" charset="-122"/>
                <a:sym typeface="+mn-ea"/>
              </a:rPr>
              <a:t>理赔</a:t>
            </a:r>
            <a:r>
              <a:rPr sz="1400" dirty="0">
                <a:solidFill>
                  <a:schemeClr val="bg1"/>
                </a:solidFill>
                <a:latin typeface="微软雅黑" panose="020B0503020204020204" pitchFamily="34" charset="-122"/>
                <a:ea typeface="微软雅黑" panose="020B0503020204020204" pitchFamily="34" charset="-122"/>
                <a:sym typeface="+mn-ea"/>
              </a:rPr>
              <a:t>中，理赔签批药品清单核对是一个关键环节。当患者需要报销医疗费用时，需要提供相关的药品清单和医疗证明文件。</a:t>
            </a:r>
            <a:r>
              <a:rPr lang="zh-CN" sz="1400" dirty="0">
                <a:solidFill>
                  <a:schemeClr val="bg1"/>
                </a:solidFill>
                <a:latin typeface="微软雅黑" panose="020B0503020204020204" pitchFamily="34" charset="-122"/>
                <a:ea typeface="微软雅黑" panose="020B0503020204020204" pitchFamily="34" charset="-122"/>
                <a:sym typeface="+mn-ea"/>
              </a:rPr>
              <a:t>保司</a:t>
            </a:r>
            <a:r>
              <a:rPr sz="1400" dirty="0">
                <a:solidFill>
                  <a:schemeClr val="bg1"/>
                </a:solidFill>
                <a:latin typeface="微软雅黑" panose="020B0503020204020204" pitchFamily="34" charset="-122"/>
                <a:ea typeface="微软雅黑" panose="020B0503020204020204" pitchFamily="34" charset="-122"/>
                <a:sym typeface="+mn-ea"/>
              </a:rPr>
              <a:t>需要根据这些文件来核对清单中的药品是否符合保险合同的约定。</a:t>
            </a:r>
            <a:endParaRPr sz="1400" dirty="0">
              <a:solidFill>
                <a:schemeClr val="bg1"/>
              </a:solidFill>
              <a:latin typeface="微软雅黑" panose="020B0503020204020204" pitchFamily="34" charset="-122"/>
              <a:ea typeface="微软雅黑" panose="020B0503020204020204" pitchFamily="34" charset="-122"/>
              <a:sym typeface="+mn-ea"/>
            </a:endParaRPr>
          </a:p>
          <a:p>
            <a:pPr indent="457200" fontAlgn="auto">
              <a:lnSpc>
                <a:spcPct val="200000"/>
              </a:lnSpc>
            </a:pPr>
            <a:r>
              <a:rPr sz="1400" dirty="0">
                <a:solidFill>
                  <a:schemeClr val="bg1"/>
                </a:solidFill>
                <a:latin typeface="微软雅黑" panose="020B0503020204020204" pitchFamily="34" charset="-122"/>
                <a:ea typeface="微软雅黑" panose="020B0503020204020204" pitchFamily="34" charset="-122"/>
                <a:sym typeface="+mn-ea"/>
              </a:rPr>
              <a:t>在传统的理赔签批药品清单核对流程中，</a:t>
            </a:r>
            <a:r>
              <a:rPr lang="zh-CN" sz="1400" dirty="0">
                <a:solidFill>
                  <a:schemeClr val="bg1"/>
                </a:solidFill>
                <a:latin typeface="微软雅黑" panose="020B0503020204020204" pitchFamily="34" charset="-122"/>
                <a:ea typeface="微软雅黑" panose="020B0503020204020204" pitchFamily="34" charset="-122"/>
                <a:sym typeface="+mn-ea"/>
              </a:rPr>
              <a:t>保司</a:t>
            </a:r>
            <a:r>
              <a:rPr sz="1400" dirty="0">
                <a:solidFill>
                  <a:schemeClr val="bg1"/>
                </a:solidFill>
                <a:latin typeface="微软雅黑" panose="020B0503020204020204" pitchFamily="34" charset="-122"/>
                <a:ea typeface="微软雅黑" panose="020B0503020204020204" pitchFamily="34" charset="-122"/>
                <a:sym typeface="+mn-ea"/>
              </a:rPr>
              <a:t>需要人工审核每一个清单，核对药品名称、用量、单价等是否正确无误，并且需要确认医疗证明文件是否真实有效。这个过程需要耗费大量的人力和时间，而且容易出现误差和遗漏。</a:t>
            </a:r>
            <a:endParaRPr lang="zh-CN" sz="1400" dirty="0">
              <a:solidFill>
                <a:schemeClr val="bg1"/>
              </a:solidFill>
              <a:latin typeface="微软雅黑" panose="020B0503020204020204" pitchFamily="34" charset="-122"/>
              <a:ea typeface="微软雅黑" panose="020B0503020204020204" pitchFamily="34" charset="-122"/>
              <a:cs typeface="汉仪刚艺体-85W" panose="00020600040101010101" charset="-122"/>
              <a:sym typeface="+mn-ea"/>
            </a:endParaRPr>
          </a:p>
        </p:txBody>
      </p:sp>
      <p:grpSp>
        <p:nvGrpSpPr>
          <p:cNvPr id="115" name="组合 114"/>
          <p:cNvGrpSpPr/>
          <p:nvPr/>
        </p:nvGrpSpPr>
        <p:grpSpPr>
          <a:xfrm>
            <a:off x="603250" y="3326765"/>
            <a:ext cx="6057900" cy="3107690"/>
            <a:chOff x="8244" y="5612"/>
            <a:chExt cx="9540" cy="4894"/>
          </a:xfrm>
        </p:grpSpPr>
        <p:pic>
          <p:nvPicPr>
            <p:cNvPr id="11" name="https://img7.file.cache.docer.com/storage/1643091607253670900/22dd28307e09727827df0e94eaf8099b.jpeg" descr="&amp;pky43182907884_wps_&amp;2&amp;src_rpledit_nolike&amp;"/>
            <p:cNvPicPr>
              <a:picLocks noChangeAspect="1"/>
            </p:cNvPicPr>
            <p:nvPr>
              <p:custDataLst>
                <p:tags r:id="rId2"/>
              </p:custDataLst>
            </p:nvPr>
          </p:nvPicPr>
          <p:blipFill>
            <a:blip r:embed="rId3"/>
            <a:srcRect/>
            <a:stretch>
              <a:fillRect/>
            </a:stretch>
          </p:blipFill>
          <p:spPr>
            <a:xfrm>
              <a:off x="8413" y="5739"/>
              <a:ext cx="9257" cy="4689"/>
            </a:xfrm>
            <a:prstGeom prst="rect">
              <a:avLst/>
            </a:prstGeom>
          </p:spPr>
        </p:pic>
        <p:sp>
          <p:nvSpPr>
            <p:cNvPr id="2" name="矩形 1"/>
            <p:cNvSpPr/>
            <p:nvPr>
              <p:custDataLst>
                <p:tags r:id="rId4"/>
              </p:custDataLst>
            </p:nvPr>
          </p:nvSpPr>
          <p:spPr>
            <a:xfrm>
              <a:off x="8244" y="5612"/>
              <a:ext cx="9541" cy="4895"/>
            </a:xfrm>
            <a:prstGeom prst="rect">
              <a:avLst/>
            </a:prstGeom>
            <a:noFill/>
            <a:ln>
              <a:solidFill>
                <a:srgbClr val="01A8FF"/>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dirty="0">
                <a:solidFill>
                  <a:schemeClr val="tx1"/>
                </a:solidFill>
              </a:endParaRPr>
            </a:p>
          </p:txBody>
        </p:sp>
        <p:grpSp>
          <p:nvGrpSpPr>
            <p:cNvPr id="95" name="组合 94"/>
            <p:cNvGrpSpPr/>
            <p:nvPr>
              <p:custDataLst>
                <p:tags r:id="rId5"/>
              </p:custDataLst>
            </p:nvPr>
          </p:nvGrpSpPr>
          <p:grpSpPr>
            <a:xfrm>
              <a:off x="8511" y="6201"/>
              <a:ext cx="4493" cy="2871"/>
              <a:chOff x="4441059" y="3368675"/>
              <a:chExt cx="4562101" cy="2915285"/>
            </a:xfrm>
          </p:grpSpPr>
          <p:sp>
            <p:nvSpPr>
              <p:cNvPr id="96" name="任意多边形 95"/>
              <p:cNvSpPr/>
              <p:nvPr>
                <p:custDataLst>
                  <p:tags r:id="rId6"/>
                </p:custDataLst>
              </p:nvPr>
            </p:nvSpPr>
            <p:spPr>
              <a:xfrm>
                <a:off x="8648405" y="4838255"/>
                <a:ext cx="354755" cy="294085"/>
              </a:xfrm>
              <a:custGeom>
                <a:avLst/>
                <a:gdLst/>
                <a:ahLst/>
                <a:cxnLst/>
                <a:rect l="0" t="0" r="0" b="0"/>
                <a:pathLst>
                  <a:path w="1079501" h="895351">
                    <a:moveTo>
                      <a:pt x="215900" y="330200"/>
                    </a:moveTo>
                    <a:cubicBezTo>
                      <a:pt x="215900" y="330200"/>
                      <a:pt x="203200" y="234950"/>
                      <a:pt x="101600" y="215900"/>
                    </a:cubicBezTo>
                    <a:cubicBezTo>
                      <a:pt x="0" y="196849"/>
                      <a:pt x="165100" y="69850"/>
                      <a:pt x="469900" y="273050"/>
                    </a:cubicBezTo>
                    <a:cubicBezTo>
                      <a:pt x="469900" y="273050"/>
                      <a:pt x="825500" y="152400"/>
                      <a:pt x="946150" y="0"/>
                    </a:cubicBezTo>
                    <a:cubicBezTo>
                      <a:pt x="946150" y="0"/>
                      <a:pt x="1079500" y="290220"/>
                      <a:pt x="742950" y="513410"/>
                    </a:cubicBezTo>
                    <a:cubicBezTo>
                      <a:pt x="742950" y="513410"/>
                      <a:pt x="660400" y="590550"/>
                      <a:pt x="787400" y="635000"/>
                    </a:cubicBezTo>
                    <a:cubicBezTo>
                      <a:pt x="914400" y="679450"/>
                      <a:pt x="972223" y="704850"/>
                      <a:pt x="972223" y="704850"/>
                    </a:cubicBezTo>
                    <a:cubicBezTo>
                      <a:pt x="972223" y="704850"/>
                      <a:pt x="800100" y="768350"/>
                      <a:pt x="787400" y="831850"/>
                    </a:cubicBezTo>
                    <a:cubicBezTo>
                      <a:pt x="774700" y="895350"/>
                      <a:pt x="635000" y="673100"/>
                      <a:pt x="635000" y="673100"/>
                    </a:cubicBezTo>
                    <a:cubicBezTo>
                      <a:pt x="635000" y="673100"/>
                      <a:pt x="323850" y="678154"/>
                      <a:pt x="152400" y="421627"/>
                    </a:cubicBezTo>
                    <a:lnTo>
                      <a:pt x="71628" y="330200"/>
                    </a:lnTo>
                    <a:close/>
                  </a:path>
                </a:pathLst>
              </a:custGeom>
              <a:blipFill dpi="0" rotWithShape="0">
                <a:blip r:embed="rId3"/>
                <a:srcRect/>
                <a:stretch>
                  <a:fillRect l="-1273000" t="-500000" r="-87000" b="-392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任意多边形 96"/>
              <p:cNvSpPr/>
              <p:nvPr>
                <p:custDataLst>
                  <p:tags r:id="rId7"/>
                </p:custDataLst>
              </p:nvPr>
            </p:nvSpPr>
            <p:spPr>
              <a:xfrm>
                <a:off x="7380500" y="4306824"/>
                <a:ext cx="239874" cy="223302"/>
              </a:xfrm>
              <a:custGeom>
                <a:avLst/>
                <a:gdLst/>
                <a:ahLst/>
                <a:cxnLst/>
                <a:rect l="0" t="0" r="0" b="0"/>
                <a:pathLst>
                  <a:path w="730251" h="679451">
                    <a:moveTo>
                      <a:pt x="730250" y="228600"/>
                    </a:moveTo>
                    <a:cubicBezTo>
                      <a:pt x="730250" y="228600"/>
                      <a:pt x="596900" y="501650"/>
                      <a:pt x="330200" y="520700"/>
                    </a:cubicBezTo>
                    <a:cubicBezTo>
                      <a:pt x="330200" y="520700"/>
                      <a:pt x="241300" y="577850"/>
                      <a:pt x="234950" y="679450"/>
                    </a:cubicBezTo>
                    <a:lnTo>
                      <a:pt x="88900" y="571500"/>
                    </a:lnTo>
                    <a:cubicBezTo>
                      <a:pt x="88900" y="571500"/>
                      <a:pt x="260350" y="520700"/>
                      <a:pt x="234950" y="454025"/>
                    </a:cubicBezTo>
                    <a:cubicBezTo>
                      <a:pt x="209555" y="387348"/>
                      <a:pt x="6350" y="298450"/>
                      <a:pt x="0" y="0"/>
                    </a:cubicBezTo>
                    <a:cubicBezTo>
                      <a:pt x="0" y="0"/>
                      <a:pt x="304800" y="196850"/>
                      <a:pt x="365125" y="203200"/>
                    </a:cubicBezTo>
                    <a:cubicBezTo>
                      <a:pt x="425450" y="209551"/>
                      <a:pt x="466001" y="186944"/>
                      <a:pt x="546100" y="114300"/>
                    </a:cubicBezTo>
                    <a:cubicBezTo>
                      <a:pt x="637121" y="31750"/>
                      <a:pt x="730250" y="88900"/>
                      <a:pt x="730250" y="88900"/>
                    </a:cubicBezTo>
                    <a:lnTo>
                      <a:pt x="565150" y="228600"/>
                    </a:lnTo>
                    <a:close/>
                  </a:path>
                </a:pathLst>
              </a:custGeom>
              <a:blipFill dpi="0" rotWithShape="0">
                <a:blip r:embed="rId3"/>
                <a:srcRect/>
                <a:stretch>
                  <a:fillRect l="-1355000" t="-420000" r="-706000" b="-785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任意多边形 97"/>
              <p:cNvSpPr/>
              <p:nvPr>
                <p:custDataLst>
                  <p:tags r:id="rId8"/>
                </p:custDataLst>
              </p:nvPr>
            </p:nvSpPr>
            <p:spPr>
              <a:xfrm>
                <a:off x="7934401" y="4006560"/>
                <a:ext cx="514297" cy="341273"/>
              </a:xfrm>
              <a:custGeom>
                <a:avLst/>
                <a:gdLst/>
                <a:ahLst/>
                <a:cxnLst/>
                <a:rect l="0" t="0" r="0" b="0"/>
                <a:pathLst>
                  <a:path w="1565238" h="1039090">
                    <a:moveTo>
                      <a:pt x="348145" y="845528"/>
                    </a:moveTo>
                    <a:cubicBezTo>
                      <a:pt x="332422" y="826097"/>
                      <a:pt x="529539" y="860158"/>
                      <a:pt x="529539" y="860158"/>
                    </a:cubicBezTo>
                    <a:lnTo>
                      <a:pt x="608533" y="833831"/>
                    </a:lnTo>
                    <a:cubicBezTo>
                      <a:pt x="608533" y="833831"/>
                      <a:pt x="473951" y="485686"/>
                      <a:pt x="386194" y="403759"/>
                    </a:cubicBezTo>
                    <a:cubicBezTo>
                      <a:pt x="298424" y="321818"/>
                      <a:pt x="0" y="20485"/>
                      <a:pt x="0" y="20485"/>
                    </a:cubicBezTo>
                    <a:cubicBezTo>
                      <a:pt x="0" y="20485"/>
                      <a:pt x="2921" y="0"/>
                      <a:pt x="125806" y="61443"/>
                    </a:cubicBezTo>
                    <a:cubicBezTo>
                      <a:pt x="248678" y="122886"/>
                      <a:pt x="611467" y="342304"/>
                      <a:pt x="661200" y="462268"/>
                    </a:cubicBezTo>
                    <a:cubicBezTo>
                      <a:pt x="710939" y="582229"/>
                      <a:pt x="757733" y="746087"/>
                      <a:pt x="804557" y="763626"/>
                    </a:cubicBezTo>
                    <a:cubicBezTo>
                      <a:pt x="804557" y="763626"/>
                      <a:pt x="994727" y="637820"/>
                      <a:pt x="1100061" y="585153"/>
                    </a:cubicBezTo>
                    <a:cubicBezTo>
                      <a:pt x="1205382" y="532499"/>
                      <a:pt x="1509649" y="403771"/>
                      <a:pt x="1509649" y="403771"/>
                    </a:cubicBezTo>
                    <a:cubicBezTo>
                      <a:pt x="1509649" y="403771"/>
                      <a:pt x="1565237" y="415468"/>
                      <a:pt x="1509649" y="450583"/>
                    </a:cubicBezTo>
                    <a:cubicBezTo>
                      <a:pt x="1454061" y="485686"/>
                      <a:pt x="994727" y="705117"/>
                      <a:pt x="933285" y="819214"/>
                    </a:cubicBezTo>
                    <a:cubicBezTo>
                      <a:pt x="933285" y="819214"/>
                      <a:pt x="985952" y="830910"/>
                      <a:pt x="1012279" y="863105"/>
                    </a:cubicBezTo>
                    <a:cubicBezTo>
                      <a:pt x="1038603" y="895301"/>
                      <a:pt x="1082497" y="918680"/>
                      <a:pt x="1088352" y="936244"/>
                    </a:cubicBezTo>
                    <a:cubicBezTo>
                      <a:pt x="1094194" y="953795"/>
                      <a:pt x="1012279" y="927468"/>
                      <a:pt x="942060" y="936244"/>
                    </a:cubicBezTo>
                    <a:cubicBezTo>
                      <a:pt x="942060" y="936244"/>
                      <a:pt x="776630" y="952614"/>
                      <a:pt x="744448" y="943826"/>
                    </a:cubicBezTo>
                    <a:cubicBezTo>
                      <a:pt x="712267" y="935050"/>
                      <a:pt x="857212" y="1024013"/>
                      <a:pt x="857212" y="1024013"/>
                    </a:cubicBezTo>
                    <a:cubicBezTo>
                      <a:pt x="857212" y="1024013"/>
                      <a:pt x="504799" y="1039089"/>
                      <a:pt x="348145" y="845528"/>
                    </a:cubicBezTo>
                    <a:close/>
                  </a:path>
                </a:pathLst>
              </a:custGeom>
              <a:blipFill dpi="0" rotWithShape="0">
                <a:blip r:embed="rId3"/>
                <a:srcRect/>
                <a:stretch>
                  <a:fillRect l="-739000" t="-187000" r="-168000" b="-567000"/>
                </a:stretch>
              </a:blipFill>
              <a:ln w="8777"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任意多边形 98"/>
              <p:cNvSpPr/>
              <p:nvPr>
                <p:custDataLst>
                  <p:tags r:id="rId9"/>
                </p:custDataLst>
              </p:nvPr>
            </p:nvSpPr>
            <p:spPr>
              <a:xfrm>
                <a:off x="7740872" y="4828424"/>
                <a:ext cx="173586" cy="228639"/>
              </a:xfrm>
              <a:custGeom>
                <a:avLst/>
                <a:gdLst/>
                <a:ahLst/>
                <a:cxnLst/>
                <a:rect l="0" t="0" r="0" b="0"/>
                <a:pathLst>
                  <a:path w="528765" h="696176">
                    <a:moveTo>
                      <a:pt x="515709" y="266496"/>
                    </a:moveTo>
                    <a:cubicBezTo>
                      <a:pt x="489839" y="139001"/>
                      <a:pt x="410781" y="17513"/>
                      <a:pt x="407416" y="12357"/>
                    </a:cubicBezTo>
                    <a:cubicBezTo>
                      <a:pt x="406756" y="11302"/>
                      <a:pt x="405943" y="10490"/>
                      <a:pt x="405016" y="9702"/>
                    </a:cubicBezTo>
                    <a:cubicBezTo>
                      <a:pt x="404152" y="5905"/>
                      <a:pt x="401206" y="2692"/>
                      <a:pt x="397180" y="1600"/>
                    </a:cubicBezTo>
                    <a:cubicBezTo>
                      <a:pt x="391287" y="0"/>
                      <a:pt x="385242" y="3454"/>
                      <a:pt x="383642" y="9347"/>
                    </a:cubicBezTo>
                    <a:lnTo>
                      <a:pt x="245859" y="516610"/>
                    </a:lnTo>
                    <a:cubicBezTo>
                      <a:pt x="218999" y="470649"/>
                      <a:pt x="145428" y="462978"/>
                      <a:pt x="81483" y="499618"/>
                    </a:cubicBezTo>
                    <a:cubicBezTo>
                      <a:pt x="51016" y="517068"/>
                      <a:pt x="27013" y="541934"/>
                      <a:pt x="13957" y="569569"/>
                    </a:cubicBezTo>
                    <a:cubicBezTo>
                      <a:pt x="267" y="598614"/>
                      <a:pt x="0" y="627316"/>
                      <a:pt x="13285" y="650506"/>
                    </a:cubicBezTo>
                    <a:cubicBezTo>
                      <a:pt x="23813" y="668883"/>
                      <a:pt x="41707" y="681176"/>
                      <a:pt x="63577" y="687120"/>
                    </a:cubicBezTo>
                    <a:cubicBezTo>
                      <a:pt x="96914" y="696175"/>
                      <a:pt x="139243" y="690269"/>
                      <a:pt x="178042" y="668032"/>
                    </a:cubicBezTo>
                    <a:cubicBezTo>
                      <a:pt x="208522" y="650582"/>
                      <a:pt x="232525" y="625716"/>
                      <a:pt x="245580" y="598081"/>
                    </a:cubicBezTo>
                    <a:cubicBezTo>
                      <a:pt x="250444" y="587781"/>
                      <a:pt x="253581" y="577532"/>
                      <a:pt x="255080" y="567550"/>
                    </a:cubicBezTo>
                    <a:lnTo>
                      <a:pt x="357099" y="191935"/>
                    </a:lnTo>
                    <a:cubicBezTo>
                      <a:pt x="430785" y="255359"/>
                      <a:pt x="459614" y="330720"/>
                      <a:pt x="442875" y="416039"/>
                    </a:cubicBezTo>
                    <a:cubicBezTo>
                      <a:pt x="434315" y="459651"/>
                      <a:pt x="415405" y="495147"/>
                      <a:pt x="403544" y="514273"/>
                    </a:cubicBezTo>
                    <a:cubicBezTo>
                      <a:pt x="402147" y="516153"/>
                      <a:pt x="400826" y="518147"/>
                      <a:pt x="399429" y="520102"/>
                    </a:cubicBezTo>
                    <a:cubicBezTo>
                      <a:pt x="390996" y="532015"/>
                      <a:pt x="388469" y="535584"/>
                      <a:pt x="392419" y="542124"/>
                    </a:cubicBezTo>
                    <a:cubicBezTo>
                      <a:pt x="393905" y="544575"/>
                      <a:pt x="396292" y="546379"/>
                      <a:pt x="399035" y="547128"/>
                    </a:cubicBezTo>
                    <a:cubicBezTo>
                      <a:pt x="400407" y="547496"/>
                      <a:pt x="401931" y="547636"/>
                      <a:pt x="403442" y="547446"/>
                    </a:cubicBezTo>
                    <a:cubicBezTo>
                      <a:pt x="406325" y="547103"/>
                      <a:pt x="408916" y="545554"/>
                      <a:pt x="410745" y="543268"/>
                    </a:cubicBezTo>
                    <a:cubicBezTo>
                      <a:pt x="411278" y="542544"/>
                      <a:pt x="416092" y="536321"/>
                      <a:pt x="422733" y="525551"/>
                    </a:cubicBezTo>
                    <a:cubicBezTo>
                      <a:pt x="497471" y="417868"/>
                      <a:pt x="528764" y="330770"/>
                      <a:pt x="515709" y="266496"/>
                    </a:cubicBezTo>
                    <a:close/>
                  </a:path>
                </a:pathLst>
              </a:custGeom>
              <a:blipFill dpi="0" rotWithShape="0">
                <a:blip r:embed="rId3"/>
                <a:srcRect/>
                <a:stretch>
                  <a:fillRect l="-2079000" t="-638000" r="-806000" b="-537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任意多边形 99"/>
              <p:cNvSpPr/>
              <p:nvPr>
                <p:custDataLst>
                  <p:tags r:id="rId10"/>
                </p:custDataLst>
              </p:nvPr>
            </p:nvSpPr>
            <p:spPr>
              <a:xfrm>
                <a:off x="5948839" y="4241379"/>
                <a:ext cx="2386663" cy="934498"/>
              </a:xfrm>
              <a:custGeom>
                <a:avLst/>
                <a:gdLst/>
                <a:ahLst/>
                <a:cxnLst/>
                <a:rect l="0" t="0" r="0" b="0"/>
                <a:pathLst>
                  <a:path w="7264413" h="2844801">
                    <a:moveTo>
                      <a:pt x="0" y="2844800"/>
                    </a:moveTo>
                    <a:cubicBezTo>
                      <a:pt x="0" y="2844800"/>
                      <a:pt x="20790" y="2820911"/>
                      <a:pt x="61646" y="2777846"/>
                    </a:cubicBezTo>
                    <a:cubicBezTo>
                      <a:pt x="102514" y="2734792"/>
                      <a:pt x="163449" y="2672550"/>
                      <a:pt x="244005" y="2596439"/>
                    </a:cubicBezTo>
                    <a:cubicBezTo>
                      <a:pt x="324549" y="2520353"/>
                      <a:pt x="424650" y="2430272"/>
                      <a:pt x="544170" y="2332558"/>
                    </a:cubicBezTo>
                    <a:cubicBezTo>
                      <a:pt x="663588" y="2234768"/>
                      <a:pt x="802577" y="2129434"/>
                      <a:pt x="960628" y="2023897"/>
                    </a:cubicBezTo>
                    <a:cubicBezTo>
                      <a:pt x="1118870" y="1918766"/>
                      <a:pt x="1296569" y="1813776"/>
                      <a:pt x="1492974" y="1719529"/>
                    </a:cubicBezTo>
                    <a:cubicBezTo>
                      <a:pt x="1689468" y="1625892"/>
                      <a:pt x="1904847" y="1542491"/>
                      <a:pt x="2135912" y="1486192"/>
                    </a:cubicBezTo>
                    <a:cubicBezTo>
                      <a:pt x="2251266" y="1457579"/>
                      <a:pt x="2370557" y="1436700"/>
                      <a:pt x="2492160" y="1423429"/>
                    </a:cubicBezTo>
                    <a:cubicBezTo>
                      <a:pt x="2553005" y="1417320"/>
                      <a:pt x="2614499" y="1413218"/>
                      <a:pt x="2676170" y="1410424"/>
                    </a:cubicBezTo>
                    <a:cubicBezTo>
                      <a:pt x="2737841" y="1407186"/>
                      <a:pt x="2799842" y="1403935"/>
                      <a:pt x="2862085" y="1400658"/>
                    </a:cubicBezTo>
                    <a:cubicBezTo>
                      <a:pt x="3110992" y="1386954"/>
                      <a:pt x="3363773" y="1371206"/>
                      <a:pt x="3616249" y="1351661"/>
                    </a:cubicBezTo>
                    <a:cubicBezTo>
                      <a:pt x="3868738" y="1332294"/>
                      <a:pt x="4120947" y="1309370"/>
                      <a:pt x="4368762" y="1282509"/>
                    </a:cubicBezTo>
                    <a:cubicBezTo>
                      <a:pt x="4616488" y="1255090"/>
                      <a:pt x="4859833" y="1223518"/>
                      <a:pt x="5093957" y="1184364"/>
                    </a:cubicBezTo>
                    <a:cubicBezTo>
                      <a:pt x="5328056" y="1145350"/>
                      <a:pt x="5553087" y="1099350"/>
                      <a:pt x="5763196" y="1042924"/>
                    </a:cubicBezTo>
                    <a:cubicBezTo>
                      <a:pt x="5973292" y="986739"/>
                      <a:pt x="6168301" y="919137"/>
                      <a:pt x="6340246" y="838670"/>
                    </a:cubicBezTo>
                    <a:cubicBezTo>
                      <a:pt x="6512103" y="758139"/>
                      <a:pt x="6659791" y="663689"/>
                      <a:pt x="6777913" y="564566"/>
                    </a:cubicBezTo>
                    <a:cubicBezTo>
                      <a:pt x="6896582" y="465899"/>
                      <a:pt x="6986549" y="364934"/>
                      <a:pt x="7056589" y="279311"/>
                    </a:cubicBezTo>
                    <a:cubicBezTo>
                      <a:pt x="7126388" y="193269"/>
                      <a:pt x="7177062" y="122402"/>
                      <a:pt x="7211783" y="74270"/>
                    </a:cubicBezTo>
                    <a:cubicBezTo>
                      <a:pt x="7246099" y="25845"/>
                      <a:pt x="7264412" y="0"/>
                      <a:pt x="7264412" y="0"/>
                    </a:cubicBezTo>
                    <a:cubicBezTo>
                      <a:pt x="7264412" y="0"/>
                      <a:pt x="7246225" y="25921"/>
                      <a:pt x="7212138" y="74511"/>
                    </a:cubicBezTo>
                    <a:cubicBezTo>
                      <a:pt x="7177657" y="122809"/>
                      <a:pt x="7127315" y="193929"/>
                      <a:pt x="7057884" y="280353"/>
                    </a:cubicBezTo>
                    <a:cubicBezTo>
                      <a:pt x="6988211" y="366357"/>
                      <a:pt x="6898626" y="467856"/>
                      <a:pt x="6780185" y="567296"/>
                    </a:cubicBezTo>
                    <a:cubicBezTo>
                      <a:pt x="6662444" y="667360"/>
                      <a:pt x="6514387" y="762191"/>
                      <a:pt x="6342353" y="843153"/>
                    </a:cubicBezTo>
                    <a:cubicBezTo>
                      <a:pt x="6170205" y="924052"/>
                      <a:pt x="5974993" y="992074"/>
                      <a:pt x="5764757" y="1048665"/>
                    </a:cubicBezTo>
                    <a:cubicBezTo>
                      <a:pt x="5554496" y="1105510"/>
                      <a:pt x="5329338" y="1151903"/>
                      <a:pt x="5095125" y="1191337"/>
                    </a:cubicBezTo>
                    <a:cubicBezTo>
                      <a:pt x="4860911" y="1230897"/>
                      <a:pt x="4617478" y="1262876"/>
                      <a:pt x="4369675" y="1290727"/>
                    </a:cubicBezTo>
                    <a:cubicBezTo>
                      <a:pt x="4245736" y="1304367"/>
                      <a:pt x="4120704" y="1317054"/>
                      <a:pt x="3995063" y="1328547"/>
                    </a:cubicBezTo>
                    <a:cubicBezTo>
                      <a:pt x="3869384" y="1339660"/>
                      <a:pt x="3743172" y="1350328"/>
                      <a:pt x="3616870" y="1359675"/>
                    </a:cubicBezTo>
                    <a:cubicBezTo>
                      <a:pt x="3364280" y="1378814"/>
                      <a:pt x="3111448" y="1394168"/>
                      <a:pt x="2862465" y="1407465"/>
                    </a:cubicBezTo>
                    <a:cubicBezTo>
                      <a:pt x="2800222" y="1410640"/>
                      <a:pt x="2738208" y="1413789"/>
                      <a:pt x="2676511" y="1416926"/>
                    </a:cubicBezTo>
                    <a:cubicBezTo>
                      <a:pt x="2614764" y="1419619"/>
                      <a:pt x="2553563" y="1423657"/>
                      <a:pt x="2492818" y="1429664"/>
                    </a:cubicBezTo>
                    <a:cubicBezTo>
                      <a:pt x="2371508" y="1442771"/>
                      <a:pt x="2252458" y="1463459"/>
                      <a:pt x="2137320" y="1491882"/>
                    </a:cubicBezTo>
                    <a:cubicBezTo>
                      <a:pt x="1906650" y="1547787"/>
                      <a:pt x="1691512" y="1630807"/>
                      <a:pt x="1495170" y="1724088"/>
                    </a:cubicBezTo>
                    <a:cubicBezTo>
                      <a:pt x="1298892" y="1817967"/>
                      <a:pt x="1121308" y="1922716"/>
                      <a:pt x="963002" y="2027453"/>
                    </a:cubicBezTo>
                    <a:cubicBezTo>
                      <a:pt x="804721" y="2132368"/>
                      <a:pt x="665466" y="2237169"/>
                      <a:pt x="545769" y="2334514"/>
                    </a:cubicBezTo>
                    <a:cubicBezTo>
                      <a:pt x="425969" y="2431783"/>
                      <a:pt x="325601" y="2521496"/>
                      <a:pt x="244817" y="2597302"/>
                    </a:cubicBezTo>
                    <a:cubicBezTo>
                      <a:pt x="164019" y="2673121"/>
                      <a:pt x="102882" y="2735148"/>
                      <a:pt x="61873" y="2778049"/>
                    </a:cubicBezTo>
                    <a:cubicBezTo>
                      <a:pt x="20866" y="2820975"/>
                      <a:pt x="0" y="2844800"/>
                      <a:pt x="0" y="2844800"/>
                    </a:cubicBezTo>
                    <a:close/>
                  </a:path>
                </a:pathLst>
              </a:custGeom>
              <a:blipFill dpi="0" rotWithShape="0">
                <a:blip r:embed="rId3"/>
                <a:srcRect/>
                <a:stretch>
                  <a:fillRect l="-76000" t="-93000" r="-41000" b="-119000"/>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任意多边形 100"/>
              <p:cNvSpPr/>
              <p:nvPr>
                <p:custDataLst>
                  <p:tags r:id="rId11"/>
                </p:custDataLst>
              </p:nvPr>
            </p:nvSpPr>
            <p:spPr>
              <a:xfrm>
                <a:off x="5974399" y="4409908"/>
                <a:ext cx="2474299" cy="765968"/>
              </a:xfrm>
              <a:custGeom>
                <a:avLst/>
                <a:gdLst/>
                <a:ahLst/>
                <a:cxnLst/>
                <a:rect l="0" t="0" r="0" b="0"/>
                <a:pathLst>
                  <a:path w="7531128" h="2331378">
                    <a:moveTo>
                      <a:pt x="0" y="2331377"/>
                    </a:moveTo>
                    <a:cubicBezTo>
                      <a:pt x="0" y="2331377"/>
                      <a:pt x="23025" y="2309126"/>
                      <a:pt x="67754" y="2269058"/>
                    </a:cubicBezTo>
                    <a:cubicBezTo>
                      <a:pt x="112471" y="2229002"/>
                      <a:pt x="178879" y="2171116"/>
                      <a:pt x="265900" y="2100465"/>
                    </a:cubicBezTo>
                    <a:cubicBezTo>
                      <a:pt x="352895" y="2029815"/>
                      <a:pt x="460489" y="1946325"/>
                      <a:pt x="587908" y="1856066"/>
                    </a:cubicBezTo>
                    <a:cubicBezTo>
                      <a:pt x="715340" y="1765897"/>
                      <a:pt x="862508" y="1668665"/>
                      <a:pt x="1029297" y="1573097"/>
                    </a:cubicBezTo>
                    <a:cubicBezTo>
                      <a:pt x="1195997" y="1477543"/>
                      <a:pt x="1382535" y="1383626"/>
                      <a:pt x="1587792" y="1303426"/>
                    </a:cubicBezTo>
                    <a:cubicBezTo>
                      <a:pt x="1793024" y="1224013"/>
                      <a:pt x="2017979" y="1158379"/>
                      <a:pt x="2257120" y="1130553"/>
                    </a:cubicBezTo>
                    <a:cubicBezTo>
                      <a:pt x="2376488" y="1116138"/>
                      <a:pt x="2499347" y="1113713"/>
                      <a:pt x="2622741" y="1121181"/>
                    </a:cubicBezTo>
                    <a:cubicBezTo>
                      <a:pt x="2746184" y="1127226"/>
                      <a:pt x="2871127" y="1132242"/>
                      <a:pt x="2997112" y="1137018"/>
                    </a:cubicBezTo>
                    <a:cubicBezTo>
                      <a:pt x="3249092" y="1146073"/>
                      <a:pt x="3505175" y="1152194"/>
                      <a:pt x="3761284" y="1153604"/>
                    </a:cubicBezTo>
                    <a:cubicBezTo>
                      <a:pt x="4017379" y="1154519"/>
                      <a:pt x="4273538" y="1151712"/>
                      <a:pt x="4525418" y="1141286"/>
                    </a:cubicBezTo>
                    <a:cubicBezTo>
                      <a:pt x="4777271" y="1130859"/>
                      <a:pt x="5024883" y="1113270"/>
                      <a:pt x="5263338" y="1085507"/>
                    </a:cubicBezTo>
                    <a:cubicBezTo>
                      <a:pt x="5501730" y="1057720"/>
                      <a:pt x="5731080" y="1019924"/>
                      <a:pt x="5945138" y="968972"/>
                    </a:cubicBezTo>
                    <a:cubicBezTo>
                      <a:pt x="6159095" y="917956"/>
                      <a:pt x="6358002" y="854595"/>
                      <a:pt x="6534266" y="778434"/>
                    </a:cubicBezTo>
                    <a:cubicBezTo>
                      <a:pt x="6710745" y="702792"/>
                      <a:pt x="6864605" y="615569"/>
                      <a:pt x="6992240" y="525932"/>
                    </a:cubicBezTo>
                    <a:cubicBezTo>
                      <a:pt x="7120040" y="436397"/>
                      <a:pt x="7222288" y="345808"/>
                      <a:pt x="7301092" y="266281"/>
                    </a:cubicBezTo>
                    <a:cubicBezTo>
                      <a:pt x="7380353" y="187045"/>
                      <a:pt x="7436626" y="119101"/>
                      <a:pt x="7474485" y="72568"/>
                    </a:cubicBezTo>
                    <a:cubicBezTo>
                      <a:pt x="7493382" y="49251"/>
                      <a:pt x="7507441" y="31013"/>
                      <a:pt x="7516814" y="18656"/>
                    </a:cubicBezTo>
                    <a:cubicBezTo>
                      <a:pt x="7526250" y="6350"/>
                      <a:pt x="7531127" y="0"/>
                      <a:pt x="7531127" y="0"/>
                    </a:cubicBezTo>
                    <a:cubicBezTo>
                      <a:pt x="7531127" y="0"/>
                      <a:pt x="7526276" y="6376"/>
                      <a:pt x="7516891" y="18720"/>
                    </a:cubicBezTo>
                    <a:cubicBezTo>
                      <a:pt x="7507582" y="31115"/>
                      <a:pt x="7493612" y="49416"/>
                      <a:pt x="7474816" y="72822"/>
                    </a:cubicBezTo>
                    <a:cubicBezTo>
                      <a:pt x="7437160" y="119533"/>
                      <a:pt x="7381179" y="187744"/>
                      <a:pt x="7302223" y="267399"/>
                    </a:cubicBezTo>
                    <a:cubicBezTo>
                      <a:pt x="7223723" y="347346"/>
                      <a:pt x="7121794" y="438493"/>
                      <a:pt x="6994210" y="528739"/>
                    </a:cubicBezTo>
                    <a:cubicBezTo>
                      <a:pt x="6866905" y="619253"/>
                      <a:pt x="6712879" y="706946"/>
                      <a:pt x="6536210" y="782917"/>
                    </a:cubicBezTo>
                    <a:cubicBezTo>
                      <a:pt x="6359756" y="859486"/>
                      <a:pt x="6160658" y="923252"/>
                      <a:pt x="5946511" y="974675"/>
                    </a:cubicBezTo>
                    <a:cubicBezTo>
                      <a:pt x="5732262" y="1026022"/>
                      <a:pt x="5502735" y="1064210"/>
                      <a:pt x="5264165" y="1092404"/>
                    </a:cubicBezTo>
                    <a:cubicBezTo>
                      <a:pt x="4786747" y="1148399"/>
                      <a:pt x="4273539" y="1165213"/>
                      <a:pt x="3761247" y="1161898"/>
                    </a:cubicBezTo>
                    <a:cubicBezTo>
                      <a:pt x="3505025" y="1160082"/>
                      <a:pt x="3248878" y="1153567"/>
                      <a:pt x="2996860" y="1144118"/>
                    </a:cubicBezTo>
                    <a:cubicBezTo>
                      <a:pt x="2870876" y="1139153"/>
                      <a:pt x="2745857" y="1133933"/>
                      <a:pt x="2622451" y="1127710"/>
                    </a:cubicBezTo>
                    <a:cubicBezTo>
                      <a:pt x="2499159" y="1120065"/>
                      <a:pt x="2376973" y="1122363"/>
                      <a:pt x="2257834" y="1136587"/>
                    </a:cubicBezTo>
                    <a:cubicBezTo>
                      <a:pt x="2019327" y="1164044"/>
                      <a:pt x="1794703" y="1229246"/>
                      <a:pt x="1589699" y="1308304"/>
                    </a:cubicBezTo>
                    <a:cubicBezTo>
                      <a:pt x="1384645" y="1388136"/>
                      <a:pt x="1198196" y="1481722"/>
                      <a:pt x="1031534" y="1576985"/>
                    </a:cubicBezTo>
                    <a:cubicBezTo>
                      <a:pt x="864656" y="1672057"/>
                      <a:pt x="717158" y="1768589"/>
                      <a:pt x="589485" y="1858290"/>
                    </a:cubicBezTo>
                    <a:cubicBezTo>
                      <a:pt x="461812" y="1948054"/>
                      <a:pt x="353938" y="2031125"/>
                      <a:pt x="266714" y="2101470"/>
                    </a:cubicBezTo>
                    <a:cubicBezTo>
                      <a:pt x="179465" y="2171790"/>
                      <a:pt x="112854" y="2229435"/>
                      <a:pt x="67997" y="2269339"/>
                    </a:cubicBezTo>
                    <a:cubicBezTo>
                      <a:pt x="23144" y="2309246"/>
                      <a:pt x="0" y="2331377"/>
                      <a:pt x="0" y="2331377"/>
                    </a:cubicBezTo>
                    <a:close/>
                  </a:path>
                </a:pathLst>
              </a:custGeom>
              <a:blipFill dpi="0" rotWithShape="0">
                <a:blip r:embed="rId3"/>
                <a:srcRect/>
                <a:stretch>
                  <a:fillRect l="-74000" t="-136000" r="-35000" b="-145000"/>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任意多边形 101"/>
              <p:cNvSpPr/>
              <p:nvPr>
                <p:custDataLst>
                  <p:tags r:id="rId12"/>
                </p:custDataLst>
              </p:nvPr>
            </p:nvSpPr>
            <p:spPr>
              <a:xfrm>
                <a:off x="5988443" y="4606527"/>
                <a:ext cx="2506039" cy="579462"/>
              </a:xfrm>
              <a:custGeom>
                <a:avLst/>
                <a:gdLst/>
                <a:ahLst/>
                <a:cxnLst/>
                <a:rect l="0" t="0" r="0" b="0"/>
                <a:pathLst>
                  <a:path w="7628193" h="1764106">
                    <a:moveTo>
                      <a:pt x="0" y="1764105"/>
                    </a:moveTo>
                    <a:cubicBezTo>
                      <a:pt x="0" y="1764105"/>
                      <a:pt x="23977" y="1743429"/>
                      <a:pt x="70447" y="1706548"/>
                    </a:cubicBezTo>
                    <a:cubicBezTo>
                      <a:pt x="116916" y="1669668"/>
                      <a:pt x="185953" y="1616645"/>
                      <a:pt x="276187" y="1552396"/>
                    </a:cubicBezTo>
                    <a:cubicBezTo>
                      <a:pt x="366421" y="1488172"/>
                      <a:pt x="477977" y="1412873"/>
                      <a:pt x="609600" y="1332356"/>
                    </a:cubicBezTo>
                    <a:cubicBezTo>
                      <a:pt x="741274" y="1251965"/>
                      <a:pt x="893128" y="1166392"/>
                      <a:pt x="1064158" y="1083715"/>
                    </a:cubicBezTo>
                    <a:cubicBezTo>
                      <a:pt x="1235329" y="1001521"/>
                      <a:pt x="1425651" y="921752"/>
                      <a:pt x="1633588" y="857045"/>
                    </a:cubicBezTo>
                    <a:cubicBezTo>
                      <a:pt x="1841259" y="792288"/>
                      <a:pt x="2067014" y="742415"/>
                      <a:pt x="2304212" y="725499"/>
                    </a:cubicBezTo>
                    <a:cubicBezTo>
                      <a:pt x="2422665" y="716812"/>
                      <a:pt x="2543899" y="717282"/>
                      <a:pt x="2665705" y="727277"/>
                    </a:cubicBezTo>
                    <a:cubicBezTo>
                      <a:pt x="2787523" y="735774"/>
                      <a:pt x="2910828" y="744371"/>
                      <a:pt x="3035122" y="753033"/>
                    </a:cubicBezTo>
                    <a:cubicBezTo>
                      <a:pt x="3283725" y="769670"/>
                      <a:pt x="3536404" y="785113"/>
                      <a:pt x="3789197" y="797597"/>
                    </a:cubicBezTo>
                    <a:cubicBezTo>
                      <a:pt x="4294721" y="822006"/>
                      <a:pt x="4801197" y="837360"/>
                      <a:pt x="5275440" y="818616"/>
                    </a:cubicBezTo>
                    <a:cubicBezTo>
                      <a:pt x="5512473" y="809319"/>
                      <a:pt x="5741352" y="791463"/>
                      <a:pt x="5956833" y="762304"/>
                    </a:cubicBezTo>
                    <a:cubicBezTo>
                      <a:pt x="6172301" y="733373"/>
                      <a:pt x="6374282" y="692378"/>
                      <a:pt x="6556502" y="639457"/>
                    </a:cubicBezTo>
                    <a:cubicBezTo>
                      <a:pt x="6738772" y="586777"/>
                      <a:pt x="6900964" y="521956"/>
                      <a:pt x="7038073" y="451523"/>
                    </a:cubicBezTo>
                    <a:cubicBezTo>
                      <a:pt x="7175335" y="381203"/>
                      <a:pt x="7287120" y="305473"/>
                      <a:pt x="7374331" y="237401"/>
                    </a:cubicBezTo>
                    <a:cubicBezTo>
                      <a:pt x="7461403" y="168960"/>
                      <a:pt x="7524165" y="108382"/>
                      <a:pt x="7565771" y="66167"/>
                    </a:cubicBezTo>
                    <a:cubicBezTo>
                      <a:pt x="7586700" y="45148"/>
                      <a:pt x="7602054" y="28371"/>
                      <a:pt x="7612431" y="17069"/>
                    </a:cubicBezTo>
                    <a:cubicBezTo>
                      <a:pt x="7622819" y="5817"/>
                      <a:pt x="7628192" y="0"/>
                      <a:pt x="7628192" y="0"/>
                    </a:cubicBezTo>
                    <a:cubicBezTo>
                      <a:pt x="7628192" y="0"/>
                      <a:pt x="7622845" y="5829"/>
                      <a:pt x="7612507" y="17145"/>
                    </a:cubicBezTo>
                    <a:cubicBezTo>
                      <a:pt x="7602195" y="28499"/>
                      <a:pt x="7586904" y="45339"/>
                      <a:pt x="7566076" y="66459"/>
                    </a:cubicBezTo>
                    <a:cubicBezTo>
                      <a:pt x="7524648" y="108877"/>
                      <a:pt x="7462152" y="169761"/>
                      <a:pt x="7375322" y="238658"/>
                    </a:cubicBezTo>
                    <a:cubicBezTo>
                      <a:pt x="7288365" y="307187"/>
                      <a:pt x="7176795" y="383527"/>
                      <a:pt x="7039648" y="454584"/>
                    </a:cubicBezTo>
                    <a:cubicBezTo>
                      <a:pt x="6902742" y="525920"/>
                      <a:pt x="6740335" y="591160"/>
                      <a:pt x="6557862" y="644144"/>
                    </a:cubicBezTo>
                    <a:cubicBezTo>
                      <a:pt x="6375464" y="697433"/>
                      <a:pt x="6173280" y="738797"/>
                      <a:pt x="5957609" y="768109"/>
                    </a:cubicBezTo>
                    <a:cubicBezTo>
                      <a:pt x="5741950" y="797636"/>
                      <a:pt x="5512894" y="815861"/>
                      <a:pt x="5275708" y="825538"/>
                    </a:cubicBezTo>
                    <a:cubicBezTo>
                      <a:pt x="5038485" y="835254"/>
                      <a:pt x="4793083" y="836523"/>
                      <a:pt x="4543883" y="832396"/>
                    </a:cubicBezTo>
                    <a:cubicBezTo>
                      <a:pt x="4294671" y="828319"/>
                      <a:pt x="4041611" y="818781"/>
                      <a:pt x="3788779" y="805827"/>
                    </a:cubicBezTo>
                    <a:cubicBezTo>
                      <a:pt x="3535922" y="792950"/>
                      <a:pt x="3283242" y="777100"/>
                      <a:pt x="3034627" y="760057"/>
                    </a:cubicBezTo>
                    <a:cubicBezTo>
                      <a:pt x="2910345" y="751204"/>
                      <a:pt x="2787041" y="742403"/>
                      <a:pt x="2665222" y="733730"/>
                    </a:cubicBezTo>
                    <a:cubicBezTo>
                      <a:pt x="2543607" y="723570"/>
                      <a:pt x="2422843" y="722998"/>
                      <a:pt x="2304619" y="731494"/>
                    </a:cubicBezTo>
                    <a:cubicBezTo>
                      <a:pt x="2067980" y="748081"/>
                      <a:pt x="1842567" y="797572"/>
                      <a:pt x="1635126" y="861987"/>
                    </a:cubicBezTo>
                    <a:cubicBezTo>
                      <a:pt x="1427405" y="926338"/>
                      <a:pt x="1237184" y="1005776"/>
                      <a:pt x="1066077" y="1087678"/>
                    </a:cubicBezTo>
                    <a:cubicBezTo>
                      <a:pt x="894982" y="1169835"/>
                      <a:pt x="742862" y="1254684"/>
                      <a:pt x="610985" y="1334604"/>
                    </a:cubicBezTo>
                    <a:cubicBezTo>
                      <a:pt x="479134" y="1414614"/>
                      <a:pt x="367348" y="1489493"/>
                      <a:pt x="276899" y="1553387"/>
                    </a:cubicBezTo>
                    <a:cubicBezTo>
                      <a:pt x="186462" y="1617293"/>
                      <a:pt x="117235" y="1670075"/>
                      <a:pt x="70638" y="1706778"/>
                    </a:cubicBezTo>
                    <a:cubicBezTo>
                      <a:pt x="24044" y="1743483"/>
                      <a:pt x="0" y="1764105"/>
                      <a:pt x="0" y="1764105"/>
                    </a:cubicBezTo>
                    <a:close/>
                  </a:path>
                </a:pathLst>
              </a:custGeom>
              <a:blipFill dpi="0" rotWithShape="0">
                <a:blip r:embed="rId3"/>
                <a:srcRect/>
                <a:stretch>
                  <a:fillRect l="-74000" t="-214000" r="-33000" b="-189000"/>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任意多边形 102"/>
              <p:cNvSpPr/>
              <p:nvPr>
                <p:custDataLst>
                  <p:tags r:id="rId13"/>
                </p:custDataLst>
              </p:nvPr>
            </p:nvSpPr>
            <p:spPr>
              <a:xfrm>
                <a:off x="6019060" y="4782079"/>
                <a:ext cx="2525981" cy="406719"/>
              </a:xfrm>
              <a:custGeom>
                <a:avLst/>
                <a:gdLst/>
                <a:ahLst/>
                <a:cxnLst/>
                <a:rect l="0" t="0" r="0" b="0"/>
                <a:pathLst>
                  <a:path w="7688874" h="1238326">
                    <a:moveTo>
                      <a:pt x="0" y="1238325"/>
                    </a:moveTo>
                    <a:cubicBezTo>
                      <a:pt x="0" y="1238325"/>
                      <a:pt x="24600" y="1218513"/>
                      <a:pt x="72365" y="1183550"/>
                    </a:cubicBezTo>
                    <a:cubicBezTo>
                      <a:pt x="120180" y="1148663"/>
                      <a:pt x="191097" y="1098511"/>
                      <a:pt x="284061" y="1038745"/>
                    </a:cubicBezTo>
                    <a:cubicBezTo>
                      <a:pt x="376962" y="978954"/>
                      <a:pt x="491896" y="909472"/>
                      <a:pt x="627609" y="836777"/>
                    </a:cubicBezTo>
                    <a:cubicBezTo>
                      <a:pt x="763385" y="764323"/>
                      <a:pt x="919925" y="688352"/>
                      <a:pt x="1096226" y="618731"/>
                    </a:cubicBezTo>
                    <a:cubicBezTo>
                      <a:pt x="1272400" y="549109"/>
                      <a:pt x="1468463" y="485660"/>
                      <a:pt x="1681074" y="440791"/>
                    </a:cubicBezTo>
                    <a:cubicBezTo>
                      <a:pt x="1893481" y="396164"/>
                      <a:pt x="2123160" y="371208"/>
                      <a:pt x="2360130" y="382917"/>
                    </a:cubicBezTo>
                    <a:cubicBezTo>
                      <a:pt x="2478748" y="387451"/>
                      <a:pt x="2597925" y="407352"/>
                      <a:pt x="2718447" y="424180"/>
                    </a:cubicBezTo>
                    <a:cubicBezTo>
                      <a:pt x="2839072" y="441300"/>
                      <a:pt x="2961157" y="458622"/>
                      <a:pt x="3084220" y="476097"/>
                    </a:cubicBezTo>
                    <a:cubicBezTo>
                      <a:pt x="3330384" y="510756"/>
                      <a:pt x="3580549" y="545287"/>
                      <a:pt x="3831018" y="577456"/>
                    </a:cubicBezTo>
                    <a:cubicBezTo>
                      <a:pt x="4331855" y="641299"/>
                      <a:pt x="4834268" y="698234"/>
                      <a:pt x="5307546" y="713295"/>
                    </a:cubicBezTo>
                    <a:cubicBezTo>
                      <a:pt x="5544058" y="720915"/>
                      <a:pt x="5773166" y="717397"/>
                      <a:pt x="5989307" y="698817"/>
                    </a:cubicBezTo>
                    <a:cubicBezTo>
                      <a:pt x="6205424" y="680631"/>
                      <a:pt x="6408356" y="646404"/>
                      <a:pt x="6591237" y="597560"/>
                    </a:cubicBezTo>
                    <a:cubicBezTo>
                      <a:pt x="6774193" y="549033"/>
                      <a:pt x="6936715" y="486067"/>
                      <a:pt x="7074827" y="418503"/>
                    </a:cubicBezTo>
                    <a:cubicBezTo>
                      <a:pt x="7143915" y="384759"/>
                      <a:pt x="7207021" y="350024"/>
                      <a:pt x="7264197" y="315963"/>
                    </a:cubicBezTo>
                    <a:cubicBezTo>
                      <a:pt x="7321093" y="281432"/>
                      <a:pt x="7372363" y="248043"/>
                      <a:pt x="7417550" y="216306"/>
                    </a:cubicBezTo>
                    <a:cubicBezTo>
                      <a:pt x="7508139" y="153047"/>
                      <a:pt x="7575335" y="97879"/>
                      <a:pt x="7620407" y="59576"/>
                    </a:cubicBezTo>
                    <a:cubicBezTo>
                      <a:pt x="7643241" y="40742"/>
                      <a:pt x="7659866" y="25273"/>
                      <a:pt x="7671474" y="15316"/>
                    </a:cubicBezTo>
                    <a:cubicBezTo>
                      <a:pt x="7682942" y="5207"/>
                      <a:pt x="7688873" y="0"/>
                      <a:pt x="7688873" y="0"/>
                    </a:cubicBezTo>
                    <a:cubicBezTo>
                      <a:pt x="7688873" y="0"/>
                      <a:pt x="7682967" y="5246"/>
                      <a:pt x="7671537" y="15392"/>
                    </a:cubicBezTo>
                    <a:cubicBezTo>
                      <a:pt x="7659993" y="25413"/>
                      <a:pt x="7643432" y="40957"/>
                      <a:pt x="7620686" y="59893"/>
                    </a:cubicBezTo>
                    <a:cubicBezTo>
                      <a:pt x="7575779" y="98400"/>
                      <a:pt x="7508799" y="153886"/>
                      <a:pt x="7418464" y="217589"/>
                    </a:cubicBezTo>
                    <a:cubicBezTo>
                      <a:pt x="7373380" y="249556"/>
                      <a:pt x="7322236" y="283198"/>
                      <a:pt x="7265442" y="318008"/>
                    </a:cubicBezTo>
                    <a:cubicBezTo>
                      <a:pt x="7208368" y="352362"/>
                      <a:pt x="7145338" y="387414"/>
                      <a:pt x="7076301" y="421513"/>
                    </a:cubicBezTo>
                    <a:cubicBezTo>
                      <a:pt x="6938391" y="489953"/>
                      <a:pt x="6775704" y="553466"/>
                      <a:pt x="6592469" y="602222"/>
                    </a:cubicBezTo>
                    <a:cubicBezTo>
                      <a:pt x="6409373" y="651422"/>
                      <a:pt x="6206161" y="686016"/>
                      <a:pt x="5989804" y="704558"/>
                    </a:cubicBezTo>
                    <a:cubicBezTo>
                      <a:pt x="5773421" y="723506"/>
                      <a:pt x="5544059" y="727380"/>
                      <a:pt x="5307344" y="720115"/>
                    </a:cubicBezTo>
                    <a:cubicBezTo>
                      <a:pt x="5070577" y="712978"/>
                      <a:pt x="4826357" y="695286"/>
                      <a:pt x="4578846" y="671601"/>
                    </a:cubicBezTo>
                    <a:cubicBezTo>
                      <a:pt x="4331323" y="647801"/>
                      <a:pt x="4080409" y="618400"/>
                      <a:pt x="3829952" y="585775"/>
                    </a:cubicBezTo>
                    <a:cubicBezTo>
                      <a:pt x="3579483" y="553225"/>
                      <a:pt x="3329344" y="518286"/>
                      <a:pt x="3083218" y="483247"/>
                    </a:cubicBezTo>
                    <a:cubicBezTo>
                      <a:pt x="2960181" y="465582"/>
                      <a:pt x="2838108" y="448068"/>
                      <a:pt x="2717509" y="430771"/>
                    </a:cubicBezTo>
                    <a:cubicBezTo>
                      <a:pt x="2596871" y="413714"/>
                      <a:pt x="2478088" y="393725"/>
                      <a:pt x="2359838" y="389064"/>
                    </a:cubicBezTo>
                    <a:cubicBezTo>
                      <a:pt x="2123517" y="377076"/>
                      <a:pt x="1894281" y="401675"/>
                      <a:pt x="1682179" y="445947"/>
                    </a:cubicBezTo>
                    <a:cubicBezTo>
                      <a:pt x="1469873" y="490461"/>
                      <a:pt x="1273975" y="553567"/>
                      <a:pt x="1097903" y="622896"/>
                    </a:cubicBezTo>
                    <a:cubicBezTo>
                      <a:pt x="921703" y="692200"/>
                      <a:pt x="764871" y="767206"/>
                      <a:pt x="628942" y="839202"/>
                    </a:cubicBezTo>
                    <a:cubicBezTo>
                      <a:pt x="493040" y="911364"/>
                      <a:pt x="377889" y="980376"/>
                      <a:pt x="284785" y="1039812"/>
                    </a:cubicBezTo>
                    <a:cubicBezTo>
                      <a:pt x="191631" y="1099210"/>
                      <a:pt x="120523" y="1149095"/>
                      <a:pt x="72593" y="1183805"/>
                    </a:cubicBezTo>
                    <a:cubicBezTo>
                      <a:pt x="24664" y="1218603"/>
                      <a:pt x="0" y="1238325"/>
                      <a:pt x="0" y="1238325"/>
                    </a:cubicBezTo>
                    <a:close/>
                  </a:path>
                </a:pathLst>
              </a:custGeom>
              <a:blipFill dpi="0" rotWithShape="0">
                <a:blip r:embed="rId3"/>
                <a:srcRect/>
                <a:stretch>
                  <a:fillRect l="-75000" t="-348000" r="-30000" b="-269000"/>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任意多边形 103"/>
              <p:cNvSpPr/>
              <p:nvPr>
                <p:custDataLst>
                  <p:tags r:id="rId14"/>
                </p:custDataLst>
              </p:nvPr>
            </p:nvSpPr>
            <p:spPr>
              <a:xfrm>
                <a:off x="6019060" y="4919711"/>
                <a:ext cx="2568675" cy="269086"/>
              </a:xfrm>
              <a:custGeom>
                <a:avLst/>
                <a:gdLst/>
                <a:ahLst/>
                <a:cxnLst/>
                <a:rect l="0" t="0" r="0" b="0"/>
                <a:pathLst>
                  <a:path w="7818821" h="819190">
                    <a:moveTo>
                      <a:pt x="0" y="819189"/>
                    </a:moveTo>
                    <a:cubicBezTo>
                      <a:pt x="0" y="819189"/>
                      <a:pt x="25591" y="800063"/>
                      <a:pt x="75210" y="766535"/>
                    </a:cubicBezTo>
                    <a:cubicBezTo>
                      <a:pt x="124892" y="733122"/>
                      <a:pt x="198539" y="685205"/>
                      <a:pt x="294996" y="628677"/>
                    </a:cubicBezTo>
                    <a:cubicBezTo>
                      <a:pt x="391401" y="572124"/>
                      <a:pt x="510578" y="506871"/>
                      <a:pt x="651167" y="439854"/>
                    </a:cubicBezTo>
                    <a:cubicBezTo>
                      <a:pt x="791820" y="373127"/>
                      <a:pt x="953847" y="304192"/>
                      <a:pt x="1135977" y="244172"/>
                    </a:cubicBezTo>
                    <a:cubicBezTo>
                      <a:pt x="1317917" y="184063"/>
                      <a:pt x="1520140" y="132488"/>
                      <a:pt x="1738123" y="103925"/>
                    </a:cubicBezTo>
                    <a:cubicBezTo>
                      <a:pt x="1955788" y="75490"/>
                      <a:pt x="2190001" y="70906"/>
                      <a:pt x="2427098" y="108954"/>
                    </a:cubicBezTo>
                    <a:cubicBezTo>
                      <a:pt x="2545804" y="127356"/>
                      <a:pt x="2663191" y="160999"/>
                      <a:pt x="2783016" y="189320"/>
                    </a:cubicBezTo>
                    <a:cubicBezTo>
                      <a:pt x="2902751" y="218416"/>
                      <a:pt x="3024099" y="247244"/>
                      <a:pt x="3146706" y="275109"/>
                    </a:cubicBezTo>
                    <a:cubicBezTo>
                      <a:pt x="3391854" y="330976"/>
                      <a:pt x="3641739" y="384075"/>
                      <a:pt x="3892755" y="431293"/>
                    </a:cubicBezTo>
                    <a:cubicBezTo>
                      <a:pt x="4143783" y="478397"/>
                      <a:pt x="4395713" y="520802"/>
                      <a:pt x="4644912" y="554102"/>
                    </a:cubicBezTo>
                    <a:cubicBezTo>
                      <a:pt x="4894060" y="587503"/>
                      <a:pt x="5140427" y="612166"/>
                      <a:pt x="5379480" y="625120"/>
                    </a:cubicBezTo>
                    <a:cubicBezTo>
                      <a:pt x="5618507" y="638112"/>
                      <a:pt x="5850269" y="639268"/>
                      <a:pt x="6069332" y="626580"/>
                    </a:cubicBezTo>
                    <a:cubicBezTo>
                      <a:pt x="6288381" y="613994"/>
                      <a:pt x="6494680" y="587350"/>
                      <a:pt x="6681980" y="547535"/>
                    </a:cubicBezTo>
                    <a:cubicBezTo>
                      <a:pt x="6869317" y="507886"/>
                      <a:pt x="7037415" y="455029"/>
                      <a:pt x="7181255" y="395796"/>
                    </a:cubicBezTo>
                    <a:cubicBezTo>
                      <a:pt x="7325171" y="336601"/>
                      <a:pt x="7444894" y="271692"/>
                      <a:pt x="7539115" y="211722"/>
                    </a:cubicBezTo>
                    <a:cubicBezTo>
                      <a:pt x="7633426" y="151739"/>
                      <a:pt x="7702920" y="97764"/>
                      <a:pt x="7749097" y="59716"/>
                    </a:cubicBezTo>
                    <a:cubicBezTo>
                      <a:pt x="7772402" y="40932"/>
                      <a:pt x="7789496" y="25591"/>
                      <a:pt x="7801154" y="15431"/>
                    </a:cubicBezTo>
                    <a:cubicBezTo>
                      <a:pt x="7812800" y="5258"/>
                      <a:pt x="7818820" y="0"/>
                      <a:pt x="7818820" y="0"/>
                    </a:cubicBezTo>
                    <a:cubicBezTo>
                      <a:pt x="7818820" y="0"/>
                      <a:pt x="7812826" y="5283"/>
                      <a:pt x="7801230" y="15519"/>
                    </a:cubicBezTo>
                    <a:cubicBezTo>
                      <a:pt x="7789610" y="25730"/>
                      <a:pt x="7772579" y="41135"/>
                      <a:pt x="7749364" y="60033"/>
                    </a:cubicBezTo>
                    <a:cubicBezTo>
                      <a:pt x="7703352" y="98310"/>
                      <a:pt x="7634061" y="152603"/>
                      <a:pt x="7539953" y="213042"/>
                    </a:cubicBezTo>
                    <a:cubicBezTo>
                      <a:pt x="7445935" y="273468"/>
                      <a:pt x="7326390" y="338975"/>
                      <a:pt x="7182537" y="398893"/>
                    </a:cubicBezTo>
                    <a:cubicBezTo>
                      <a:pt x="7038836" y="459002"/>
                      <a:pt x="6870574" y="512406"/>
                      <a:pt x="6682982" y="552272"/>
                    </a:cubicBezTo>
                    <a:cubicBezTo>
                      <a:pt x="6495466" y="592416"/>
                      <a:pt x="6288952" y="619404"/>
                      <a:pt x="6069674" y="632345"/>
                    </a:cubicBezTo>
                    <a:cubicBezTo>
                      <a:pt x="5850358" y="645388"/>
                      <a:pt x="5618367" y="644575"/>
                      <a:pt x="5379111" y="631951"/>
                    </a:cubicBezTo>
                    <a:cubicBezTo>
                      <a:pt x="5139805" y="619353"/>
                      <a:pt x="4893222" y="595033"/>
                      <a:pt x="4643845" y="561987"/>
                    </a:cubicBezTo>
                    <a:cubicBezTo>
                      <a:pt x="4394468" y="528866"/>
                      <a:pt x="4142182" y="487476"/>
                      <a:pt x="3891179" y="439597"/>
                    </a:cubicBezTo>
                    <a:cubicBezTo>
                      <a:pt x="3640100" y="391984"/>
                      <a:pt x="3390202" y="338492"/>
                      <a:pt x="3145066" y="282218"/>
                    </a:cubicBezTo>
                    <a:cubicBezTo>
                      <a:pt x="3022473" y="254164"/>
                      <a:pt x="2901138" y="225144"/>
                      <a:pt x="2781389" y="195845"/>
                    </a:cubicBezTo>
                    <a:cubicBezTo>
                      <a:pt x="2661476" y="167308"/>
                      <a:pt x="2544305" y="133565"/>
                      <a:pt x="2426082" y="115086"/>
                    </a:cubicBezTo>
                    <a:cubicBezTo>
                      <a:pt x="2189747" y="76846"/>
                      <a:pt x="1956068" y="81100"/>
                      <a:pt x="1738783" y="109206"/>
                    </a:cubicBezTo>
                    <a:cubicBezTo>
                      <a:pt x="1521169" y="137425"/>
                      <a:pt x="1319175" y="188657"/>
                      <a:pt x="1137375" y="248461"/>
                    </a:cubicBezTo>
                    <a:cubicBezTo>
                      <a:pt x="955409" y="308228"/>
                      <a:pt x="793141" y="376134"/>
                      <a:pt x="652361" y="442403"/>
                    </a:cubicBezTo>
                    <a:cubicBezTo>
                      <a:pt x="511607" y="508849"/>
                      <a:pt x="392227" y="573632"/>
                      <a:pt x="295644" y="629817"/>
                    </a:cubicBezTo>
                    <a:cubicBezTo>
                      <a:pt x="199009" y="685964"/>
                      <a:pt x="125184" y="733602"/>
                      <a:pt x="75388" y="766825"/>
                    </a:cubicBezTo>
                    <a:cubicBezTo>
                      <a:pt x="25667" y="800152"/>
                      <a:pt x="0" y="819189"/>
                      <a:pt x="0" y="819189"/>
                    </a:cubicBezTo>
                    <a:close/>
                  </a:path>
                </a:pathLst>
              </a:custGeom>
              <a:blipFill dpi="0" rotWithShape="0">
                <a:blip r:embed="rId3"/>
                <a:srcRect/>
                <a:stretch>
                  <a:fillRect l="-73000" t="-576000" r="-28000" b="-407000"/>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PA_ImportSvg_636924787078296575"/>
              <p:cNvSpPr/>
              <p:nvPr>
                <p:custDataLst>
                  <p:tags r:id="rId15"/>
                </p:custDataLst>
              </p:nvPr>
            </p:nvSpPr>
            <p:spPr>
              <a:xfrm>
                <a:off x="7380500" y="4593606"/>
                <a:ext cx="246054" cy="326105"/>
              </a:xfrm>
              <a:custGeom>
                <a:avLst/>
                <a:gdLst/>
                <a:ahLst/>
                <a:cxnLst/>
                <a:rect l="l" t="t" r="r" b="b"/>
                <a:pathLst>
                  <a:path w="749172" h="992861">
                    <a:moveTo>
                      <a:pt x="402286" y="483679"/>
                    </a:moveTo>
                    <a:cubicBezTo>
                      <a:pt x="523381" y="549656"/>
                      <a:pt x="471578" y="741756"/>
                      <a:pt x="354242" y="785901"/>
                    </a:cubicBezTo>
                    <a:cubicBezTo>
                      <a:pt x="334164" y="793457"/>
                      <a:pt x="309601" y="792987"/>
                      <a:pt x="287720" y="790536"/>
                    </a:cubicBezTo>
                    <a:cubicBezTo>
                      <a:pt x="270943" y="788670"/>
                      <a:pt x="264707" y="792238"/>
                      <a:pt x="258307" y="807148"/>
                    </a:cubicBezTo>
                    <a:cubicBezTo>
                      <a:pt x="240476" y="848689"/>
                      <a:pt x="222582" y="890460"/>
                      <a:pt x="200966" y="930071"/>
                    </a:cubicBezTo>
                    <a:cubicBezTo>
                      <a:pt x="175236" y="977201"/>
                      <a:pt x="142635" y="992860"/>
                      <a:pt x="98286" y="985850"/>
                    </a:cubicBezTo>
                    <a:cubicBezTo>
                      <a:pt x="60631" y="979868"/>
                      <a:pt x="19928" y="937946"/>
                      <a:pt x="10936" y="895870"/>
                    </a:cubicBezTo>
                    <a:cubicBezTo>
                      <a:pt x="1" y="844575"/>
                      <a:pt x="18162" y="801306"/>
                      <a:pt x="58663" y="782281"/>
                    </a:cubicBezTo>
                    <a:cubicBezTo>
                      <a:pt x="86450" y="769225"/>
                      <a:pt x="114784" y="780986"/>
                      <a:pt x="124918" y="809751"/>
                    </a:cubicBezTo>
                    <a:cubicBezTo>
                      <a:pt x="134557" y="837158"/>
                      <a:pt x="123814" y="874737"/>
                      <a:pt x="101728" y="893775"/>
                    </a:cubicBezTo>
                    <a:cubicBezTo>
                      <a:pt x="82869" y="910031"/>
                      <a:pt x="64199" y="907046"/>
                      <a:pt x="45251" y="893952"/>
                    </a:cubicBezTo>
                    <a:cubicBezTo>
                      <a:pt x="40755" y="917308"/>
                      <a:pt x="52922" y="940460"/>
                      <a:pt x="75591" y="953160"/>
                    </a:cubicBezTo>
                    <a:cubicBezTo>
                      <a:pt x="111964" y="973531"/>
                      <a:pt x="154547" y="966025"/>
                      <a:pt x="178474" y="926528"/>
                    </a:cubicBezTo>
                    <a:cubicBezTo>
                      <a:pt x="206046" y="881049"/>
                      <a:pt x="226188" y="831075"/>
                      <a:pt x="249518" y="783183"/>
                    </a:cubicBezTo>
                    <a:cubicBezTo>
                      <a:pt x="112853" y="714921"/>
                      <a:pt x="110097" y="521474"/>
                      <a:pt x="196698" y="416496"/>
                    </a:cubicBezTo>
                    <a:cubicBezTo>
                      <a:pt x="249428" y="352565"/>
                      <a:pt x="321171" y="322923"/>
                      <a:pt x="397333" y="300342"/>
                    </a:cubicBezTo>
                    <a:cubicBezTo>
                      <a:pt x="420878" y="293357"/>
                      <a:pt x="449402" y="292849"/>
                      <a:pt x="466878" y="278625"/>
                    </a:cubicBezTo>
                    <a:cubicBezTo>
                      <a:pt x="483464" y="265125"/>
                      <a:pt x="488404" y="237477"/>
                      <a:pt x="498742" y="216179"/>
                    </a:cubicBezTo>
                    <a:cubicBezTo>
                      <a:pt x="536054" y="139319"/>
                      <a:pt x="585597" y="72454"/>
                      <a:pt x="659358" y="26848"/>
                    </a:cubicBezTo>
                    <a:cubicBezTo>
                      <a:pt x="675919" y="16599"/>
                      <a:pt x="695503" y="10135"/>
                      <a:pt x="714553" y="5347"/>
                    </a:cubicBezTo>
                    <a:cubicBezTo>
                      <a:pt x="735799" y="0"/>
                      <a:pt x="747903" y="10999"/>
                      <a:pt x="748233" y="33008"/>
                    </a:cubicBezTo>
                    <a:cubicBezTo>
                      <a:pt x="749172" y="94247"/>
                      <a:pt x="724255" y="147181"/>
                      <a:pt x="692797" y="197295"/>
                    </a:cubicBezTo>
                    <a:cubicBezTo>
                      <a:pt x="637591" y="285242"/>
                      <a:pt x="561733" y="346876"/>
                      <a:pt x="460527" y="375324"/>
                    </a:cubicBezTo>
                    <a:cubicBezTo>
                      <a:pt x="454444" y="377025"/>
                      <a:pt x="447141" y="382029"/>
                      <a:pt x="444627" y="387452"/>
                    </a:cubicBezTo>
                    <a:cubicBezTo>
                      <a:pt x="429972" y="418731"/>
                      <a:pt x="416638" y="450646"/>
                      <a:pt x="402286" y="483679"/>
                    </a:cubicBezTo>
                    <a:close/>
                    <a:moveTo>
                      <a:pt x="247257" y="679831"/>
                    </a:moveTo>
                    <a:cubicBezTo>
                      <a:pt x="243460" y="679437"/>
                      <a:pt x="241631" y="679779"/>
                      <a:pt x="241110" y="679107"/>
                    </a:cubicBezTo>
                    <a:cubicBezTo>
                      <a:pt x="209843" y="638898"/>
                      <a:pt x="212332" y="571296"/>
                      <a:pt x="246508" y="532447"/>
                    </a:cubicBezTo>
                    <a:cubicBezTo>
                      <a:pt x="279401" y="495033"/>
                      <a:pt x="318961" y="472478"/>
                      <a:pt x="370688" y="476212"/>
                    </a:cubicBezTo>
                    <a:cubicBezTo>
                      <a:pt x="375387" y="476542"/>
                      <a:pt x="383058" y="473532"/>
                      <a:pt x="384862" y="469862"/>
                    </a:cubicBezTo>
                    <a:cubicBezTo>
                      <a:pt x="398540" y="442075"/>
                      <a:pt x="411100" y="413741"/>
                      <a:pt x="425273" y="382854"/>
                    </a:cubicBezTo>
                    <a:cubicBezTo>
                      <a:pt x="364872" y="390589"/>
                      <a:pt x="309970" y="404978"/>
                      <a:pt x="259577" y="433515"/>
                    </a:cubicBezTo>
                    <a:cubicBezTo>
                      <a:pt x="165305" y="486880"/>
                      <a:pt x="129706" y="593484"/>
                      <a:pt x="174652" y="684784"/>
                    </a:cubicBezTo>
                    <a:cubicBezTo>
                      <a:pt x="192203" y="720420"/>
                      <a:pt x="219622" y="744334"/>
                      <a:pt x="257176" y="759396"/>
                    </a:cubicBezTo>
                    <a:cubicBezTo>
                      <a:pt x="288799" y="688772"/>
                      <a:pt x="319647" y="619913"/>
                      <a:pt x="350508" y="551028"/>
                    </a:cubicBezTo>
                    <a:cubicBezTo>
                      <a:pt x="325604" y="540372"/>
                      <a:pt x="299607" y="543738"/>
                      <a:pt x="277331" y="560883"/>
                    </a:cubicBezTo>
                    <a:cubicBezTo>
                      <a:pt x="236869" y="592086"/>
                      <a:pt x="228017" y="632396"/>
                      <a:pt x="247257" y="679831"/>
                    </a:cubicBezTo>
                    <a:close/>
                    <a:moveTo>
                      <a:pt x="491517" y="275259"/>
                    </a:moveTo>
                    <a:cubicBezTo>
                      <a:pt x="501016" y="274510"/>
                      <a:pt x="504229" y="274675"/>
                      <a:pt x="507252" y="273964"/>
                    </a:cubicBezTo>
                    <a:cubicBezTo>
                      <a:pt x="572378" y="258648"/>
                      <a:pt x="628778" y="227622"/>
                      <a:pt x="674308" y="178447"/>
                    </a:cubicBezTo>
                    <a:cubicBezTo>
                      <a:pt x="684899" y="167017"/>
                      <a:pt x="693282" y="152552"/>
                      <a:pt x="699276" y="138061"/>
                    </a:cubicBezTo>
                    <a:cubicBezTo>
                      <a:pt x="709322" y="113754"/>
                      <a:pt x="695682" y="94386"/>
                      <a:pt x="669139" y="96558"/>
                    </a:cubicBezTo>
                    <a:cubicBezTo>
                      <a:pt x="653912" y="97802"/>
                      <a:pt x="636018" y="102285"/>
                      <a:pt x="624956" y="111836"/>
                    </a:cubicBezTo>
                    <a:cubicBezTo>
                      <a:pt x="591415" y="140779"/>
                      <a:pt x="558585" y="171132"/>
                      <a:pt x="529579" y="204495"/>
                    </a:cubicBezTo>
                    <a:cubicBezTo>
                      <a:pt x="513386" y="223151"/>
                      <a:pt x="505296" y="248843"/>
                      <a:pt x="491517" y="275259"/>
                    </a:cubicBezTo>
                    <a:close/>
                    <a:moveTo>
                      <a:pt x="367019" y="560463"/>
                    </a:moveTo>
                    <a:cubicBezTo>
                      <a:pt x="336488" y="629284"/>
                      <a:pt x="306161" y="697636"/>
                      <a:pt x="275592" y="766520"/>
                    </a:cubicBezTo>
                    <a:cubicBezTo>
                      <a:pt x="327586" y="776019"/>
                      <a:pt x="373877" y="747482"/>
                      <a:pt x="396915" y="693736"/>
                    </a:cubicBezTo>
                    <a:cubicBezTo>
                      <a:pt x="418047" y="644423"/>
                      <a:pt x="406261" y="588721"/>
                      <a:pt x="367019" y="560463"/>
                    </a:cubicBezTo>
                    <a:close/>
                  </a:path>
                </a:pathLst>
              </a:custGeom>
              <a:blipFill dpi="0" rotWithShape="0">
                <a:blip r:embed="rId3"/>
                <a:srcRect/>
                <a:stretch>
                  <a:fillRect l="-1321000" t="-376000" r="-685000" b="-418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6" name="任意多边形 105"/>
              <p:cNvSpPr/>
              <p:nvPr>
                <p:custDataLst>
                  <p:tags r:id="rId16"/>
                </p:custDataLst>
              </p:nvPr>
            </p:nvSpPr>
            <p:spPr>
              <a:xfrm>
                <a:off x="8077651" y="4492769"/>
                <a:ext cx="214876" cy="233133"/>
              </a:xfrm>
              <a:custGeom>
                <a:avLst/>
                <a:gdLst/>
                <a:ahLst/>
                <a:cxnLst/>
                <a:rect l="0" t="0" r="0" b="0"/>
                <a:pathLst>
                  <a:path w="654433" h="709562">
                    <a:moveTo>
                      <a:pt x="290894" y="558381"/>
                    </a:moveTo>
                    <a:cubicBezTo>
                      <a:pt x="391694" y="372275"/>
                      <a:pt x="491960" y="187135"/>
                      <a:pt x="593319" y="0"/>
                    </a:cubicBezTo>
                    <a:cubicBezTo>
                      <a:pt x="601358" y="4953"/>
                      <a:pt x="608026" y="9055"/>
                      <a:pt x="616027" y="13970"/>
                    </a:cubicBezTo>
                    <a:cubicBezTo>
                      <a:pt x="587274" y="67856"/>
                      <a:pt x="606527" y="119710"/>
                      <a:pt x="618770" y="172123"/>
                    </a:cubicBezTo>
                    <a:cubicBezTo>
                      <a:pt x="629604" y="218465"/>
                      <a:pt x="640729" y="264935"/>
                      <a:pt x="647751" y="311937"/>
                    </a:cubicBezTo>
                    <a:cubicBezTo>
                      <a:pt x="654432" y="356540"/>
                      <a:pt x="644424" y="399987"/>
                      <a:pt x="627152" y="443344"/>
                    </a:cubicBezTo>
                    <a:cubicBezTo>
                      <a:pt x="617309" y="439432"/>
                      <a:pt x="609803" y="437655"/>
                      <a:pt x="613499" y="423608"/>
                    </a:cubicBezTo>
                    <a:cubicBezTo>
                      <a:pt x="640512" y="320700"/>
                      <a:pt x="608229" y="231495"/>
                      <a:pt x="548539" y="146558"/>
                    </a:cubicBezTo>
                    <a:cubicBezTo>
                      <a:pt x="525349" y="172783"/>
                      <a:pt x="521285" y="202057"/>
                      <a:pt x="527927" y="232486"/>
                    </a:cubicBezTo>
                    <a:cubicBezTo>
                      <a:pt x="539242" y="284455"/>
                      <a:pt x="552718" y="335940"/>
                      <a:pt x="565062" y="387693"/>
                    </a:cubicBezTo>
                    <a:cubicBezTo>
                      <a:pt x="582308" y="459981"/>
                      <a:pt x="587160" y="531470"/>
                      <a:pt x="550622" y="600151"/>
                    </a:cubicBezTo>
                    <a:cubicBezTo>
                      <a:pt x="531673" y="635800"/>
                      <a:pt x="504584" y="664261"/>
                      <a:pt x="472123" y="687616"/>
                    </a:cubicBezTo>
                    <a:cubicBezTo>
                      <a:pt x="467017" y="691299"/>
                      <a:pt x="458699" y="690524"/>
                      <a:pt x="451866" y="691820"/>
                    </a:cubicBezTo>
                    <a:cubicBezTo>
                      <a:pt x="451066" y="689432"/>
                      <a:pt x="450279" y="687032"/>
                      <a:pt x="449479" y="684644"/>
                    </a:cubicBezTo>
                    <a:cubicBezTo>
                      <a:pt x="457188" y="678167"/>
                      <a:pt x="464935" y="671690"/>
                      <a:pt x="472643" y="665213"/>
                    </a:cubicBezTo>
                    <a:cubicBezTo>
                      <a:pt x="551612" y="598932"/>
                      <a:pt x="573977" y="515442"/>
                      <a:pt x="538328" y="418820"/>
                    </a:cubicBezTo>
                    <a:cubicBezTo>
                      <a:pt x="521919" y="374332"/>
                      <a:pt x="497942" y="334175"/>
                      <a:pt x="466484" y="294424"/>
                    </a:cubicBezTo>
                    <a:cubicBezTo>
                      <a:pt x="455879" y="313728"/>
                      <a:pt x="446342" y="330835"/>
                      <a:pt x="437058" y="348081"/>
                    </a:cubicBezTo>
                    <a:cubicBezTo>
                      <a:pt x="391693" y="432295"/>
                      <a:pt x="343243" y="515035"/>
                      <a:pt x="301854" y="601167"/>
                    </a:cubicBezTo>
                    <a:cubicBezTo>
                      <a:pt x="249759" y="709561"/>
                      <a:pt x="111913" y="698881"/>
                      <a:pt x="50292" y="647827"/>
                    </a:cubicBezTo>
                    <a:cubicBezTo>
                      <a:pt x="0" y="606145"/>
                      <a:pt x="4852" y="547840"/>
                      <a:pt x="60579" y="513905"/>
                    </a:cubicBezTo>
                    <a:cubicBezTo>
                      <a:pt x="118453" y="478676"/>
                      <a:pt x="205842" y="482943"/>
                      <a:pt x="258750" y="524637"/>
                    </a:cubicBezTo>
                    <a:cubicBezTo>
                      <a:pt x="270523" y="533870"/>
                      <a:pt x="279667" y="546417"/>
                      <a:pt x="290894" y="558381"/>
                    </a:cubicBezTo>
                    <a:close/>
                  </a:path>
                </a:pathLst>
              </a:custGeom>
              <a:blipFill dpi="0" rotWithShape="0">
                <a:blip r:embed="rId3"/>
                <a:srcRect/>
                <a:stretch>
                  <a:fillRect l="-1837000" t="-482000" r="-475000" b="-668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custDataLst>
                  <p:tags r:id="rId17"/>
                </p:custDataLst>
              </p:nvPr>
            </p:nvSpPr>
            <p:spPr>
              <a:xfrm>
                <a:off x="6826317" y="4780112"/>
                <a:ext cx="126116" cy="139599"/>
              </a:xfrm>
              <a:custGeom>
                <a:avLst/>
                <a:gdLst/>
                <a:ahLst/>
                <a:cxnLst/>
                <a:rect l="0" t="0" r="0" b="0"/>
                <a:pathLst>
                  <a:path w="383693" h="424929">
                    <a:moveTo>
                      <a:pt x="142748" y="424928"/>
                    </a:moveTo>
                    <a:cubicBezTo>
                      <a:pt x="136385" y="421652"/>
                      <a:pt x="129007" y="419557"/>
                      <a:pt x="123863" y="414959"/>
                    </a:cubicBezTo>
                    <a:cubicBezTo>
                      <a:pt x="50787" y="349770"/>
                      <a:pt x="8483" y="268325"/>
                      <a:pt x="3251" y="170535"/>
                    </a:cubicBezTo>
                    <a:cubicBezTo>
                      <a:pt x="0" y="109347"/>
                      <a:pt x="30111" y="64198"/>
                      <a:pt x="85356" y="36716"/>
                    </a:cubicBezTo>
                    <a:cubicBezTo>
                      <a:pt x="159080" y="0"/>
                      <a:pt x="247739" y="8192"/>
                      <a:pt x="305562" y="60617"/>
                    </a:cubicBezTo>
                    <a:cubicBezTo>
                      <a:pt x="324789" y="78054"/>
                      <a:pt x="341033" y="100991"/>
                      <a:pt x="352437" y="124410"/>
                    </a:cubicBezTo>
                    <a:cubicBezTo>
                      <a:pt x="383692" y="188582"/>
                      <a:pt x="326593" y="242101"/>
                      <a:pt x="280352" y="251461"/>
                    </a:cubicBezTo>
                    <a:cubicBezTo>
                      <a:pt x="251218" y="257379"/>
                      <a:pt x="225221" y="251296"/>
                      <a:pt x="202450" y="232106"/>
                    </a:cubicBezTo>
                    <a:cubicBezTo>
                      <a:pt x="171945" y="206388"/>
                      <a:pt x="178168" y="164250"/>
                      <a:pt x="214832" y="148337"/>
                    </a:cubicBezTo>
                    <a:cubicBezTo>
                      <a:pt x="236854" y="138786"/>
                      <a:pt x="259130" y="139002"/>
                      <a:pt x="281495" y="147092"/>
                    </a:cubicBezTo>
                    <a:cubicBezTo>
                      <a:pt x="287248" y="149162"/>
                      <a:pt x="293090" y="153010"/>
                      <a:pt x="298754" y="152756"/>
                    </a:cubicBezTo>
                    <a:cubicBezTo>
                      <a:pt x="306451" y="152438"/>
                      <a:pt x="316636" y="151258"/>
                      <a:pt x="320979" y="146253"/>
                    </a:cubicBezTo>
                    <a:cubicBezTo>
                      <a:pt x="325209" y="141389"/>
                      <a:pt x="326491" y="129997"/>
                      <a:pt x="323799" y="123698"/>
                    </a:cubicBezTo>
                    <a:cubicBezTo>
                      <a:pt x="310311" y="92049"/>
                      <a:pt x="283882" y="74727"/>
                      <a:pt x="251498" y="67983"/>
                    </a:cubicBezTo>
                    <a:cubicBezTo>
                      <a:pt x="165430" y="50076"/>
                      <a:pt x="77787" y="111683"/>
                      <a:pt x="61937" y="199834"/>
                    </a:cubicBezTo>
                    <a:cubicBezTo>
                      <a:pt x="49110" y="271005"/>
                      <a:pt x="74015" y="330911"/>
                      <a:pt x="116941" y="385419"/>
                    </a:cubicBezTo>
                    <a:cubicBezTo>
                      <a:pt x="125539" y="396341"/>
                      <a:pt x="135115" y="406501"/>
                      <a:pt x="144144" y="417080"/>
                    </a:cubicBezTo>
                    <a:cubicBezTo>
                      <a:pt x="144767" y="417816"/>
                      <a:pt x="144703" y="419112"/>
                      <a:pt x="144932" y="420166"/>
                    </a:cubicBezTo>
                    <a:cubicBezTo>
                      <a:pt x="144208" y="421766"/>
                      <a:pt x="143471" y="423353"/>
                      <a:pt x="142748" y="424928"/>
                    </a:cubicBezTo>
                    <a:close/>
                  </a:path>
                </a:pathLst>
              </a:custGeom>
              <a:blipFill dpi="0" rotWithShape="0">
                <a:blip r:embed="rId3"/>
                <a:srcRect/>
                <a:stretch>
                  <a:fillRect l="-2137000" t="-1011000" r="-1872000" b="-977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任意多边形 107"/>
              <p:cNvSpPr/>
              <p:nvPr>
                <p:custDataLst>
                  <p:tags r:id="rId18"/>
                </p:custDataLst>
              </p:nvPr>
            </p:nvSpPr>
            <p:spPr>
              <a:xfrm>
                <a:off x="6814520" y="4771405"/>
                <a:ext cx="24437" cy="21066"/>
              </a:xfrm>
              <a:custGeom>
                <a:avLst/>
                <a:gdLst/>
                <a:ahLst/>
                <a:cxnLst/>
                <a:rect l="0" t="0" r="0" b="0"/>
                <a:pathLst>
                  <a:path w="74563" h="64073">
                    <a:moveTo>
                      <a:pt x="43016" y="63882"/>
                    </a:moveTo>
                    <a:cubicBezTo>
                      <a:pt x="20270" y="64072"/>
                      <a:pt x="623" y="47778"/>
                      <a:pt x="293" y="28499"/>
                    </a:cubicBezTo>
                    <a:cubicBezTo>
                      <a:pt x="0" y="11596"/>
                      <a:pt x="13221" y="0"/>
                      <a:pt x="32373" y="331"/>
                    </a:cubicBezTo>
                    <a:cubicBezTo>
                      <a:pt x="52489" y="673"/>
                      <a:pt x="73660" y="18873"/>
                      <a:pt x="74143" y="36221"/>
                    </a:cubicBezTo>
                    <a:cubicBezTo>
                      <a:pt x="74562" y="51118"/>
                      <a:pt x="60325" y="63755"/>
                      <a:pt x="43016" y="63882"/>
                    </a:cubicBezTo>
                    <a:close/>
                  </a:path>
                </a:pathLst>
              </a:custGeom>
              <a:blipFill dpi="0" rotWithShape="0">
                <a:blip r:embed="rId3"/>
                <a:srcRect/>
                <a:stretch>
                  <a:fillRect l="-10980000" t="-6659000" r="-10124000" b="-708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任意多边形 108"/>
              <p:cNvSpPr/>
              <p:nvPr>
                <p:custDataLst>
                  <p:tags r:id="rId19"/>
                </p:custDataLst>
              </p:nvPr>
            </p:nvSpPr>
            <p:spPr>
              <a:xfrm>
                <a:off x="6792050" y="4803987"/>
                <a:ext cx="23594" cy="21066"/>
              </a:xfrm>
              <a:custGeom>
                <a:avLst/>
                <a:gdLst/>
                <a:ahLst/>
                <a:cxnLst/>
                <a:rect l="0" t="0" r="0" b="0"/>
                <a:pathLst>
                  <a:path w="71793" h="64441">
                    <a:moveTo>
                      <a:pt x="71792" y="42825"/>
                    </a:moveTo>
                    <a:cubicBezTo>
                      <a:pt x="67258" y="46597"/>
                      <a:pt x="60781" y="55220"/>
                      <a:pt x="52298" y="58357"/>
                    </a:cubicBezTo>
                    <a:cubicBezTo>
                      <a:pt x="35763" y="64440"/>
                      <a:pt x="13538" y="54001"/>
                      <a:pt x="5486" y="38786"/>
                    </a:cubicBezTo>
                    <a:cubicBezTo>
                      <a:pt x="0" y="28410"/>
                      <a:pt x="165" y="17920"/>
                      <a:pt x="9373" y="10084"/>
                    </a:cubicBezTo>
                    <a:cubicBezTo>
                      <a:pt x="21222" y="0"/>
                      <a:pt x="35077" y="1168"/>
                      <a:pt x="48400" y="7074"/>
                    </a:cubicBezTo>
                    <a:cubicBezTo>
                      <a:pt x="61251" y="12751"/>
                      <a:pt x="70344" y="21934"/>
                      <a:pt x="71792" y="42825"/>
                    </a:cubicBezTo>
                    <a:close/>
                  </a:path>
                </a:pathLst>
              </a:custGeom>
              <a:blipFill dpi="0" rotWithShape="0">
                <a:blip r:embed="rId3"/>
                <a:srcRect/>
                <a:stretch>
                  <a:fillRect l="-11277000" t="-6813000" r="-10584000" b="-6925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custDataLst>
                  <p:tags r:id="rId20"/>
                </p:custDataLst>
              </p:nvPr>
            </p:nvSpPr>
            <p:spPr>
              <a:xfrm>
                <a:off x="4441059" y="3368675"/>
                <a:ext cx="2077973" cy="2915285"/>
              </a:xfrm>
              <a:custGeom>
                <a:avLst/>
                <a:gdLst>
                  <a:gd name="connsiteX0" fmla="*/ 1371124 w 4112203"/>
                  <a:gd name="connsiteY0" fmla="*/ 1728143 h 5785129"/>
                  <a:gd name="connsiteX1" fmla="*/ 2787174 w 4112203"/>
                  <a:gd name="connsiteY1" fmla="*/ 26343 h 5785129"/>
                  <a:gd name="connsiteX2" fmla="*/ 2966028 w 4112203"/>
                  <a:gd name="connsiteY2" fmla="*/ 26343 h 5785129"/>
                  <a:gd name="connsiteX3" fmla="*/ 3650774 w 4112203"/>
                  <a:gd name="connsiteY3" fmla="*/ 283518 h 5785129"/>
                  <a:gd name="connsiteX4" fmla="*/ 3609499 w 4112203"/>
                  <a:gd name="connsiteY4" fmla="*/ 375593 h 5785129"/>
                  <a:gd name="connsiteX5" fmla="*/ 3231674 w 4112203"/>
                  <a:gd name="connsiteY5" fmla="*/ 845493 h 5785129"/>
                  <a:gd name="connsiteX6" fmla="*/ 3355499 w 4112203"/>
                  <a:gd name="connsiteY6" fmla="*/ 943918 h 5785129"/>
                  <a:gd name="connsiteX7" fmla="*/ 3930174 w 4112203"/>
                  <a:gd name="connsiteY7" fmla="*/ 1242368 h 5785129"/>
                  <a:gd name="connsiteX8" fmla="*/ 3365024 w 4112203"/>
                  <a:gd name="connsiteY8" fmla="*/ 2067868 h 5785129"/>
                  <a:gd name="connsiteX9" fmla="*/ 3085624 w 4112203"/>
                  <a:gd name="connsiteY9" fmla="*/ 2245668 h 5785129"/>
                  <a:gd name="connsiteX10" fmla="*/ 3145949 w 4112203"/>
                  <a:gd name="connsiteY10" fmla="*/ 2344093 h 5785129"/>
                  <a:gd name="connsiteX11" fmla="*/ 4085749 w 4112203"/>
                  <a:gd name="connsiteY11" fmla="*/ 2480618 h 5785129"/>
                  <a:gd name="connsiteX12" fmla="*/ 4112203 w 4112203"/>
                  <a:gd name="connsiteY12" fmla="*/ 3427834 h 5785129"/>
                  <a:gd name="connsiteX13" fmla="*/ 3987324 w 4112203"/>
                  <a:gd name="connsiteY13" fmla="*/ 3510384 h 5785129"/>
                  <a:gd name="connsiteX14" fmla="*/ 3805295 w 4112203"/>
                  <a:gd name="connsiteY14" fmla="*/ 3605685 h 5785129"/>
                  <a:gd name="connsiteX15" fmla="*/ 3760845 w 4112203"/>
                  <a:gd name="connsiteY15" fmla="*/ 5023894 h 5785129"/>
                  <a:gd name="connsiteX16" fmla="*/ 3640195 w 4112203"/>
                  <a:gd name="connsiteY16" fmla="*/ 5023894 h 5785129"/>
                  <a:gd name="connsiteX17" fmla="*/ 3587274 w 4112203"/>
                  <a:gd name="connsiteY17" fmla="*/ 3580260 h 5785129"/>
                  <a:gd name="connsiteX18" fmla="*/ 3401003 w 4112203"/>
                  <a:gd name="connsiteY18" fmla="*/ 3512531 h 5785129"/>
                  <a:gd name="connsiteX19" fmla="*/ 3034824 w 4112203"/>
                  <a:gd name="connsiteY19" fmla="*/ 3849081 h 5785129"/>
                  <a:gd name="connsiteX20" fmla="*/ 2880303 w 4112203"/>
                  <a:gd name="connsiteY20" fmla="*/ 3940089 h 5785129"/>
                  <a:gd name="connsiteX21" fmla="*/ 2804103 w 4112203"/>
                  <a:gd name="connsiteY21" fmla="*/ 4143289 h 5785129"/>
                  <a:gd name="connsiteX22" fmla="*/ 2719432 w 4112203"/>
                  <a:gd name="connsiteY22" fmla="*/ 5762552 h 5785129"/>
                  <a:gd name="connsiteX23" fmla="*/ 2613603 w 4112203"/>
                  <a:gd name="connsiteY23" fmla="*/ 5762552 h 5785129"/>
                  <a:gd name="connsiteX24" fmla="*/ 2562803 w 4112203"/>
                  <a:gd name="connsiteY24" fmla="*/ 4191917 h 5785129"/>
                  <a:gd name="connsiteX25" fmla="*/ 2332082 w 4112203"/>
                  <a:gd name="connsiteY25" fmla="*/ 3798217 h 5785129"/>
                  <a:gd name="connsiteX26" fmla="*/ 1899656 w 4112203"/>
                  <a:gd name="connsiteY26" fmla="*/ 3728289 h 5785129"/>
                  <a:gd name="connsiteX27" fmla="*/ 1896053 w 4112203"/>
                  <a:gd name="connsiteY27" fmla="*/ 4668180 h 5785129"/>
                  <a:gd name="connsiteX28" fmla="*/ 1891824 w 4112203"/>
                  <a:gd name="connsiteY28" fmla="*/ 5093643 h 5785129"/>
                  <a:gd name="connsiteX29" fmla="*/ 1769053 w 4112203"/>
                  <a:gd name="connsiteY29" fmla="*/ 5072472 h 5785129"/>
                  <a:gd name="connsiteX30" fmla="*/ 1752073 w 4112203"/>
                  <a:gd name="connsiteY30" fmla="*/ 3705189 h 5785129"/>
                  <a:gd name="connsiteX31" fmla="*/ 1752124 w 4112203"/>
                  <a:gd name="connsiteY31" fmla="*/ 3696643 h 5785129"/>
                  <a:gd name="connsiteX32" fmla="*/ 1658995 w 4112203"/>
                  <a:gd name="connsiteY32" fmla="*/ 3633117 h 5785129"/>
                  <a:gd name="connsiteX33" fmla="*/ 1620895 w 4112203"/>
                  <a:gd name="connsiteY33" fmla="*/ 5025888 h 5785129"/>
                  <a:gd name="connsiteX34" fmla="*/ 1544695 w 4112203"/>
                  <a:gd name="connsiteY34" fmla="*/ 5004717 h 5785129"/>
                  <a:gd name="connsiteX35" fmla="*/ 1536224 w 4112203"/>
                  <a:gd name="connsiteY35" fmla="*/ 3599246 h 5785129"/>
                  <a:gd name="connsiteX36" fmla="*/ 901224 w 4112203"/>
                  <a:gd name="connsiteY36" fmla="*/ 3387576 h 5785129"/>
                  <a:gd name="connsiteX37" fmla="*/ 799624 w 4112203"/>
                  <a:gd name="connsiteY37" fmla="*/ 4835376 h 5785129"/>
                  <a:gd name="connsiteX38" fmla="*/ 698024 w 4112203"/>
                  <a:gd name="connsiteY38" fmla="*/ 4797276 h 5785129"/>
                  <a:gd name="connsiteX39" fmla="*/ 668395 w 4112203"/>
                  <a:gd name="connsiteY39" fmla="*/ 3607717 h 5785129"/>
                  <a:gd name="connsiteX40" fmla="*/ 54566 w 4112203"/>
                  <a:gd name="connsiteY40" fmla="*/ 3154746 h 5785129"/>
                  <a:gd name="connsiteX41" fmla="*/ 3766 w 4112203"/>
                  <a:gd name="connsiteY41" fmla="*/ 3095476 h 5785129"/>
                  <a:gd name="connsiteX42" fmla="*/ 3766 w 4112203"/>
                  <a:gd name="connsiteY42" fmla="*/ 2866876 h 5785129"/>
                  <a:gd name="connsiteX43" fmla="*/ 139237 w 4112203"/>
                  <a:gd name="connsiteY43" fmla="*/ 2782217 h 5785129"/>
                  <a:gd name="connsiteX44" fmla="*/ 228137 w 4112203"/>
                  <a:gd name="connsiteY44" fmla="*/ 2494346 h 5785129"/>
                  <a:gd name="connsiteX45" fmla="*/ 173108 w 4112203"/>
                  <a:gd name="connsiteY45" fmla="*/ 2439317 h 5785129"/>
                  <a:gd name="connsiteX46" fmla="*/ 300108 w 4112203"/>
                  <a:gd name="connsiteY46" fmla="*/ 2189546 h 5785129"/>
                  <a:gd name="connsiteX47" fmla="*/ 918178 w 4112203"/>
                  <a:gd name="connsiteY47" fmla="*/ 2181076 h 5785129"/>
                  <a:gd name="connsiteX48" fmla="*/ 1172178 w 4112203"/>
                  <a:gd name="connsiteY48" fmla="*/ 1706946 h 5785129"/>
                  <a:gd name="connsiteX49" fmla="*/ 1371124 w 4112203"/>
                  <a:gd name="connsiteY49" fmla="*/ 1728143 h 5785129"/>
                  <a:gd name="connsiteX0-1" fmla="*/ 1371124 w 4112203"/>
                  <a:gd name="connsiteY0-2" fmla="*/ 1728143 h 5785129"/>
                  <a:gd name="connsiteX1-3" fmla="*/ 2787174 w 4112203"/>
                  <a:gd name="connsiteY1-4" fmla="*/ 26343 h 5785129"/>
                  <a:gd name="connsiteX2-5" fmla="*/ 2966028 w 4112203"/>
                  <a:gd name="connsiteY2-6" fmla="*/ 26343 h 5785129"/>
                  <a:gd name="connsiteX3-7" fmla="*/ 3650774 w 4112203"/>
                  <a:gd name="connsiteY3-8" fmla="*/ 283518 h 5785129"/>
                  <a:gd name="connsiteX4-9" fmla="*/ 3609499 w 4112203"/>
                  <a:gd name="connsiteY4-10" fmla="*/ 375593 h 5785129"/>
                  <a:gd name="connsiteX5-11" fmla="*/ 3231674 w 4112203"/>
                  <a:gd name="connsiteY5-12" fmla="*/ 845493 h 5785129"/>
                  <a:gd name="connsiteX6-13" fmla="*/ 3355499 w 4112203"/>
                  <a:gd name="connsiteY6-14" fmla="*/ 943918 h 5785129"/>
                  <a:gd name="connsiteX7-15" fmla="*/ 3930174 w 4112203"/>
                  <a:gd name="connsiteY7-16" fmla="*/ 1242368 h 5785129"/>
                  <a:gd name="connsiteX8-17" fmla="*/ 3365024 w 4112203"/>
                  <a:gd name="connsiteY8-18" fmla="*/ 2067868 h 5785129"/>
                  <a:gd name="connsiteX9-19" fmla="*/ 3085624 w 4112203"/>
                  <a:gd name="connsiteY9-20" fmla="*/ 2245668 h 5785129"/>
                  <a:gd name="connsiteX10-21" fmla="*/ 3145949 w 4112203"/>
                  <a:gd name="connsiteY10-22" fmla="*/ 2344093 h 5785129"/>
                  <a:gd name="connsiteX11-23" fmla="*/ 4085749 w 4112203"/>
                  <a:gd name="connsiteY11-24" fmla="*/ 2480618 h 5785129"/>
                  <a:gd name="connsiteX12-25" fmla="*/ 4112203 w 4112203"/>
                  <a:gd name="connsiteY12-26" fmla="*/ 3427834 h 5785129"/>
                  <a:gd name="connsiteX13-27" fmla="*/ 3987324 w 4112203"/>
                  <a:gd name="connsiteY13-28" fmla="*/ 3510384 h 5785129"/>
                  <a:gd name="connsiteX14-29" fmla="*/ 3805295 w 4112203"/>
                  <a:gd name="connsiteY14-30" fmla="*/ 3605685 h 5785129"/>
                  <a:gd name="connsiteX15-31" fmla="*/ 3760845 w 4112203"/>
                  <a:gd name="connsiteY15-32" fmla="*/ 5023894 h 5785129"/>
                  <a:gd name="connsiteX16-33" fmla="*/ 3640195 w 4112203"/>
                  <a:gd name="connsiteY16-34" fmla="*/ 5023894 h 5785129"/>
                  <a:gd name="connsiteX17-35" fmla="*/ 3587274 w 4112203"/>
                  <a:gd name="connsiteY17-36" fmla="*/ 3580260 h 5785129"/>
                  <a:gd name="connsiteX18-37" fmla="*/ 3401003 w 4112203"/>
                  <a:gd name="connsiteY18-38" fmla="*/ 3512531 h 5785129"/>
                  <a:gd name="connsiteX19-39" fmla="*/ 3034824 w 4112203"/>
                  <a:gd name="connsiteY19-40" fmla="*/ 3849081 h 5785129"/>
                  <a:gd name="connsiteX20-41" fmla="*/ 2880303 w 4112203"/>
                  <a:gd name="connsiteY20-42" fmla="*/ 3940089 h 5785129"/>
                  <a:gd name="connsiteX21-43" fmla="*/ 2804103 w 4112203"/>
                  <a:gd name="connsiteY21-44" fmla="*/ 4143289 h 5785129"/>
                  <a:gd name="connsiteX22-45" fmla="*/ 2719432 w 4112203"/>
                  <a:gd name="connsiteY22-46" fmla="*/ 5762552 h 5785129"/>
                  <a:gd name="connsiteX23-47" fmla="*/ 2613603 w 4112203"/>
                  <a:gd name="connsiteY23-48" fmla="*/ 5762552 h 5785129"/>
                  <a:gd name="connsiteX24-49" fmla="*/ 2562803 w 4112203"/>
                  <a:gd name="connsiteY24-50" fmla="*/ 4191917 h 5785129"/>
                  <a:gd name="connsiteX25-51" fmla="*/ 2376682 w 4112203"/>
                  <a:gd name="connsiteY25-52" fmla="*/ 3803791 h 5785129"/>
                  <a:gd name="connsiteX26-53" fmla="*/ 1899656 w 4112203"/>
                  <a:gd name="connsiteY26-54" fmla="*/ 3728289 h 5785129"/>
                  <a:gd name="connsiteX27-55" fmla="*/ 1896053 w 4112203"/>
                  <a:gd name="connsiteY27-56" fmla="*/ 4668180 h 5785129"/>
                  <a:gd name="connsiteX28-57" fmla="*/ 1891824 w 4112203"/>
                  <a:gd name="connsiteY28-58" fmla="*/ 5093643 h 5785129"/>
                  <a:gd name="connsiteX29-59" fmla="*/ 1769053 w 4112203"/>
                  <a:gd name="connsiteY29-60" fmla="*/ 5072472 h 5785129"/>
                  <a:gd name="connsiteX30-61" fmla="*/ 1752073 w 4112203"/>
                  <a:gd name="connsiteY30-62" fmla="*/ 3705189 h 5785129"/>
                  <a:gd name="connsiteX31-63" fmla="*/ 1752124 w 4112203"/>
                  <a:gd name="connsiteY31-64" fmla="*/ 3696643 h 5785129"/>
                  <a:gd name="connsiteX32-65" fmla="*/ 1658995 w 4112203"/>
                  <a:gd name="connsiteY32-66" fmla="*/ 3633117 h 5785129"/>
                  <a:gd name="connsiteX33-67" fmla="*/ 1620895 w 4112203"/>
                  <a:gd name="connsiteY33-68" fmla="*/ 5025888 h 5785129"/>
                  <a:gd name="connsiteX34-69" fmla="*/ 1544695 w 4112203"/>
                  <a:gd name="connsiteY34-70" fmla="*/ 5004717 h 5785129"/>
                  <a:gd name="connsiteX35-71" fmla="*/ 1536224 w 4112203"/>
                  <a:gd name="connsiteY35-72" fmla="*/ 3599246 h 5785129"/>
                  <a:gd name="connsiteX36-73" fmla="*/ 901224 w 4112203"/>
                  <a:gd name="connsiteY36-74" fmla="*/ 3387576 h 5785129"/>
                  <a:gd name="connsiteX37-75" fmla="*/ 799624 w 4112203"/>
                  <a:gd name="connsiteY37-76" fmla="*/ 4835376 h 5785129"/>
                  <a:gd name="connsiteX38-77" fmla="*/ 698024 w 4112203"/>
                  <a:gd name="connsiteY38-78" fmla="*/ 4797276 h 5785129"/>
                  <a:gd name="connsiteX39-79" fmla="*/ 668395 w 4112203"/>
                  <a:gd name="connsiteY39-80" fmla="*/ 3607717 h 5785129"/>
                  <a:gd name="connsiteX40-81" fmla="*/ 54566 w 4112203"/>
                  <a:gd name="connsiteY40-82" fmla="*/ 3154746 h 5785129"/>
                  <a:gd name="connsiteX41-83" fmla="*/ 3766 w 4112203"/>
                  <a:gd name="connsiteY41-84" fmla="*/ 3095476 h 5785129"/>
                  <a:gd name="connsiteX42-85" fmla="*/ 3766 w 4112203"/>
                  <a:gd name="connsiteY42-86" fmla="*/ 2866876 h 5785129"/>
                  <a:gd name="connsiteX43-87" fmla="*/ 139237 w 4112203"/>
                  <a:gd name="connsiteY43-88" fmla="*/ 2782217 h 5785129"/>
                  <a:gd name="connsiteX44-89" fmla="*/ 228137 w 4112203"/>
                  <a:gd name="connsiteY44-90" fmla="*/ 2494346 h 5785129"/>
                  <a:gd name="connsiteX45-91" fmla="*/ 173108 w 4112203"/>
                  <a:gd name="connsiteY45-92" fmla="*/ 2439317 h 5785129"/>
                  <a:gd name="connsiteX46-93" fmla="*/ 300108 w 4112203"/>
                  <a:gd name="connsiteY46-94" fmla="*/ 2189546 h 5785129"/>
                  <a:gd name="connsiteX47-95" fmla="*/ 918178 w 4112203"/>
                  <a:gd name="connsiteY47-96" fmla="*/ 2181076 h 5785129"/>
                  <a:gd name="connsiteX48-97" fmla="*/ 1172178 w 4112203"/>
                  <a:gd name="connsiteY48-98" fmla="*/ 1706946 h 5785129"/>
                  <a:gd name="connsiteX49-99" fmla="*/ 1371124 w 4112203"/>
                  <a:gd name="connsiteY49-100" fmla="*/ 1728143 h 5785129"/>
                  <a:gd name="connsiteX0-101" fmla="*/ 1371124 w 4112203"/>
                  <a:gd name="connsiteY0-102" fmla="*/ 1728143 h 5785129"/>
                  <a:gd name="connsiteX1-103" fmla="*/ 2787174 w 4112203"/>
                  <a:gd name="connsiteY1-104" fmla="*/ 26343 h 5785129"/>
                  <a:gd name="connsiteX2-105" fmla="*/ 2966028 w 4112203"/>
                  <a:gd name="connsiteY2-106" fmla="*/ 26343 h 5785129"/>
                  <a:gd name="connsiteX3-107" fmla="*/ 3650774 w 4112203"/>
                  <a:gd name="connsiteY3-108" fmla="*/ 283518 h 5785129"/>
                  <a:gd name="connsiteX4-109" fmla="*/ 3609499 w 4112203"/>
                  <a:gd name="connsiteY4-110" fmla="*/ 375593 h 5785129"/>
                  <a:gd name="connsiteX5-111" fmla="*/ 3231674 w 4112203"/>
                  <a:gd name="connsiteY5-112" fmla="*/ 845493 h 5785129"/>
                  <a:gd name="connsiteX6-113" fmla="*/ 3355499 w 4112203"/>
                  <a:gd name="connsiteY6-114" fmla="*/ 943918 h 5785129"/>
                  <a:gd name="connsiteX7-115" fmla="*/ 3930174 w 4112203"/>
                  <a:gd name="connsiteY7-116" fmla="*/ 1242368 h 5785129"/>
                  <a:gd name="connsiteX8-117" fmla="*/ 3365024 w 4112203"/>
                  <a:gd name="connsiteY8-118" fmla="*/ 2067868 h 5785129"/>
                  <a:gd name="connsiteX9-119" fmla="*/ 3085624 w 4112203"/>
                  <a:gd name="connsiteY9-120" fmla="*/ 2245668 h 5785129"/>
                  <a:gd name="connsiteX10-121" fmla="*/ 3145949 w 4112203"/>
                  <a:gd name="connsiteY10-122" fmla="*/ 2344093 h 5785129"/>
                  <a:gd name="connsiteX11-123" fmla="*/ 4085749 w 4112203"/>
                  <a:gd name="connsiteY11-124" fmla="*/ 2480618 h 5785129"/>
                  <a:gd name="connsiteX12-125" fmla="*/ 4112203 w 4112203"/>
                  <a:gd name="connsiteY12-126" fmla="*/ 3427834 h 5785129"/>
                  <a:gd name="connsiteX13-127" fmla="*/ 3987324 w 4112203"/>
                  <a:gd name="connsiteY13-128" fmla="*/ 3510384 h 5785129"/>
                  <a:gd name="connsiteX14-129" fmla="*/ 3805295 w 4112203"/>
                  <a:gd name="connsiteY14-130" fmla="*/ 3605685 h 5785129"/>
                  <a:gd name="connsiteX15-131" fmla="*/ 3760845 w 4112203"/>
                  <a:gd name="connsiteY15-132" fmla="*/ 5023894 h 5785129"/>
                  <a:gd name="connsiteX16-133" fmla="*/ 3640195 w 4112203"/>
                  <a:gd name="connsiteY16-134" fmla="*/ 5023894 h 5785129"/>
                  <a:gd name="connsiteX17-135" fmla="*/ 3587274 w 4112203"/>
                  <a:gd name="connsiteY17-136" fmla="*/ 3580260 h 5785129"/>
                  <a:gd name="connsiteX18-137" fmla="*/ 3401003 w 4112203"/>
                  <a:gd name="connsiteY18-138" fmla="*/ 3512531 h 5785129"/>
                  <a:gd name="connsiteX19-139" fmla="*/ 3034824 w 4112203"/>
                  <a:gd name="connsiteY19-140" fmla="*/ 3849081 h 5785129"/>
                  <a:gd name="connsiteX20-141" fmla="*/ 2880303 w 4112203"/>
                  <a:gd name="connsiteY20-142" fmla="*/ 3940089 h 5785129"/>
                  <a:gd name="connsiteX21-143" fmla="*/ 2804103 w 4112203"/>
                  <a:gd name="connsiteY21-144" fmla="*/ 4143289 h 5785129"/>
                  <a:gd name="connsiteX22-145" fmla="*/ 2719432 w 4112203"/>
                  <a:gd name="connsiteY22-146" fmla="*/ 5762552 h 5785129"/>
                  <a:gd name="connsiteX23-147" fmla="*/ 2613603 w 4112203"/>
                  <a:gd name="connsiteY23-148" fmla="*/ 5762552 h 5785129"/>
                  <a:gd name="connsiteX24-149" fmla="*/ 2562803 w 4112203"/>
                  <a:gd name="connsiteY24-150" fmla="*/ 4191917 h 5785129"/>
                  <a:gd name="connsiteX25-151" fmla="*/ 2549505 w 4112203"/>
                  <a:gd name="connsiteY25-152" fmla="*/ 3814940 h 5785129"/>
                  <a:gd name="connsiteX26-153" fmla="*/ 1899656 w 4112203"/>
                  <a:gd name="connsiteY26-154" fmla="*/ 3728289 h 5785129"/>
                  <a:gd name="connsiteX27-155" fmla="*/ 1896053 w 4112203"/>
                  <a:gd name="connsiteY27-156" fmla="*/ 4668180 h 5785129"/>
                  <a:gd name="connsiteX28-157" fmla="*/ 1891824 w 4112203"/>
                  <a:gd name="connsiteY28-158" fmla="*/ 5093643 h 5785129"/>
                  <a:gd name="connsiteX29-159" fmla="*/ 1769053 w 4112203"/>
                  <a:gd name="connsiteY29-160" fmla="*/ 5072472 h 5785129"/>
                  <a:gd name="connsiteX30-161" fmla="*/ 1752073 w 4112203"/>
                  <a:gd name="connsiteY30-162" fmla="*/ 3705189 h 5785129"/>
                  <a:gd name="connsiteX31-163" fmla="*/ 1752124 w 4112203"/>
                  <a:gd name="connsiteY31-164" fmla="*/ 3696643 h 5785129"/>
                  <a:gd name="connsiteX32-165" fmla="*/ 1658995 w 4112203"/>
                  <a:gd name="connsiteY32-166" fmla="*/ 3633117 h 5785129"/>
                  <a:gd name="connsiteX33-167" fmla="*/ 1620895 w 4112203"/>
                  <a:gd name="connsiteY33-168" fmla="*/ 5025888 h 5785129"/>
                  <a:gd name="connsiteX34-169" fmla="*/ 1544695 w 4112203"/>
                  <a:gd name="connsiteY34-170" fmla="*/ 5004717 h 5785129"/>
                  <a:gd name="connsiteX35-171" fmla="*/ 1536224 w 4112203"/>
                  <a:gd name="connsiteY35-172" fmla="*/ 3599246 h 5785129"/>
                  <a:gd name="connsiteX36-173" fmla="*/ 901224 w 4112203"/>
                  <a:gd name="connsiteY36-174" fmla="*/ 3387576 h 5785129"/>
                  <a:gd name="connsiteX37-175" fmla="*/ 799624 w 4112203"/>
                  <a:gd name="connsiteY37-176" fmla="*/ 4835376 h 5785129"/>
                  <a:gd name="connsiteX38-177" fmla="*/ 698024 w 4112203"/>
                  <a:gd name="connsiteY38-178" fmla="*/ 4797276 h 5785129"/>
                  <a:gd name="connsiteX39-179" fmla="*/ 668395 w 4112203"/>
                  <a:gd name="connsiteY39-180" fmla="*/ 3607717 h 5785129"/>
                  <a:gd name="connsiteX40-181" fmla="*/ 54566 w 4112203"/>
                  <a:gd name="connsiteY40-182" fmla="*/ 3154746 h 5785129"/>
                  <a:gd name="connsiteX41-183" fmla="*/ 3766 w 4112203"/>
                  <a:gd name="connsiteY41-184" fmla="*/ 3095476 h 5785129"/>
                  <a:gd name="connsiteX42-185" fmla="*/ 3766 w 4112203"/>
                  <a:gd name="connsiteY42-186" fmla="*/ 2866876 h 5785129"/>
                  <a:gd name="connsiteX43-187" fmla="*/ 139237 w 4112203"/>
                  <a:gd name="connsiteY43-188" fmla="*/ 2782217 h 5785129"/>
                  <a:gd name="connsiteX44-189" fmla="*/ 228137 w 4112203"/>
                  <a:gd name="connsiteY44-190" fmla="*/ 2494346 h 5785129"/>
                  <a:gd name="connsiteX45-191" fmla="*/ 173108 w 4112203"/>
                  <a:gd name="connsiteY45-192" fmla="*/ 2439317 h 5785129"/>
                  <a:gd name="connsiteX46-193" fmla="*/ 300108 w 4112203"/>
                  <a:gd name="connsiteY46-194" fmla="*/ 2189546 h 5785129"/>
                  <a:gd name="connsiteX47-195" fmla="*/ 918178 w 4112203"/>
                  <a:gd name="connsiteY47-196" fmla="*/ 2181076 h 5785129"/>
                  <a:gd name="connsiteX48-197" fmla="*/ 1172178 w 4112203"/>
                  <a:gd name="connsiteY48-198" fmla="*/ 1706946 h 5785129"/>
                  <a:gd name="connsiteX49-199" fmla="*/ 1371124 w 4112203"/>
                  <a:gd name="connsiteY49-200" fmla="*/ 1728143 h 5785129"/>
                  <a:gd name="connsiteX0-201" fmla="*/ 1371124 w 4112203"/>
                  <a:gd name="connsiteY0-202" fmla="*/ 1728143 h 5785129"/>
                  <a:gd name="connsiteX1-203" fmla="*/ 2787174 w 4112203"/>
                  <a:gd name="connsiteY1-204" fmla="*/ 26343 h 5785129"/>
                  <a:gd name="connsiteX2-205" fmla="*/ 2966028 w 4112203"/>
                  <a:gd name="connsiteY2-206" fmla="*/ 26343 h 5785129"/>
                  <a:gd name="connsiteX3-207" fmla="*/ 3650774 w 4112203"/>
                  <a:gd name="connsiteY3-208" fmla="*/ 283518 h 5785129"/>
                  <a:gd name="connsiteX4-209" fmla="*/ 3609499 w 4112203"/>
                  <a:gd name="connsiteY4-210" fmla="*/ 375593 h 5785129"/>
                  <a:gd name="connsiteX5-211" fmla="*/ 3231674 w 4112203"/>
                  <a:gd name="connsiteY5-212" fmla="*/ 845493 h 5785129"/>
                  <a:gd name="connsiteX6-213" fmla="*/ 3355499 w 4112203"/>
                  <a:gd name="connsiteY6-214" fmla="*/ 943918 h 5785129"/>
                  <a:gd name="connsiteX7-215" fmla="*/ 3930174 w 4112203"/>
                  <a:gd name="connsiteY7-216" fmla="*/ 1242368 h 5785129"/>
                  <a:gd name="connsiteX8-217" fmla="*/ 3365024 w 4112203"/>
                  <a:gd name="connsiteY8-218" fmla="*/ 2067868 h 5785129"/>
                  <a:gd name="connsiteX9-219" fmla="*/ 3085624 w 4112203"/>
                  <a:gd name="connsiteY9-220" fmla="*/ 2245668 h 5785129"/>
                  <a:gd name="connsiteX10-221" fmla="*/ 3145949 w 4112203"/>
                  <a:gd name="connsiteY10-222" fmla="*/ 2344093 h 5785129"/>
                  <a:gd name="connsiteX11-223" fmla="*/ 4085749 w 4112203"/>
                  <a:gd name="connsiteY11-224" fmla="*/ 2480618 h 5785129"/>
                  <a:gd name="connsiteX12-225" fmla="*/ 4112203 w 4112203"/>
                  <a:gd name="connsiteY12-226" fmla="*/ 3427834 h 5785129"/>
                  <a:gd name="connsiteX13-227" fmla="*/ 3987324 w 4112203"/>
                  <a:gd name="connsiteY13-228" fmla="*/ 3510384 h 5785129"/>
                  <a:gd name="connsiteX14-229" fmla="*/ 3805295 w 4112203"/>
                  <a:gd name="connsiteY14-230" fmla="*/ 3605685 h 5785129"/>
                  <a:gd name="connsiteX15-231" fmla="*/ 3760845 w 4112203"/>
                  <a:gd name="connsiteY15-232" fmla="*/ 5023894 h 5785129"/>
                  <a:gd name="connsiteX16-233" fmla="*/ 3640195 w 4112203"/>
                  <a:gd name="connsiteY16-234" fmla="*/ 5023894 h 5785129"/>
                  <a:gd name="connsiteX17-235" fmla="*/ 3587274 w 4112203"/>
                  <a:gd name="connsiteY17-236" fmla="*/ 3580260 h 5785129"/>
                  <a:gd name="connsiteX18-237" fmla="*/ 3401003 w 4112203"/>
                  <a:gd name="connsiteY18-238" fmla="*/ 3512531 h 5785129"/>
                  <a:gd name="connsiteX19-239" fmla="*/ 3034824 w 4112203"/>
                  <a:gd name="connsiteY19-240" fmla="*/ 3849081 h 5785129"/>
                  <a:gd name="connsiteX20-241" fmla="*/ 2880303 w 4112203"/>
                  <a:gd name="connsiteY20-242" fmla="*/ 3940089 h 5785129"/>
                  <a:gd name="connsiteX21-243" fmla="*/ 2804103 w 4112203"/>
                  <a:gd name="connsiteY21-244" fmla="*/ 4143289 h 5785129"/>
                  <a:gd name="connsiteX22-245" fmla="*/ 2719432 w 4112203"/>
                  <a:gd name="connsiteY22-246" fmla="*/ 5762552 h 5785129"/>
                  <a:gd name="connsiteX23-247" fmla="*/ 2613603 w 4112203"/>
                  <a:gd name="connsiteY23-248" fmla="*/ 5762552 h 5785129"/>
                  <a:gd name="connsiteX24-249" fmla="*/ 2562803 w 4112203"/>
                  <a:gd name="connsiteY24-250" fmla="*/ 4191917 h 5785129"/>
                  <a:gd name="connsiteX25-251" fmla="*/ 2549505 w 4112203"/>
                  <a:gd name="connsiteY25-252" fmla="*/ 3814940 h 5785129"/>
                  <a:gd name="connsiteX26-253" fmla="*/ 1899656 w 4112203"/>
                  <a:gd name="connsiteY26-254" fmla="*/ 3728289 h 5785129"/>
                  <a:gd name="connsiteX27-255" fmla="*/ 1896053 w 4112203"/>
                  <a:gd name="connsiteY27-256" fmla="*/ 4668180 h 5785129"/>
                  <a:gd name="connsiteX28-257" fmla="*/ 1891824 w 4112203"/>
                  <a:gd name="connsiteY28-258" fmla="*/ 5093643 h 5785129"/>
                  <a:gd name="connsiteX29-259" fmla="*/ 1769053 w 4112203"/>
                  <a:gd name="connsiteY29-260" fmla="*/ 5072472 h 5785129"/>
                  <a:gd name="connsiteX30-261" fmla="*/ 1752073 w 4112203"/>
                  <a:gd name="connsiteY30-262" fmla="*/ 3705189 h 5785129"/>
                  <a:gd name="connsiteX31-263" fmla="*/ 1752124 w 4112203"/>
                  <a:gd name="connsiteY31-264" fmla="*/ 3696643 h 5785129"/>
                  <a:gd name="connsiteX32-265" fmla="*/ 1658995 w 4112203"/>
                  <a:gd name="connsiteY32-266" fmla="*/ 3633117 h 5785129"/>
                  <a:gd name="connsiteX33-267" fmla="*/ 1620895 w 4112203"/>
                  <a:gd name="connsiteY33-268" fmla="*/ 5025888 h 5785129"/>
                  <a:gd name="connsiteX34-269" fmla="*/ 1544695 w 4112203"/>
                  <a:gd name="connsiteY34-270" fmla="*/ 5004717 h 5785129"/>
                  <a:gd name="connsiteX35-271" fmla="*/ 1536224 w 4112203"/>
                  <a:gd name="connsiteY35-272" fmla="*/ 3599246 h 5785129"/>
                  <a:gd name="connsiteX36-273" fmla="*/ 901224 w 4112203"/>
                  <a:gd name="connsiteY36-274" fmla="*/ 3387576 h 5785129"/>
                  <a:gd name="connsiteX37-275" fmla="*/ 799624 w 4112203"/>
                  <a:gd name="connsiteY37-276" fmla="*/ 4835376 h 5785129"/>
                  <a:gd name="connsiteX38-277" fmla="*/ 698024 w 4112203"/>
                  <a:gd name="connsiteY38-278" fmla="*/ 4797276 h 5785129"/>
                  <a:gd name="connsiteX39-279" fmla="*/ 668395 w 4112203"/>
                  <a:gd name="connsiteY39-280" fmla="*/ 3607717 h 5785129"/>
                  <a:gd name="connsiteX40-281" fmla="*/ 54566 w 4112203"/>
                  <a:gd name="connsiteY40-282" fmla="*/ 3154746 h 5785129"/>
                  <a:gd name="connsiteX41-283" fmla="*/ 3766 w 4112203"/>
                  <a:gd name="connsiteY41-284" fmla="*/ 3095476 h 5785129"/>
                  <a:gd name="connsiteX42-285" fmla="*/ 3766 w 4112203"/>
                  <a:gd name="connsiteY42-286" fmla="*/ 2866876 h 5785129"/>
                  <a:gd name="connsiteX43-287" fmla="*/ 139237 w 4112203"/>
                  <a:gd name="connsiteY43-288" fmla="*/ 2782217 h 5785129"/>
                  <a:gd name="connsiteX44-289" fmla="*/ 228137 w 4112203"/>
                  <a:gd name="connsiteY44-290" fmla="*/ 2494346 h 5785129"/>
                  <a:gd name="connsiteX45-291" fmla="*/ 173108 w 4112203"/>
                  <a:gd name="connsiteY45-292" fmla="*/ 2439317 h 5785129"/>
                  <a:gd name="connsiteX46-293" fmla="*/ 300108 w 4112203"/>
                  <a:gd name="connsiteY46-294" fmla="*/ 2189546 h 5785129"/>
                  <a:gd name="connsiteX47-295" fmla="*/ 918178 w 4112203"/>
                  <a:gd name="connsiteY47-296" fmla="*/ 2181076 h 5785129"/>
                  <a:gd name="connsiteX48-297" fmla="*/ 1172178 w 4112203"/>
                  <a:gd name="connsiteY48-298" fmla="*/ 1706946 h 5785129"/>
                  <a:gd name="connsiteX49-299" fmla="*/ 1371124 w 4112203"/>
                  <a:gd name="connsiteY49-300" fmla="*/ 1728143 h 5785129"/>
                  <a:gd name="connsiteX0-301" fmla="*/ 1371124 w 4112203"/>
                  <a:gd name="connsiteY0-302" fmla="*/ 1728143 h 5785129"/>
                  <a:gd name="connsiteX1-303" fmla="*/ 2787174 w 4112203"/>
                  <a:gd name="connsiteY1-304" fmla="*/ 26343 h 5785129"/>
                  <a:gd name="connsiteX2-305" fmla="*/ 2966028 w 4112203"/>
                  <a:gd name="connsiteY2-306" fmla="*/ 26343 h 5785129"/>
                  <a:gd name="connsiteX3-307" fmla="*/ 3650774 w 4112203"/>
                  <a:gd name="connsiteY3-308" fmla="*/ 283518 h 5785129"/>
                  <a:gd name="connsiteX4-309" fmla="*/ 3609499 w 4112203"/>
                  <a:gd name="connsiteY4-310" fmla="*/ 375593 h 5785129"/>
                  <a:gd name="connsiteX5-311" fmla="*/ 3231674 w 4112203"/>
                  <a:gd name="connsiteY5-312" fmla="*/ 845493 h 5785129"/>
                  <a:gd name="connsiteX6-313" fmla="*/ 3355499 w 4112203"/>
                  <a:gd name="connsiteY6-314" fmla="*/ 943918 h 5785129"/>
                  <a:gd name="connsiteX7-315" fmla="*/ 3930174 w 4112203"/>
                  <a:gd name="connsiteY7-316" fmla="*/ 1242368 h 5785129"/>
                  <a:gd name="connsiteX8-317" fmla="*/ 3365024 w 4112203"/>
                  <a:gd name="connsiteY8-318" fmla="*/ 2067868 h 5785129"/>
                  <a:gd name="connsiteX9-319" fmla="*/ 3085624 w 4112203"/>
                  <a:gd name="connsiteY9-320" fmla="*/ 2245668 h 5785129"/>
                  <a:gd name="connsiteX10-321" fmla="*/ 3145949 w 4112203"/>
                  <a:gd name="connsiteY10-322" fmla="*/ 2344093 h 5785129"/>
                  <a:gd name="connsiteX11-323" fmla="*/ 4085749 w 4112203"/>
                  <a:gd name="connsiteY11-324" fmla="*/ 2480618 h 5785129"/>
                  <a:gd name="connsiteX12-325" fmla="*/ 4112203 w 4112203"/>
                  <a:gd name="connsiteY12-326" fmla="*/ 3427834 h 5785129"/>
                  <a:gd name="connsiteX13-327" fmla="*/ 3987324 w 4112203"/>
                  <a:gd name="connsiteY13-328" fmla="*/ 3510384 h 5785129"/>
                  <a:gd name="connsiteX14-329" fmla="*/ 3805295 w 4112203"/>
                  <a:gd name="connsiteY14-330" fmla="*/ 3605685 h 5785129"/>
                  <a:gd name="connsiteX15-331" fmla="*/ 3760845 w 4112203"/>
                  <a:gd name="connsiteY15-332" fmla="*/ 5023894 h 5785129"/>
                  <a:gd name="connsiteX16-333" fmla="*/ 3640195 w 4112203"/>
                  <a:gd name="connsiteY16-334" fmla="*/ 5023894 h 5785129"/>
                  <a:gd name="connsiteX17-335" fmla="*/ 3587274 w 4112203"/>
                  <a:gd name="connsiteY17-336" fmla="*/ 3580260 h 5785129"/>
                  <a:gd name="connsiteX18-337" fmla="*/ 3401003 w 4112203"/>
                  <a:gd name="connsiteY18-338" fmla="*/ 3512531 h 5785129"/>
                  <a:gd name="connsiteX19-339" fmla="*/ 3034824 w 4112203"/>
                  <a:gd name="connsiteY19-340" fmla="*/ 3849081 h 5785129"/>
                  <a:gd name="connsiteX20-341" fmla="*/ 2880303 w 4112203"/>
                  <a:gd name="connsiteY20-342" fmla="*/ 3940089 h 5785129"/>
                  <a:gd name="connsiteX21-343" fmla="*/ 2804103 w 4112203"/>
                  <a:gd name="connsiteY21-344" fmla="*/ 4143289 h 5785129"/>
                  <a:gd name="connsiteX22-345" fmla="*/ 2719432 w 4112203"/>
                  <a:gd name="connsiteY22-346" fmla="*/ 5762552 h 5785129"/>
                  <a:gd name="connsiteX23-347" fmla="*/ 2613603 w 4112203"/>
                  <a:gd name="connsiteY23-348" fmla="*/ 5762552 h 5785129"/>
                  <a:gd name="connsiteX24-349" fmla="*/ 2562803 w 4112203"/>
                  <a:gd name="connsiteY24-350" fmla="*/ 4191917 h 5785129"/>
                  <a:gd name="connsiteX25-351" fmla="*/ 2549505 w 4112203"/>
                  <a:gd name="connsiteY25-352" fmla="*/ 3814940 h 5785129"/>
                  <a:gd name="connsiteX26-353" fmla="*/ 1899656 w 4112203"/>
                  <a:gd name="connsiteY26-354" fmla="*/ 3728289 h 5785129"/>
                  <a:gd name="connsiteX27-355" fmla="*/ 1896053 w 4112203"/>
                  <a:gd name="connsiteY27-356" fmla="*/ 4668180 h 5785129"/>
                  <a:gd name="connsiteX28-357" fmla="*/ 1891824 w 4112203"/>
                  <a:gd name="connsiteY28-358" fmla="*/ 5093643 h 5785129"/>
                  <a:gd name="connsiteX29-359" fmla="*/ 1769053 w 4112203"/>
                  <a:gd name="connsiteY29-360" fmla="*/ 5072472 h 5785129"/>
                  <a:gd name="connsiteX30-361" fmla="*/ 1752073 w 4112203"/>
                  <a:gd name="connsiteY30-362" fmla="*/ 3705189 h 5785129"/>
                  <a:gd name="connsiteX31-363" fmla="*/ 1752124 w 4112203"/>
                  <a:gd name="connsiteY31-364" fmla="*/ 3696643 h 5785129"/>
                  <a:gd name="connsiteX32-365" fmla="*/ 1658995 w 4112203"/>
                  <a:gd name="connsiteY32-366" fmla="*/ 3633117 h 5785129"/>
                  <a:gd name="connsiteX33-367" fmla="*/ 1620895 w 4112203"/>
                  <a:gd name="connsiteY33-368" fmla="*/ 5025888 h 5785129"/>
                  <a:gd name="connsiteX34-369" fmla="*/ 1544695 w 4112203"/>
                  <a:gd name="connsiteY34-370" fmla="*/ 5004717 h 5785129"/>
                  <a:gd name="connsiteX35-371" fmla="*/ 1536224 w 4112203"/>
                  <a:gd name="connsiteY35-372" fmla="*/ 3599246 h 5785129"/>
                  <a:gd name="connsiteX36-373" fmla="*/ 901224 w 4112203"/>
                  <a:gd name="connsiteY36-374" fmla="*/ 3387576 h 5785129"/>
                  <a:gd name="connsiteX37-375" fmla="*/ 799624 w 4112203"/>
                  <a:gd name="connsiteY37-376" fmla="*/ 4835376 h 5785129"/>
                  <a:gd name="connsiteX38-377" fmla="*/ 698024 w 4112203"/>
                  <a:gd name="connsiteY38-378" fmla="*/ 4797276 h 5785129"/>
                  <a:gd name="connsiteX39-379" fmla="*/ 668395 w 4112203"/>
                  <a:gd name="connsiteY39-380" fmla="*/ 3607717 h 5785129"/>
                  <a:gd name="connsiteX40-381" fmla="*/ 54566 w 4112203"/>
                  <a:gd name="connsiteY40-382" fmla="*/ 3154746 h 5785129"/>
                  <a:gd name="connsiteX41-383" fmla="*/ 3766 w 4112203"/>
                  <a:gd name="connsiteY41-384" fmla="*/ 3095476 h 5785129"/>
                  <a:gd name="connsiteX42-385" fmla="*/ 3766 w 4112203"/>
                  <a:gd name="connsiteY42-386" fmla="*/ 2866876 h 5785129"/>
                  <a:gd name="connsiteX43-387" fmla="*/ 139237 w 4112203"/>
                  <a:gd name="connsiteY43-388" fmla="*/ 2782217 h 5785129"/>
                  <a:gd name="connsiteX44-389" fmla="*/ 228137 w 4112203"/>
                  <a:gd name="connsiteY44-390" fmla="*/ 2494346 h 5785129"/>
                  <a:gd name="connsiteX45-391" fmla="*/ 173108 w 4112203"/>
                  <a:gd name="connsiteY45-392" fmla="*/ 2439317 h 5785129"/>
                  <a:gd name="connsiteX46-393" fmla="*/ 300108 w 4112203"/>
                  <a:gd name="connsiteY46-394" fmla="*/ 2189546 h 5785129"/>
                  <a:gd name="connsiteX47-395" fmla="*/ 918178 w 4112203"/>
                  <a:gd name="connsiteY47-396" fmla="*/ 2181076 h 5785129"/>
                  <a:gd name="connsiteX48-397" fmla="*/ 1172178 w 4112203"/>
                  <a:gd name="connsiteY48-398" fmla="*/ 1706946 h 5785129"/>
                  <a:gd name="connsiteX49-399" fmla="*/ 1371124 w 4112203"/>
                  <a:gd name="connsiteY49-400" fmla="*/ 1728143 h 5785129"/>
                  <a:gd name="connsiteX0-401" fmla="*/ 1371124 w 4112203"/>
                  <a:gd name="connsiteY0-402" fmla="*/ 1728143 h 5785129"/>
                  <a:gd name="connsiteX1-403" fmla="*/ 2787174 w 4112203"/>
                  <a:gd name="connsiteY1-404" fmla="*/ 26343 h 5785129"/>
                  <a:gd name="connsiteX2-405" fmla="*/ 2966028 w 4112203"/>
                  <a:gd name="connsiteY2-406" fmla="*/ 26343 h 5785129"/>
                  <a:gd name="connsiteX3-407" fmla="*/ 3650774 w 4112203"/>
                  <a:gd name="connsiteY3-408" fmla="*/ 283518 h 5785129"/>
                  <a:gd name="connsiteX4-409" fmla="*/ 3609499 w 4112203"/>
                  <a:gd name="connsiteY4-410" fmla="*/ 375593 h 5785129"/>
                  <a:gd name="connsiteX5-411" fmla="*/ 3231674 w 4112203"/>
                  <a:gd name="connsiteY5-412" fmla="*/ 845493 h 5785129"/>
                  <a:gd name="connsiteX6-413" fmla="*/ 3355499 w 4112203"/>
                  <a:gd name="connsiteY6-414" fmla="*/ 943918 h 5785129"/>
                  <a:gd name="connsiteX7-415" fmla="*/ 3930174 w 4112203"/>
                  <a:gd name="connsiteY7-416" fmla="*/ 1242368 h 5785129"/>
                  <a:gd name="connsiteX8-417" fmla="*/ 3365024 w 4112203"/>
                  <a:gd name="connsiteY8-418" fmla="*/ 2067868 h 5785129"/>
                  <a:gd name="connsiteX9-419" fmla="*/ 3085624 w 4112203"/>
                  <a:gd name="connsiteY9-420" fmla="*/ 2245668 h 5785129"/>
                  <a:gd name="connsiteX10-421" fmla="*/ 3145949 w 4112203"/>
                  <a:gd name="connsiteY10-422" fmla="*/ 2344093 h 5785129"/>
                  <a:gd name="connsiteX11-423" fmla="*/ 4085749 w 4112203"/>
                  <a:gd name="connsiteY11-424" fmla="*/ 2480618 h 5785129"/>
                  <a:gd name="connsiteX12-425" fmla="*/ 4112203 w 4112203"/>
                  <a:gd name="connsiteY12-426" fmla="*/ 3427834 h 5785129"/>
                  <a:gd name="connsiteX13-427" fmla="*/ 3987324 w 4112203"/>
                  <a:gd name="connsiteY13-428" fmla="*/ 3510384 h 5785129"/>
                  <a:gd name="connsiteX14-429" fmla="*/ 3805295 w 4112203"/>
                  <a:gd name="connsiteY14-430" fmla="*/ 3605685 h 5785129"/>
                  <a:gd name="connsiteX15-431" fmla="*/ 3760845 w 4112203"/>
                  <a:gd name="connsiteY15-432" fmla="*/ 5023894 h 5785129"/>
                  <a:gd name="connsiteX16-433" fmla="*/ 3640195 w 4112203"/>
                  <a:gd name="connsiteY16-434" fmla="*/ 5023894 h 5785129"/>
                  <a:gd name="connsiteX17-435" fmla="*/ 3587274 w 4112203"/>
                  <a:gd name="connsiteY17-436" fmla="*/ 3580260 h 5785129"/>
                  <a:gd name="connsiteX18-437" fmla="*/ 3401003 w 4112203"/>
                  <a:gd name="connsiteY18-438" fmla="*/ 3512531 h 5785129"/>
                  <a:gd name="connsiteX19-439" fmla="*/ 3034824 w 4112203"/>
                  <a:gd name="connsiteY19-440" fmla="*/ 3849081 h 5785129"/>
                  <a:gd name="connsiteX20-441" fmla="*/ 2880303 w 4112203"/>
                  <a:gd name="connsiteY20-442" fmla="*/ 3940089 h 5785129"/>
                  <a:gd name="connsiteX21-443" fmla="*/ 2804103 w 4112203"/>
                  <a:gd name="connsiteY21-444" fmla="*/ 4143289 h 5785129"/>
                  <a:gd name="connsiteX22-445" fmla="*/ 2719432 w 4112203"/>
                  <a:gd name="connsiteY22-446" fmla="*/ 5762552 h 5785129"/>
                  <a:gd name="connsiteX23-447" fmla="*/ 2613603 w 4112203"/>
                  <a:gd name="connsiteY23-448" fmla="*/ 5762552 h 5785129"/>
                  <a:gd name="connsiteX24-449" fmla="*/ 2562803 w 4112203"/>
                  <a:gd name="connsiteY24-450" fmla="*/ 4191917 h 5785129"/>
                  <a:gd name="connsiteX25-451" fmla="*/ 2549505 w 4112203"/>
                  <a:gd name="connsiteY25-452" fmla="*/ 3814940 h 5785129"/>
                  <a:gd name="connsiteX26-453" fmla="*/ 1899656 w 4112203"/>
                  <a:gd name="connsiteY26-454" fmla="*/ 3728289 h 5785129"/>
                  <a:gd name="connsiteX27-455" fmla="*/ 1891824 w 4112203"/>
                  <a:gd name="connsiteY27-456" fmla="*/ 5093643 h 5785129"/>
                  <a:gd name="connsiteX28-457" fmla="*/ 1769053 w 4112203"/>
                  <a:gd name="connsiteY28-458" fmla="*/ 5072472 h 5785129"/>
                  <a:gd name="connsiteX29-459" fmla="*/ 1752073 w 4112203"/>
                  <a:gd name="connsiteY29-460" fmla="*/ 3705189 h 5785129"/>
                  <a:gd name="connsiteX30-461" fmla="*/ 1752124 w 4112203"/>
                  <a:gd name="connsiteY30-462" fmla="*/ 3696643 h 5785129"/>
                  <a:gd name="connsiteX31-463" fmla="*/ 1658995 w 4112203"/>
                  <a:gd name="connsiteY31-464" fmla="*/ 3633117 h 5785129"/>
                  <a:gd name="connsiteX32-465" fmla="*/ 1620895 w 4112203"/>
                  <a:gd name="connsiteY32-466" fmla="*/ 5025888 h 5785129"/>
                  <a:gd name="connsiteX33-467" fmla="*/ 1544695 w 4112203"/>
                  <a:gd name="connsiteY33-468" fmla="*/ 5004717 h 5785129"/>
                  <a:gd name="connsiteX34-469" fmla="*/ 1536224 w 4112203"/>
                  <a:gd name="connsiteY34-470" fmla="*/ 3599246 h 5785129"/>
                  <a:gd name="connsiteX35-471" fmla="*/ 901224 w 4112203"/>
                  <a:gd name="connsiteY35-472" fmla="*/ 3387576 h 5785129"/>
                  <a:gd name="connsiteX36-473" fmla="*/ 799624 w 4112203"/>
                  <a:gd name="connsiteY36-474" fmla="*/ 4835376 h 5785129"/>
                  <a:gd name="connsiteX37-475" fmla="*/ 698024 w 4112203"/>
                  <a:gd name="connsiteY37-476" fmla="*/ 4797276 h 5785129"/>
                  <a:gd name="connsiteX38-477" fmla="*/ 668395 w 4112203"/>
                  <a:gd name="connsiteY38-478" fmla="*/ 3607717 h 5785129"/>
                  <a:gd name="connsiteX39-479" fmla="*/ 54566 w 4112203"/>
                  <a:gd name="connsiteY39-480" fmla="*/ 3154746 h 5785129"/>
                  <a:gd name="connsiteX40-481" fmla="*/ 3766 w 4112203"/>
                  <a:gd name="connsiteY40-482" fmla="*/ 3095476 h 5785129"/>
                  <a:gd name="connsiteX41-483" fmla="*/ 3766 w 4112203"/>
                  <a:gd name="connsiteY41-484" fmla="*/ 2866876 h 5785129"/>
                  <a:gd name="connsiteX42-485" fmla="*/ 139237 w 4112203"/>
                  <a:gd name="connsiteY42-486" fmla="*/ 2782217 h 5785129"/>
                  <a:gd name="connsiteX43-487" fmla="*/ 228137 w 4112203"/>
                  <a:gd name="connsiteY43-488" fmla="*/ 2494346 h 5785129"/>
                  <a:gd name="connsiteX44-489" fmla="*/ 173108 w 4112203"/>
                  <a:gd name="connsiteY44-490" fmla="*/ 2439317 h 5785129"/>
                  <a:gd name="connsiteX45-491" fmla="*/ 300108 w 4112203"/>
                  <a:gd name="connsiteY45-492" fmla="*/ 2189546 h 5785129"/>
                  <a:gd name="connsiteX46-493" fmla="*/ 918178 w 4112203"/>
                  <a:gd name="connsiteY46-494" fmla="*/ 2181076 h 5785129"/>
                  <a:gd name="connsiteX47-495" fmla="*/ 1172178 w 4112203"/>
                  <a:gd name="connsiteY47-496" fmla="*/ 1706946 h 5785129"/>
                  <a:gd name="connsiteX48-497" fmla="*/ 1371124 w 4112203"/>
                  <a:gd name="connsiteY48-498" fmla="*/ 1728143 h 5785129"/>
                  <a:gd name="connsiteX0-499" fmla="*/ 1371124 w 4112203"/>
                  <a:gd name="connsiteY0-500" fmla="*/ 1728143 h 5785129"/>
                  <a:gd name="connsiteX1-501" fmla="*/ 2787174 w 4112203"/>
                  <a:gd name="connsiteY1-502" fmla="*/ 26343 h 5785129"/>
                  <a:gd name="connsiteX2-503" fmla="*/ 2966028 w 4112203"/>
                  <a:gd name="connsiteY2-504" fmla="*/ 26343 h 5785129"/>
                  <a:gd name="connsiteX3-505" fmla="*/ 3650774 w 4112203"/>
                  <a:gd name="connsiteY3-506" fmla="*/ 283518 h 5785129"/>
                  <a:gd name="connsiteX4-507" fmla="*/ 3609499 w 4112203"/>
                  <a:gd name="connsiteY4-508" fmla="*/ 375593 h 5785129"/>
                  <a:gd name="connsiteX5-509" fmla="*/ 3231674 w 4112203"/>
                  <a:gd name="connsiteY5-510" fmla="*/ 845493 h 5785129"/>
                  <a:gd name="connsiteX6-511" fmla="*/ 3355499 w 4112203"/>
                  <a:gd name="connsiteY6-512" fmla="*/ 943918 h 5785129"/>
                  <a:gd name="connsiteX7-513" fmla="*/ 3930174 w 4112203"/>
                  <a:gd name="connsiteY7-514" fmla="*/ 1242368 h 5785129"/>
                  <a:gd name="connsiteX8-515" fmla="*/ 3365024 w 4112203"/>
                  <a:gd name="connsiteY8-516" fmla="*/ 2067868 h 5785129"/>
                  <a:gd name="connsiteX9-517" fmla="*/ 3085624 w 4112203"/>
                  <a:gd name="connsiteY9-518" fmla="*/ 2245668 h 5785129"/>
                  <a:gd name="connsiteX10-519" fmla="*/ 3145949 w 4112203"/>
                  <a:gd name="connsiteY10-520" fmla="*/ 2344093 h 5785129"/>
                  <a:gd name="connsiteX11-521" fmla="*/ 4085749 w 4112203"/>
                  <a:gd name="connsiteY11-522" fmla="*/ 2480618 h 5785129"/>
                  <a:gd name="connsiteX12-523" fmla="*/ 4112203 w 4112203"/>
                  <a:gd name="connsiteY12-524" fmla="*/ 3427834 h 5785129"/>
                  <a:gd name="connsiteX13-525" fmla="*/ 3987324 w 4112203"/>
                  <a:gd name="connsiteY13-526" fmla="*/ 3510384 h 5785129"/>
                  <a:gd name="connsiteX14-527" fmla="*/ 3805295 w 4112203"/>
                  <a:gd name="connsiteY14-528" fmla="*/ 3605685 h 5785129"/>
                  <a:gd name="connsiteX15-529" fmla="*/ 3760845 w 4112203"/>
                  <a:gd name="connsiteY15-530" fmla="*/ 5023894 h 5785129"/>
                  <a:gd name="connsiteX16-531" fmla="*/ 3640195 w 4112203"/>
                  <a:gd name="connsiteY16-532" fmla="*/ 5023894 h 5785129"/>
                  <a:gd name="connsiteX17-533" fmla="*/ 3587274 w 4112203"/>
                  <a:gd name="connsiteY17-534" fmla="*/ 3580260 h 5785129"/>
                  <a:gd name="connsiteX18-535" fmla="*/ 3401003 w 4112203"/>
                  <a:gd name="connsiteY18-536" fmla="*/ 3512531 h 5785129"/>
                  <a:gd name="connsiteX19-537" fmla="*/ 3034824 w 4112203"/>
                  <a:gd name="connsiteY19-538" fmla="*/ 3849081 h 5785129"/>
                  <a:gd name="connsiteX20-539" fmla="*/ 2880303 w 4112203"/>
                  <a:gd name="connsiteY20-540" fmla="*/ 3940089 h 5785129"/>
                  <a:gd name="connsiteX21-541" fmla="*/ 2804103 w 4112203"/>
                  <a:gd name="connsiteY21-542" fmla="*/ 4143289 h 5785129"/>
                  <a:gd name="connsiteX22-543" fmla="*/ 2719432 w 4112203"/>
                  <a:gd name="connsiteY22-544" fmla="*/ 5762552 h 5785129"/>
                  <a:gd name="connsiteX23-545" fmla="*/ 2613603 w 4112203"/>
                  <a:gd name="connsiteY23-546" fmla="*/ 5762552 h 5785129"/>
                  <a:gd name="connsiteX24-547" fmla="*/ 2562803 w 4112203"/>
                  <a:gd name="connsiteY24-548" fmla="*/ 4191917 h 5785129"/>
                  <a:gd name="connsiteX25-549" fmla="*/ 2549505 w 4112203"/>
                  <a:gd name="connsiteY25-550" fmla="*/ 3814940 h 5785129"/>
                  <a:gd name="connsiteX26-551" fmla="*/ 1899656 w 4112203"/>
                  <a:gd name="connsiteY26-552" fmla="*/ 3728289 h 5785129"/>
                  <a:gd name="connsiteX27-553" fmla="*/ 1891824 w 4112203"/>
                  <a:gd name="connsiteY27-554" fmla="*/ 5093643 h 5785129"/>
                  <a:gd name="connsiteX28-555" fmla="*/ 1769053 w 4112203"/>
                  <a:gd name="connsiteY28-556" fmla="*/ 5072472 h 5785129"/>
                  <a:gd name="connsiteX29-557" fmla="*/ 1752073 w 4112203"/>
                  <a:gd name="connsiteY29-558" fmla="*/ 3705189 h 5785129"/>
                  <a:gd name="connsiteX30-559" fmla="*/ 1752124 w 4112203"/>
                  <a:gd name="connsiteY30-560" fmla="*/ 3696643 h 5785129"/>
                  <a:gd name="connsiteX31-561" fmla="*/ 1658995 w 4112203"/>
                  <a:gd name="connsiteY31-562" fmla="*/ 3633117 h 5785129"/>
                  <a:gd name="connsiteX32-563" fmla="*/ 1620895 w 4112203"/>
                  <a:gd name="connsiteY32-564" fmla="*/ 5025888 h 5785129"/>
                  <a:gd name="connsiteX33-565" fmla="*/ 1544695 w 4112203"/>
                  <a:gd name="connsiteY33-566" fmla="*/ 5004717 h 5785129"/>
                  <a:gd name="connsiteX34-567" fmla="*/ 1536224 w 4112203"/>
                  <a:gd name="connsiteY34-568" fmla="*/ 3599246 h 5785129"/>
                  <a:gd name="connsiteX35-569" fmla="*/ 901224 w 4112203"/>
                  <a:gd name="connsiteY35-570" fmla="*/ 3387576 h 5785129"/>
                  <a:gd name="connsiteX36-571" fmla="*/ 799624 w 4112203"/>
                  <a:gd name="connsiteY36-572" fmla="*/ 4835376 h 5785129"/>
                  <a:gd name="connsiteX37-573" fmla="*/ 698024 w 4112203"/>
                  <a:gd name="connsiteY37-574" fmla="*/ 4797276 h 5785129"/>
                  <a:gd name="connsiteX38-575" fmla="*/ 668395 w 4112203"/>
                  <a:gd name="connsiteY38-576" fmla="*/ 3607717 h 5785129"/>
                  <a:gd name="connsiteX39-577" fmla="*/ 54566 w 4112203"/>
                  <a:gd name="connsiteY39-578" fmla="*/ 3154746 h 5785129"/>
                  <a:gd name="connsiteX40-579" fmla="*/ 3766 w 4112203"/>
                  <a:gd name="connsiteY40-580" fmla="*/ 3095476 h 5785129"/>
                  <a:gd name="connsiteX41-581" fmla="*/ 3766 w 4112203"/>
                  <a:gd name="connsiteY41-582" fmla="*/ 2866876 h 5785129"/>
                  <a:gd name="connsiteX42-583" fmla="*/ 139237 w 4112203"/>
                  <a:gd name="connsiteY42-584" fmla="*/ 2782217 h 5785129"/>
                  <a:gd name="connsiteX43-585" fmla="*/ 228137 w 4112203"/>
                  <a:gd name="connsiteY43-586" fmla="*/ 2494346 h 5785129"/>
                  <a:gd name="connsiteX44-587" fmla="*/ 173108 w 4112203"/>
                  <a:gd name="connsiteY44-588" fmla="*/ 2439317 h 5785129"/>
                  <a:gd name="connsiteX45-589" fmla="*/ 300108 w 4112203"/>
                  <a:gd name="connsiteY45-590" fmla="*/ 2189546 h 5785129"/>
                  <a:gd name="connsiteX46-591" fmla="*/ 918178 w 4112203"/>
                  <a:gd name="connsiteY46-592" fmla="*/ 2181076 h 5785129"/>
                  <a:gd name="connsiteX47-593" fmla="*/ 1172178 w 4112203"/>
                  <a:gd name="connsiteY47-594" fmla="*/ 1706946 h 5785129"/>
                  <a:gd name="connsiteX48-595" fmla="*/ 1371124 w 4112203"/>
                  <a:gd name="connsiteY48-596" fmla="*/ 1728143 h 5785129"/>
                  <a:gd name="connsiteX0-597" fmla="*/ 1371124 w 4112203"/>
                  <a:gd name="connsiteY0-598" fmla="*/ 1728143 h 5785129"/>
                  <a:gd name="connsiteX1-599" fmla="*/ 2787174 w 4112203"/>
                  <a:gd name="connsiteY1-600" fmla="*/ 26343 h 5785129"/>
                  <a:gd name="connsiteX2-601" fmla="*/ 2966028 w 4112203"/>
                  <a:gd name="connsiteY2-602" fmla="*/ 26343 h 5785129"/>
                  <a:gd name="connsiteX3-603" fmla="*/ 3650774 w 4112203"/>
                  <a:gd name="connsiteY3-604" fmla="*/ 283518 h 5785129"/>
                  <a:gd name="connsiteX4-605" fmla="*/ 3609499 w 4112203"/>
                  <a:gd name="connsiteY4-606" fmla="*/ 375593 h 5785129"/>
                  <a:gd name="connsiteX5-607" fmla="*/ 3231674 w 4112203"/>
                  <a:gd name="connsiteY5-608" fmla="*/ 845493 h 5785129"/>
                  <a:gd name="connsiteX6-609" fmla="*/ 3355499 w 4112203"/>
                  <a:gd name="connsiteY6-610" fmla="*/ 943918 h 5785129"/>
                  <a:gd name="connsiteX7-611" fmla="*/ 3930174 w 4112203"/>
                  <a:gd name="connsiteY7-612" fmla="*/ 1242368 h 5785129"/>
                  <a:gd name="connsiteX8-613" fmla="*/ 3365024 w 4112203"/>
                  <a:gd name="connsiteY8-614" fmla="*/ 2067868 h 5785129"/>
                  <a:gd name="connsiteX9-615" fmla="*/ 3085624 w 4112203"/>
                  <a:gd name="connsiteY9-616" fmla="*/ 2245668 h 5785129"/>
                  <a:gd name="connsiteX10-617" fmla="*/ 3145949 w 4112203"/>
                  <a:gd name="connsiteY10-618" fmla="*/ 2344093 h 5785129"/>
                  <a:gd name="connsiteX11-619" fmla="*/ 4085749 w 4112203"/>
                  <a:gd name="connsiteY11-620" fmla="*/ 2480618 h 5785129"/>
                  <a:gd name="connsiteX12-621" fmla="*/ 4112203 w 4112203"/>
                  <a:gd name="connsiteY12-622" fmla="*/ 3427834 h 5785129"/>
                  <a:gd name="connsiteX13-623" fmla="*/ 3987324 w 4112203"/>
                  <a:gd name="connsiteY13-624" fmla="*/ 3510384 h 5785129"/>
                  <a:gd name="connsiteX14-625" fmla="*/ 3805295 w 4112203"/>
                  <a:gd name="connsiteY14-626" fmla="*/ 3605685 h 5785129"/>
                  <a:gd name="connsiteX15-627" fmla="*/ 3760845 w 4112203"/>
                  <a:gd name="connsiteY15-628" fmla="*/ 5023894 h 5785129"/>
                  <a:gd name="connsiteX16-629" fmla="*/ 3640195 w 4112203"/>
                  <a:gd name="connsiteY16-630" fmla="*/ 5023894 h 5785129"/>
                  <a:gd name="connsiteX17-631" fmla="*/ 3587274 w 4112203"/>
                  <a:gd name="connsiteY17-632" fmla="*/ 3580260 h 5785129"/>
                  <a:gd name="connsiteX18-633" fmla="*/ 3401003 w 4112203"/>
                  <a:gd name="connsiteY18-634" fmla="*/ 3512531 h 5785129"/>
                  <a:gd name="connsiteX19-635" fmla="*/ 3034824 w 4112203"/>
                  <a:gd name="connsiteY19-636" fmla="*/ 3849081 h 5785129"/>
                  <a:gd name="connsiteX20-637" fmla="*/ 2880303 w 4112203"/>
                  <a:gd name="connsiteY20-638" fmla="*/ 3940089 h 5785129"/>
                  <a:gd name="connsiteX21-639" fmla="*/ 2804103 w 4112203"/>
                  <a:gd name="connsiteY21-640" fmla="*/ 4143289 h 5785129"/>
                  <a:gd name="connsiteX22-641" fmla="*/ 2719432 w 4112203"/>
                  <a:gd name="connsiteY22-642" fmla="*/ 5762552 h 5785129"/>
                  <a:gd name="connsiteX23-643" fmla="*/ 2613603 w 4112203"/>
                  <a:gd name="connsiteY23-644" fmla="*/ 5762552 h 5785129"/>
                  <a:gd name="connsiteX24-645" fmla="*/ 2562803 w 4112203"/>
                  <a:gd name="connsiteY24-646" fmla="*/ 4191917 h 5785129"/>
                  <a:gd name="connsiteX25-647" fmla="*/ 2549505 w 4112203"/>
                  <a:gd name="connsiteY25-648" fmla="*/ 3814940 h 5785129"/>
                  <a:gd name="connsiteX26-649" fmla="*/ 1899656 w 4112203"/>
                  <a:gd name="connsiteY26-650" fmla="*/ 3728289 h 5785129"/>
                  <a:gd name="connsiteX27-651" fmla="*/ 1891824 w 4112203"/>
                  <a:gd name="connsiteY27-652" fmla="*/ 5093643 h 5785129"/>
                  <a:gd name="connsiteX28-653" fmla="*/ 1769053 w 4112203"/>
                  <a:gd name="connsiteY28-654" fmla="*/ 5072472 h 5785129"/>
                  <a:gd name="connsiteX29-655" fmla="*/ 1752073 w 4112203"/>
                  <a:gd name="connsiteY29-656" fmla="*/ 3705189 h 5785129"/>
                  <a:gd name="connsiteX30-657" fmla="*/ 1752124 w 4112203"/>
                  <a:gd name="connsiteY30-658" fmla="*/ 3696643 h 5785129"/>
                  <a:gd name="connsiteX31-659" fmla="*/ 1658995 w 4112203"/>
                  <a:gd name="connsiteY31-660" fmla="*/ 3633117 h 5785129"/>
                  <a:gd name="connsiteX32-661" fmla="*/ 1620895 w 4112203"/>
                  <a:gd name="connsiteY32-662" fmla="*/ 5025888 h 5785129"/>
                  <a:gd name="connsiteX33-663" fmla="*/ 1544695 w 4112203"/>
                  <a:gd name="connsiteY33-664" fmla="*/ 5004717 h 5785129"/>
                  <a:gd name="connsiteX34-665" fmla="*/ 1536224 w 4112203"/>
                  <a:gd name="connsiteY34-666" fmla="*/ 3599246 h 5785129"/>
                  <a:gd name="connsiteX35-667" fmla="*/ 901224 w 4112203"/>
                  <a:gd name="connsiteY35-668" fmla="*/ 3387576 h 5785129"/>
                  <a:gd name="connsiteX36-669" fmla="*/ 799624 w 4112203"/>
                  <a:gd name="connsiteY36-670" fmla="*/ 4835376 h 5785129"/>
                  <a:gd name="connsiteX37-671" fmla="*/ 698024 w 4112203"/>
                  <a:gd name="connsiteY37-672" fmla="*/ 4797276 h 5785129"/>
                  <a:gd name="connsiteX38-673" fmla="*/ 668395 w 4112203"/>
                  <a:gd name="connsiteY38-674" fmla="*/ 3607717 h 5785129"/>
                  <a:gd name="connsiteX39-675" fmla="*/ 54566 w 4112203"/>
                  <a:gd name="connsiteY39-676" fmla="*/ 3154746 h 5785129"/>
                  <a:gd name="connsiteX40-677" fmla="*/ 3766 w 4112203"/>
                  <a:gd name="connsiteY40-678" fmla="*/ 3095476 h 5785129"/>
                  <a:gd name="connsiteX41-679" fmla="*/ 3766 w 4112203"/>
                  <a:gd name="connsiteY41-680" fmla="*/ 2866876 h 5785129"/>
                  <a:gd name="connsiteX42-681" fmla="*/ 139237 w 4112203"/>
                  <a:gd name="connsiteY42-682" fmla="*/ 2782217 h 5785129"/>
                  <a:gd name="connsiteX43-683" fmla="*/ 228137 w 4112203"/>
                  <a:gd name="connsiteY43-684" fmla="*/ 2494346 h 5785129"/>
                  <a:gd name="connsiteX44-685" fmla="*/ 173108 w 4112203"/>
                  <a:gd name="connsiteY44-686" fmla="*/ 2439317 h 5785129"/>
                  <a:gd name="connsiteX45-687" fmla="*/ 300108 w 4112203"/>
                  <a:gd name="connsiteY45-688" fmla="*/ 2189546 h 5785129"/>
                  <a:gd name="connsiteX46-689" fmla="*/ 918178 w 4112203"/>
                  <a:gd name="connsiteY46-690" fmla="*/ 2181076 h 5785129"/>
                  <a:gd name="connsiteX47-691" fmla="*/ 1172178 w 4112203"/>
                  <a:gd name="connsiteY47-692" fmla="*/ 1706946 h 5785129"/>
                  <a:gd name="connsiteX48-693" fmla="*/ 1371124 w 4112203"/>
                  <a:gd name="connsiteY48-694" fmla="*/ 1728143 h 5785129"/>
                  <a:gd name="connsiteX0-695" fmla="*/ 1371124 w 4112203"/>
                  <a:gd name="connsiteY0-696" fmla="*/ 1728143 h 5785129"/>
                  <a:gd name="connsiteX1-697" fmla="*/ 2787174 w 4112203"/>
                  <a:gd name="connsiteY1-698" fmla="*/ 26343 h 5785129"/>
                  <a:gd name="connsiteX2-699" fmla="*/ 2966028 w 4112203"/>
                  <a:gd name="connsiteY2-700" fmla="*/ 26343 h 5785129"/>
                  <a:gd name="connsiteX3-701" fmla="*/ 3650774 w 4112203"/>
                  <a:gd name="connsiteY3-702" fmla="*/ 283518 h 5785129"/>
                  <a:gd name="connsiteX4-703" fmla="*/ 3609499 w 4112203"/>
                  <a:gd name="connsiteY4-704" fmla="*/ 375593 h 5785129"/>
                  <a:gd name="connsiteX5-705" fmla="*/ 3231674 w 4112203"/>
                  <a:gd name="connsiteY5-706" fmla="*/ 845493 h 5785129"/>
                  <a:gd name="connsiteX6-707" fmla="*/ 3355499 w 4112203"/>
                  <a:gd name="connsiteY6-708" fmla="*/ 943918 h 5785129"/>
                  <a:gd name="connsiteX7-709" fmla="*/ 3930174 w 4112203"/>
                  <a:gd name="connsiteY7-710" fmla="*/ 1242368 h 5785129"/>
                  <a:gd name="connsiteX8-711" fmla="*/ 3365024 w 4112203"/>
                  <a:gd name="connsiteY8-712" fmla="*/ 2067868 h 5785129"/>
                  <a:gd name="connsiteX9-713" fmla="*/ 3085624 w 4112203"/>
                  <a:gd name="connsiteY9-714" fmla="*/ 2245668 h 5785129"/>
                  <a:gd name="connsiteX10-715" fmla="*/ 3145949 w 4112203"/>
                  <a:gd name="connsiteY10-716" fmla="*/ 2344093 h 5785129"/>
                  <a:gd name="connsiteX11-717" fmla="*/ 4085749 w 4112203"/>
                  <a:gd name="connsiteY11-718" fmla="*/ 2480618 h 5785129"/>
                  <a:gd name="connsiteX12-719" fmla="*/ 4112203 w 4112203"/>
                  <a:gd name="connsiteY12-720" fmla="*/ 3427834 h 5785129"/>
                  <a:gd name="connsiteX13-721" fmla="*/ 3987324 w 4112203"/>
                  <a:gd name="connsiteY13-722" fmla="*/ 3510384 h 5785129"/>
                  <a:gd name="connsiteX14-723" fmla="*/ 3805295 w 4112203"/>
                  <a:gd name="connsiteY14-724" fmla="*/ 3605685 h 5785129"/>
                  <a:gd name="connsiteX15-725" fmla="*/ 3760845 w 4112203"/>
                  <a:gd name="connsiteY15-726" fmla="*/ 5023894 h 5785129"/>
                  <a:gd name="connsiteX16-727" fmla="*/ 3640195 w 4112203"/>
                  <a:gd name="connsiteY16-728" fmla="*/ 5023894 h 5785129"/>
                  <a:gd name="connsiteX17-729" fmla="*/ 3587274 w 4112203"/>
                  <a:gd name="connsiteY17-730" fmla="*/ 3580260 h 5785129"/>
                  <a:gd name="connsiteX18-731" fmla="*/ 3401003 w 4112203"/>
                  <a:gd name="connsiteY18-732" fmla="*/ 3512531 h 5785129"/>
                  <a:gd name="connsiteX19-733" fmla="*/ 3034824 w 4112203"/>
                  <a:gd name="connsiteY19-734" fmla="*/ 3849081 h 5785129"/>
                  <a:gd name="connsiteX20-735" fmla="*/ 2880303 w 4112203"/>
                  <a:gd name="connsiteY20-736" fmla="*/ 3940089 h 5785129"/>
                  <a:gd name="connsiteX21-737" fmla="*/ 2804103 w 4112203"/>
                  <a:gd name="connsiteY21-738" fmla="*/ 4143289 h 5785129"/>
                  <a:gd name="connsiteX22-739" fmla="*/ 2719432 w 4112203"/>
                  <a:gd name="connsiteY22-740" fmla="*/ 5762552 h 5785129"/>
                  <a:gd name="connsiteX23-741" fmla="*/ 2613603 w 4112203"/>
                  <a:gd name="connsiteY23-742" fmla="*/ 5762552 h 5785129"/>
                  <a:gd name="connsiteX24-743" fmla="*/ 2562803 w 4112203"/>
                  <a:gd name="connsiteY24-744" fmla="*/ 4191917 h 5785129"/>
                  <a:gd name="connsiteX25-745" fmla="*/ 2549505 w 4112203"/>
                  <a:gd name="connsiteY25-746" fmla="*/ 3814940 h 5785129"/>
                  <a:gd name="connsiteX26-747" fmla="*/ 1899656 w 4112203"/>
                  <a:gd name="connsiteY26-748" fmla="*/ 3728289 h 5785129"/>
                  <a:gd name="connsiteX27-749" fmla="*/ 1891824 w 4112203"/>
                  <a:gd name="connsiteY27-750" fmla="*/ 5093643 h 5785129"/>
                  <a:gd name="connsiteX28-751" fmla="*/ 1769053 w 4112203"/>
                  <a:gd name="connsiteY28-752" fmla="*/ 5072472 h 5785129"/>
                  <a:gd name="connsiteX29-753" fmla="*/ 1752073 w 4112203"/>
                  <a:gd name="connsiteY29-754" fmla="*/ 3705189 h 5785129"/>
                  <a:gd name="connsiteX30-755" fmla="*/ 1752124 w 4112203"/>
                  <a:gd name="connsiteY30-756" fmla="*/ 3696643 h 5785129"/>
                  <a:gd name="connsiteX31-757" fmla="*/ 1658995 w 4112203"/>
                  <a:gd name="connsiteY31-758" fmla="*/ 3633117 h 5785129"/>
                  <a:gd name="connsiteX32-759" fmla="*/ 1620895 w 4112203"/>
                  <a:gd name="connsiteY32-760" fmla="*/ 5025888 h 5785129"/>
                  <a:gd name="connsiteX33-761" fmla="*/ 1544695 w 4112203"/>
                  <a:gd name="connsiteY33-762" fmla="*/ 5004717 h 5785129"/>
                  <a:gd name="connsiteX34-763" fmla="*/ 1536224 w 4112203"/>
                  <a:gd name="connsiteY34-764" fmla="*/ 3599246 h 5785129"/>
                  <a:gd name="connsiteX35-765" fmla="*/ 901224 w 4112203"/>
                  <a:gd name="connsiteY35-766" fmla="*/ 3387576 h 5785129"/>
                  <a:gd name="connsiteX36-767" fmla="*/ 799624 w 4112203"/>
                  <a:gd name="connsiteY36-768" fmla="*/ 4835376 h 5785129"/>
                  <a:gd name="connsiteX37-769" fmla="*/ 698024 w 4112203"/>
                  <a:gd name="connsiteY37-770" fmla="*/ 4797276 h 5785129"/>
                  <a:gd name="connsiteX38-771" fmla="*/ 668395 w 4112203"/>
                  <a:gd name="connsiteY38-772" fmla="*/ 3607717 h 5785129"/>
                  <a:gd name="connsiteX39-773" fmla="*/ 54566 w 4112203"/>
                  <a:gd name="connsiteY39-774" fmla="*/ 3154746 h 5785129"/>
                  <a:gd name="connsiteX40-775" fmla="*/ 3766 w 4112203"/>
                  <a:gd name="connsiteY40-776" fmla="*/ 3095476 h 5785129"/>
                  <a:gd name="connsiteX41-777" fmla="*/ 3766 w 4112203"/>
                  <a:gd name="connsiteY41-778" fmla="*/ 2866876 h 5785129"/>
                  <a:gd name="connsiteX42-779" fmla="*/ 139237 w 4112203"/>
                  <a:gd name="connsiteY42-780" fmla="*/ 2782217 h 5785129"/>
                  <a:gd name="connsiteX43-781" fmla="*/ 228137 w 4112203"/>
                  <a:gd name="connsiteY43-782" fmla="*/ 2494346 h 5785129"/>
                  <a:gd name="connsiteX44-783" fmla="*/ 173108 w 4112203"/>
                  <a:gd name="connsiteY44-784" fmla="*/ 2439317 h 5785129"/>
                  <a:gd name="connsiteX45-785" fmla="*/ 300108 w 4112203"/>
                  <a:gd name="connsiteY45-786" fmla="*/ 2189546 h 5785129"/>
                  <a:gd name="connsiteX46-787" fmla="*/ 918178 w 4112203"/>
                  <a:gd name="connsiteY46-788" fmla="*/ 2181076 h 5785129"/>
                  <a:gd name="connsiteX47-789" fmla="*/ 1172178 w 4112203"/>
                  <a:gd name="connsiteY47-790" fmla="*/ 1706946 h 5785129"/>
                  <a:gd name="connsiteX48-791" fmla="*/ 1371124 w 4112203"/>
                  <a:gd name="connsiteY48-792" fmla="*/ 1728143 h 5785129"/>
                  <a:gd name="connsiteX0-793" fmla="*/ 1371124 w 4112203"/>
                  <a:gd name="connsiteY0-794" fmla="*/ 1728143 h 5785129"/>
                  <a:gd name="connsiteX1-795" fmla="*/ 2787174 w 4112203"/>
                  <a:gd name="connsiteY1-796" fmla="*/ 26343 h 5785129"/>
                  <a:gd name="connsiteX2-797" fmla="*/ 2966028 w 4112203"/>
                  <a:gd name="connsiteY2-798" fmla="*/ 26343 h 5785129"/>
                  <a:gd name="connsiteX3-799" fmla="*/ 3650774 w 4112203"/>
                  <a:gd name="connsiteY3-800" fmla="*/ 283518 h 5785129"/>
                  <a:gd name="connsiteX4-801" fmla="*/ 3609499 w 4112203"/>
                  <a:gd name="connsiteY4-802" fmla="*/ 375593 h 5785129"/>
                  <a:gd name="connsiteX5-803" fmla="*/ 3231674 w 4112203"/>
                  <a:gd name="connsiteY5-804" fmla="*/ 845493 h 5785129"/>
                  <a:gd name="connsiteX6-805" fmla="*/ 3355499 w 4112203"/>
                  <a:gd name="connsiteY6-806" fmla="*/ 943918 h 5785129"/>
                  <a:gd name="connsiteX7-807" fmla="*/ 3930174 w 4112203"/>
                  <a:gd name="connsiteY7-808" fmla="*/ 1242368 h 5785129"/>
                  <a:gd name="connsiteX8-809" fmla="*/ 3365024 w 4112203"/>
                  <a:gd name="connsiteY8-810" fmla="*/ 2067868 h 5785129"/>
                  <a:gd name="connsiteX9-811" fmla="*/ 3085624 w 4112203"/>
                  <a:gd name="connsiteY9-812" fmla="*/ 2245668 h 5785129"/>
                  <a:gd name="connsiteX10-813" fmla="*/ 3145949 w 4112203"/>
                  <a:gd name="connsiteY10-814" fmla="*/ 2344093 h 5785129"/>
                  <a:gd name="connsiteX11-815" fmla="*/ 4085749 w 4112203"/>
                  <a:gd name="connsiteY11-816" fmla="*/ 2480618 h 5785129"/>
                  <a:gd name="connsiteX12-817" fmla="*/ 4112203 w 4112203"/>
                  <a:gd name="connsiteY12-818" fmla="*/ 3427834 h 5785129"/>
                  <a:gd name="connsiteX13-819" fmla="*/ 3987324 w 4112203"/>
                  <a:gd name="connsiteY13-820" fmla="*/ 3510384 h 5785129"/>
                  <a:gd name="connsiteX14-821" fmla="*/ 3805295 w 4112203"/>
                  <a:gd name="connsiteY14-822" fmla="*/ 3605685 h 5785129"/>
                  <a:gd name="connsiteX15-823" fmla="*/ 3760845 w 4112203"/>
                  <a:gd name="connsiteY15-824" fmla="*/ 5023894 h 5785129"/>
                  <a:gd name="connsiteX16-825" fmla="*/ 3640195 w 4112203"/>
                  <a:gd name="connsiteY16-826" fmla="*/ 5023894 h 5785129"/>
                  <a:gd name="connsiteX17-827" fmla="*/ 3587274 w 4112203"/>
                  <a:gd name="connsiteY17-828" fmla="*/ 3580260 h 5785129"/>
                  <a:gd name="connsiteX18-829" fmla="*/ 3401003 w 4112203"/>
                  <a:gd name="connsiteY18-830" fmla="*/ 3512531 h 5785129"/>
                  <a:gd name="connsiteX19-831" fmla="*/ 3034824 w 4112203"/>
                  <a:gd name="connsiteY19-832" fmla="*/ 3849081 h 5785129"/>
                  <a:gd name="connsiteX20-833" fmla="*/ 2880303 w 4112203"/>
                  <a:gd name="connsiteY20-834" fmla="*/ 3940089 h 5785129"/>
                  <a:gd name="connsiteX21-835" fmla="*/ 2804103 w 4112203"/>
                  <a:gd name="connsiteY21-836" fmla="*/ 4143289 h 5785129"/>
                  <a:gd name="connsiteX22-837" fmla="*/ 2719432 w 4112203"/>
                  <a:gd name="connsiteY22-838" fmla="*/ 5762552 h 5785129"/>
                  <a:gd name="connsiteX23-839" fmla="*/ 2613603 w 4112203"/>
                  <a:gd name="connsiteY23-840" fmla="*/ 5762552 h 5785129"/>
                  <a:gd name="connsiteX24-841" fmla="*/ 2562803 w 4112203"/>
                  <a:gd name="connsiteY24-842" fmla="*/ 4191917 h 5785129"/>
                  <a:gd name="connsiteX25-843" fmla="*/ 2560655 w 4112203"/>
                  <a:gd name="connsiteY25-844" fmla="*/ 3887403 h 5785129"/>
                  <a:gd name="connsiteX26-845" fmla="*/ 1899656 w 4112203"/>
                  <a:gd name="connsiteY26-846" fmla="*/ 3728289 h 5785129"/>
                  <a:gd name="connsiteX27-847" fmla="*/ 1891824 w 4112203"/>
                  <a:gd name="connsiteY27-848" fmla="*/ 5093643 h 5785129"/>
                  <a:gd name="connsiteX28-849" fmla="*/ 1769053 w 4112203"/>
                  <a:gd name="connsiteY28-850" fmla="*/ 5072472 h 5785129"/>
                  <a:gd name="connsiteX29-851" fmla="*/ 1752073 w 4112203"/>
                  <a:gd name="connsiteY29-852" fmla="*/ 3705189 h 5785129"/>
                  <a:gd name="connsiteX30-853" fmla="*/ 1752124 w 4112203"/>
                  <a:gd name="connsiteY30-854" fmla="*/ 3696643 h 5785129"/>
                  <a:gd name="connsiteX31-855" fmla="*/ 1658995 w 4112203"/>
                  <a:gd name="connsiteY31-856" fmla="*/ 3633117 h 5785129"/>
                  <a:gd name="connsiteX32-857" fmla="*/ 1620895 w 4112203"/>
                  <a:gd name="connsiteY32-858" fmla="*/ 5025888 h 5785129"/>
                  <a:gd name="connsiteX33-859" fmla="*/ 1544695 w 4112203"/>
                  <a:gd name="connsiteY33-860" fmla="*/ 5004717 h 5785129"/>
                  <a:gd name="connsiteX34-861" fmla="*/ 1536224 w 4112203"/>
                  <a:gd name="connsiteY34-862" fmla="*/ 3599246 h 5785129"/>
                  <a:gd name="connsiteX35-863" fmla="*/ 901224 w 4112203"/>
                  <a:gd name="connsiteY35-864" fmla="*/ 3387576 h 5785129"/>
                  <a:gd name="connsiteX36-865" fmla="*/ 799624 w 4112203"/>
                  <a:gd name="connsiteY36-866" fmla="*/ 4835376 h 5785129"/>
                  <a:gd name="connsiteX37-867" fmla="*/ 698024 w 4112203"/>
                  <a:gd name="connsiteY37-868" fmla="*/ 4797276 h 5785129"/>
                  <a:gd name="connsiteX38-869" fmla="*/ 668395 w 4112203"/>
                  <a:gd name="connsiteY38-870" fmla="*/ 3607717 h 5785129"/>
                  <a:gd name="connsiteX39-871" fmla="*/ 54566 w 4112203"/>
                  <a:gd name="connsiteY39-872" fmla="*/ 3154746 h 5785129"/>
                  <a:gd name="connsiteX40-873" fmla="*/ 3766 w 4112203"/>
                  <a:gd name="connsiteY40-874" fmla="*/ 3095476 h 5785129"/>
                  <a:gd name="connsiteX41-875" fmla="*/ 3766 w 4112203"/>
                  <a:gd name="connsiteY41-876" fmla="*/ 2866876 h 5785129"/>
                  <a:gd name="connsiteX42-877" fmla="*/ 139237 w 4112203"/>
                  <a:gd name="connsiteY42-878" fmla="*/ 2782217 h 5785129"/>
                  <a:gd name="connsiteX43-879" fmla="*/ 228137 w 4112203"/>
                  <a:gd name="connsiteY43-880" fmla="*/ 2494346 h 5785129"/>
                  <a:gd name="connsiteX44-881" fmla="*/ 173108 w 4112203"/>
                  <a:gd name="connsiteY44-882" fmla="*/ 2439317 h 5785129"/>
                  <a:gd name="connsiteX45-883" fmla="*/ 300108 w 4112203"/>
                  <a:gd name="connsiteY45-884" fmla="*/ 2189546 h 5785129"/>
                  <a:gd name="connsiteX46-885" fmla="*/ 918178 w 4112203"/>
                  <a:gd name="connsiteY46-886" fmla="*/ 2181076 h 5785129"/>
                  <a:gd name="connsiteX47-887" fmla="*/ 1172178 w 4112203"/>
                  <a:gd name="connsiteY47-888" fmla="*/ 1706946 h 5785129"/>
                  <a:gd name="connsiteX48-889" fmla="*/ 1371124 w 4112203"/>
                  <a:gd name="connsiteY48-890" fmla="*/ 1728143 h 5785129"/>
                  <a:gd name="connsiteX0-891" fmla="*/ 1371124 w 4112203"/>
                  <a:gd name="connsiteY0-892" fmla="*/ 1728143 h 5785129"/>
                  <a:gd name="connsiteX1-893" fmla="*/ 2787174 w 4112203"/>
                  <a:gd name="connsiteY1-894" fmla="*/ 26343 h 5785129"/>
                  <a:gd name="connsiteX2-895" fmla="*/ 2966028 w 4112203"/>
                  <a:gd name="connsiteY2-896" fmla="*/ 26343 h 5785129"/>
                  <a:gd name="connsiteX3-897" fmla="*/ 3650774 w 4112203"/>
                  <a:gd name="connsiteY3-898" fmla="*/ 283518 h 5785129"/>
                  <a:gd name="connsiteX4-899" fmla="*/ 3609499 w 4112203"/>
                  <a:gd name="connsiteY4-900" fmla="*/ 375593 h 5785129"/>
                  <a:gd name="connsiteX5-901" fmla="*/ 3231674 w 4112203"/>
                  <a:gd name="connsiteY5-902" fmla="*/ 845493 h 5785129"/>
                  <a:gd name="connsiteX6-903" fmla="*/ 3355499 w 4112203"/>
                  <a:gd name="connsiteY6-904" fmla="*/ 943918 h 5785129"/>
                  <a:gd name="connsiteX7-905" fmla="*/ 3930174 w 4112203"/>
                  <a:gd name="connsiteY7-906" fmla="*/ 1242368 h 5785129"/>
                  <a:gd name="connsiteX8-907" fmla="*/ 3365024 w 4112203"/>
                  <a:gd name="connsiteY8-908" fmla="*/ 2067868 h 5785129"/>
                  <a:gd name="connsiteX9-909" fmla="*/ 3085624 w 4112203"/>
                  <a:gd name="connsiteY9-910" fmla="*/ 2245668 h 5785129"/>
                  <a:gd name="connsiteX10-911" fmla="*/ 3145949 w 4112203"/>
                  <a:gd name="connsiteY10-912" fmla="*/ 2344093 h 5785129"/>
                  <a:gd name="connsiteX11-913" fmla="*/ 4085749 w 4112203"/>
                  <a:gd name="connsiteY11-914" fmla="*/ 2480618 h 5785129"/>
                  <a:gd name="connsiteX12-915" fmla="*/ 4112203 w 4112203"/>
                  <a:gd name="connsiteY12-916" fmla="*/ 3427834 h 5785129"/>
                  <a:gd name="connsiteX13-917" fmla="*/ 3987324 w 4112203"/>
                  <a:gd name="connsiteY13-918" fmla="*/ 3510384 h 5785129"/>
                  <a:gd name="connsiteX14-919" fmla="*/ 3805295 w 4112203"/>
                  <a:gd name="connsiteY14-920" fmla="*/ 3605685 h 5785129"/>
                  <a:gd name="connsiteX15-921" fmla="*/ 3760845 w 4112203"/>
                  <a:gd name="connsiteY15-922" fmla="*/ 5023894 h 5785129"/>
                  <a:gd name="connsiteX16-923" fmla="*/ 3640195 w 4112203"/>
                  <a:gd name="connsiteY16-924" fmla="*/ 5023894 h 5785129"/>
                  <a:gd name="connsiteX17-925" fmla="*/ 3587274 w 4112203"/>
                  <a:gd name="connsiteY17-926" fmla="*/ 3580260 h 5785129"/>
                  <a:gd name="connsiteX18-927" fmla="*/ 3401003 w 4112203"/>
                  <a:gd name="connsiteY18-928" fmla="*/ 3512531 h 5785129"/>
                  <a:gd name="connsiteX19-929" fmla="*/ 3034824 w 4112203"/>
                  <a:gd name="connsiteY19-930" fmla="*/ 3849081 h 5785129"/>
                  <a:gd name="connsiteX20-931" fmla="*/ 2880303 w 4112203"/>
                  <a:gd name="connsiteY20-932" fmla="*/ 3940089 h 5785129"/>
                  <a:gd name="connsiteX21-933" fmla="*/ 2804103 w 4112203"/>
                  <a:gd name="connsiteY21-934" fmla="*/ 4143289 h 5785129"/>
                  <a:gd name="connsiteX22-935" fmla="*/ 2719432 w 4112203"/>
                  <a:gd name="connsiteY22-936" fmla="*/ 5762552 h 5785129"/>
                  <a:gd name="connsiteX23-937" fmla="*/ 2613603 w 4112203"/>
                  <a:gd name="connsiteY23-938" fmla="*/ 5762552 h 5785129"/>
                  <a:gd name="connsiteX24-939" fmla="*/ 2562803 w 4112203"/>
                  <a:gd name="connsiteY24-940" fmla="*/ 4191917 h 5785129"/>
                  <a:gd name="connsiteX25-941" fmla="*/ 2560655 w 4112203"/>
                  <a:gd name="connsiteY25-942" fmla="*/ 3887403 h 5785129"/>
                  <a:gd name="connsiteX26-943" fmla="*/ 1899656 w 4112203"/>
                  <a:gd name="connsiteY26-944" fmla="*/ 3728289 h 5785129"/>
                  <a:gd name="connsiteX27-945" fmla="*/ 1891824 w 4112203"/>
                  <a:gd name="connsiteY27-946" fmla="*/ 5093643 h 5785129"/>
                  <a:gd name="connsiteX28-947" fmla="*/ 1769053 w 4112203"/>
                  <a:gd name="connsiteY28-948" fmla="*/ 5072472 h 5785129"/>
                  <a:gd name="connsiteX29-949" fmla="*/ 1752073 w 4112203"/>
                  <a:gd name="connsiteY29-950" fmla="*/ 3705189 h 5785129"/>
                  <a:gd name="connsiteX30-951" fmla="*/ 1752124 w 4112203"/>
                  <a:gd name="connsiteY30-952" fmla="*/ 3696643 h 5785129"/>
                  <a:gd name="connsiteX31-953" fmla="*/ 1658995 w 4112203"/>
                  <a:gd name="connsiteY31-954" fmla="*/ 3633117 h 5785129"/>
                  <a:gd name="connsiteX32-955" fmla="*/ 1620895 w 4112203"/>
                  <a:gd name="connsiteY32-956" fmla="*/ 5025888 h 5785129"/>
                  <a:gd name="connsiteX33-957" fmla="*/ 1544695 w 4112203"/>
                  <a:gd name="connsiteY33-958" fmla="*/ 5004717 h 5785129"/>
                  <a:gd name="connsiteX34-959" fmla="*/ 1536224 w 4112203"/>
                  <a:gd name="connsiteY34-960" fmla="*/ 3599246 h 5785129"/>
                  <a:gd name="connsiteX35-961" fmla="*/ 901224 w 4112203"/>
                  <a:gd name="connsiteY35-962" fmla="*/ 3387576 h 5785129"/>
                  <a:gd name="connsiteX36-963" fmla="*/ 799624 w 4112203"/>
                  <a:gd name="connsiteY36-964" fmla="*/ 4835376 h 5785129"/>
                  <a:gd name="connsiteX37-965" fmla="*/ 698024 w 4112203"/>
                  <a:gd name="connsiteY37-966" fmla="*/ 4797276 h 5785129"/>
                  <a:gd name="connsiteX38-967" fmla="*/ 668395 w 4112203"/>
                  <a:gd name="connsiteY38-968" fmla="*/ 3607717 h 5785129"/>
                  <a:gd name="connsiteX39-969" fmla="*/ 54566 w 4112203"/>
                  <a:gd name="connsiteY39-970" fmla="*/ 3154746 h 5785129"/>
                  <a:gd name="connsiteX40-971" fmla="*/ 3766 w 4112203"/>
                  <a:gd name="connsiteY40-972" fmla="*/ 3095476 h 5785129"/>
                  <a:gd name="connsiteX41-973" fmla="*/ 3766 w 4112203"/>
                  <a:gd name="connsiteY41-974" fmla="*/ 2866876 h 5785129"/>
                  <a:gd name="connsiteX42-975" fmla="*/ 139237 w 4112203"/>
                  <a:gd name="connsiteY42-976" fmla="*/ 2782217 h 5785129"/>
                  <a:gd name="connsiteX43-977" fmla="*/ 228137 w 4112203"/>
                  <a:gd name="connsiteY43-978" fmla="*/ 2494346 h 5785129"/>
                  <a:gd name="connsiteX44-979" fmla="*/ 173108 w 4112203"/>
                  <a:gd name="connsiteY44-980" fmla="*/ 2439317 h 5785129"/>
                  <a:gd name="connsiteX45-981" fmla="*/ 300108 w 4112203"/>
                  <a:gd name="connsiteY45-982" fmla="*/ 2189546 h 5785129"/>
                  <a:gd name="connsiteX46-983" fmla="*/ 918178 w 4112203"/>
                  <a:gd name="connsiteY46-984" fmla="*/ 2181076 h 5785129"/>
                  <a:gd name="connsiteX47-985" fmla="*/ 1172178 w 4112203"/>
                  <a:gd name="connsiteY47-986" fmla="*/ 1706946 h 5785129"/>
                  <a:gd name="connsiteX48-987" fmla="*/ 1371124 w 4112203"/>
                  <a:gd name="connsiteY48-988" fmla="*/ 1728143 h 5785129"/>
                  <a:gd name="connsiteX0-989" fmla="*/ 1371124 w 4112203"/>
                  <a:gd name="connsiteY0-990" fmla="*/ 1728143 h 5785129"/>
                  <a:gd name="connsiteX1-991" fmla="*/ 2787174 w 4112203"/>
                  <a:gd name="connsiteY1-992" fmla="*/ 26343 h 5785129"/>
                  <a:gd name="connsiteX2-993" fmla="*/ 2966028 w 4112203"/>
                  <a:gd name="connsiteY2-994" fmla="*/ 26343 h 5785129"/>
                  <a:gd name="connsiteX3-995" fmla="*/ 3650774 w 4112203"/>
                  <a:gd name="connsiteY3-996" fmla="*/ 283518 h 5785129"/>
                  <a:gd name="connsiteX4-997" fmla="*/ 3609499 w 4112203"/>
                  <a:gd name="connsiteY4-998" fmla="*/ 375593 h 5785129"/>
                  <a:gd name="connsiteX5-999" fmla="*/ 3231674 w 4112203"/>
                  <a:gd name="connsiteY5-1000" fmla="*/ 845493 h 5785129"/>
                  <a:gd name="connsiteX6-1001" fmla="*/ 3355499 w 4112203"/>
                  <a:gd name="connsiteY6-1002" fmla="*/ 943918 h 5785129"/>
                  <a:gd name="connsiteX7-1003" fmla="*/ 3930174 w 4112203"/>
                  <a:gd name="connsiteY7-1004" fmla="*/ 1242368 h 5785129"/>
                  <a:gd name="connsiteX8-1005" fmla="*/ 3365024 w 4112203"/>
                  <a:gd name="connsiteY8-1006" fmla="*/ 2067868 h 5785129"/>
                  <a:gd name="connsiteX9-1007" fmla="*/ 3085624 w 4112203"/>
                  <a:gd name="connsiteY9-1008" fmla="*/ 2245668 h 5785129"/>
                  <a:gd name="connsiteX10-1009" fmla="*/ 3145949 w 4112203"/>
                  <a:gd name="connsiteY10-1010" fmla="*/ 2344093 h 5785129"/>
                  <a:gd name="connsiteX11-1011" fmla="*/ 4085749 w 4112203"/>
                  <a:gd name="connsiteY11-1012" fmla="*/ 2480618 h 5785129"/>
                  <a:gd name="connsiteX12-1013" fmla="*/ 4112203 w 4112203"/>
                  <a:gd name="connsiteY12-1014" fmla="*/ 3427834 h 5785129"/>
                  <a:gd name="connsiteX13-1015" fmla="*/ 3987324 w 4112203"/>
                  <a:gd name="connsiteY13-1016" fmla="*/ 3510384 h 5785129"/>
                  <a:gd name="connsiteX14-1017" fmla="*/ 3805295 w 4112203"/>
                  <a:gd name="connsiteY14-1018" fmla="*/ 3605685 h 5785129"/>
                  <a:gd name="connsiteX15-1019" fmla="*/ 3760845 w 4112203"/>
                  <a:gd name="connsiteY15-1020" fmla="*/ 5023894 h 5785129"/>
                  <a:gd name="connsiteX16-1021" fmla="*/ 3640195 w 4112203"/>
                  <a:gd name="connsiteY16-1022" fmla="*/ 5023894 h 5785129"/>
                  <a:gd name="connsiteX17-1023" fmla="*/ 3587274 w 4112203"/>
                  <a:gd name="connsiteY17-1024" fmla="*/ 3580260 h 5785129"/>
                  <a:gd name="connsiteX18-1025" fmla="*/ 3401003 w 4112203"/>
                  <a:gd name="connsiteY18-1026" fmla="*/ 3512531 h 5785129"/>
                  <a:gd name="connsiteX19-1027" fmla="*/ 3034824 w 4112203"/>
                  <a:gd name="connsiteY19-1028" fmla="*/ 3849081 h 5785129"/>
                  <a:gd name="connsiteX20-1029" fmla="*/ 2880303 w 4112203"/>
                  <a:gd name="connsiteY20-1030" fmla="*/ 3940089 h 5785129"/>
                  <a:gd name="connsiteX21-1031" fmla="*/ 2804103 w 4112203"/>
                  <a:gd name="connsiteY21-1032" fmla="*/ 4143289 h 5785129"/>
                  <a:gd name="connsiteX22-1033" fmla="*/ 2719432 w 4112203"/>
                  <a:gd name="connsiteY22-1034" fmla="*/ 5762552 h 5785129"/>
                  <a:gd name="connsiteX23-1035" fmla="*/ 2613603 w 4112203"/>
                  <a:gd name="connsiteY23-1036" fmla="*/ 5762552 h 5785129"/>
                  <a:gd name="connsiteX24-1037" fmla="*/ 2562803 w 4112203"/>
                  <a:gd name="connsiteY24-1038" fmla="*/ 4191917 h 5785129"/>
                  <a:gd name="connsiteX25-1039" fmla="*/ 2560655 w 4112203"/>
                  <a:gd name="connsiteY25-1040" fmla="*/ 3887403 h 5785129"/>
                  <a:gd name="connsiteX26-1041" fmla="*/ 1899656 w 4112203"/>
                  <a:gd name="connsiteY26-1042" fmla="*/ 3728289 h 5785129"/>
                  <a:gd name="connsiteX27-1043" fmla="*/ 1891824 w 4112203"/>
                  <a:gd name="connsiteY27-1044" fmla="*/ 5093643 h 5785129"/>
                  <a:gd name="connsiteX28-1045" fmla="*/ 1769053 w 4112203"/>
                  <a:gd name="connsiteY28-1046" fmla="*/ 5072472 h 5785129"/>
                  <a:gd name="connsiteX29-1047" fmla="*/ 1752073 w 4112203"/>
                  <a:gd name="connsiteY29-1048" fmla="*/ 3705189 h 5785129"/>
                  <a:gd name="connsiteX30-1049" fmla="*/ 1752124 w 4112203"/>
                  <a:gd name="connsiteY30-1050" fmla="*/ 3696643 h 5785129"/>
                  <a:gd name="connsiteX31-1051" fmla="*/ 1658995 w 4112203"/>
                  <a:gd name="connsiteY31-1052" fmla="*/ 3633117 h 5785129"/>
                  <a:gd name="connsiteX32-1053" fmla="*/ 1620895 w 4112203"/>
                  <a:gd name="connsiteY32-1054" fmla="*/ 5025888 h 5785129"/>
                  <a:gd name="connsiteX33-1055" fmla="*/ 1544695 w 4112203"/>
                  <a:gd name="connsiteY33-1056" fmla="*/ 5004717 h 5785129"/>
                  <a:gd name="connsiteX34-1057" fmla="*/ 1536224 w 4112203"/>
                  <a:gd name="connsiteY34-1058" fmla="*/ 3599246 h 5785129"/>
                  <a:gd name="connsiteX35-1059" fmla="*/ 901224 w 4112203"/>
                  <a:gd name="connsiteY35-1060" fmla="*/ 3387576 h 5785129"/>
                  <a:gd name="connsiteX36-1061" fmla="*/ 799624 w 4112203"/>
                  <a:gd name="connsiteY36-1062" fmla="*/ 4835376 h 5785129"/>
                  <a:gd name="connsiteX37-1063" fmla="*/ 698024 w 4112203"/>
                  <a:gd name="connsiteY37-1064" fmla="*/ 4797276 h 5785129"/>
                  <a:gd name="connsiteX38-1065" fmla="*/ 668395 w 4112203"/>
                  <a:gd name="connsiteY38-1066" fmla="*/ 3607717 h 5785129"/>
                  <a:gd name="connsiteX39-1067" fmla="*/ 54566 w 4112203"/>
                  <a:gd name="connsiteY39-1068" fmla="*/ 3154746 h 5785129"/>
                  <a:gd name="connsiteX40-1069" fmla="*/ 3766 w 4112203"/>
                  <a:gd name="connsiteY40-1070" fmla="*/ 3095476 h 5785129"/>
                  <a:gd name="connsiteX41-1071" fmla="*/ 3766 w 4112203"/>
                  <a:gd name="connsiteY41-1072" fmla="*/ 2866876 h 5785129"/>
                  <a:gd name="connsiteX42-1073" fmla="*/ 139237 w 4112203"/>
                  <a:gd name="connsiteY42-1074" fmla="*/ 2782217 h 5785129"/>
                  <a:gd name="connsiteX43-1075" fmla="*/ 228137 w 4112203"/>
                  <a:gd name="connsiteY43-1076" fmla="*/ 2494346 h 5785129"/>
                  <a:gd name="connsiteX44-1077" fmla="*/ 173108 w 4112203"/>
                  <a:gd name="connsiteY44-1078" fmla="*/ 2439317 h 5785129"/>
                  <a:gd name="connsiteX45-1079" fmla="*/ 300108 w 4112203"/>
                  <a:gd name="connsiteY45-1080" fmla="*/ 2189546 h 5785129"/>
                  <a:gd name="connsiteX46-1081" fmla="*/ 918178 w 4112203"/>
                  <a:gd name="connsiteY46-1082" fmla="*/ 2181076 h 5785129"/>
                  <a:gd name="connsiteX47-1083" fmla="*/ 1172178 w 4112203"/>
                  <a:gd name="connsiteY47-1084" fmla="*/ 1706946 h 5785129"/>
                  <a:gd name="connsiteX48-1085" fmla="*/ 1371124 w 4112203"/>
                  <a:gd name="connsiteY48-1086" fmla="*/ 1728143 h 5785129"/>
                  <a:gd name="connsiteX0-1087" fmla="*/ 1371124 w 4112203"/>
                  <a:gd name="connsiteY0-1088" fmla="*/ 1728143 h 5785129"/>
                  <a:gd name="connsiteX1-1089" fmla="*/ 2787174 w 4112203"/>
                  <a:gd name="connsiteY1-1090" fmla="*/ 26343 h 5785129"/>
                  <a:gd name="connsiteX2-1091" fmla="*/ 2966028 w 4112203"/>
                  <a:gd name="connsiteY2-1092" fmla="*/ 26343 h 5785129"/>
                  <a:gd name="connsiteX3-1093" fmla="*/ 3650774 w 4112203"/>
                  <a:gd name="connsiteY3-1094" fmla="*/ 283518 h 5785129"/>
                  <a:gd name="connsiteX4-1095" fmla="*/ 3609499 w 4112203"/>
                  <a:gd name="connsiteY4-1096" fmla="*/ 375593 h 5785129"/>
                  <a:gd name="connsiteX5-1097" fmla="*/ 3231674 w 4112203"/>
                  <a:gd name="connsiteY5-1098" fmla="*/ 845493 h 5785129"/>
                  <a:gd name="connsiteX6-1099" fmla="*/ 3355499 w 4112203"/>
                  <a:gd name="connsiteY6-1100" fmla="*/ 943918 h 5785129"/>
                  <a:gd name="connsiteX7-1101" fmla="*/ 3930174 w 4112203"/>
                  <a:gd name="connsiteY7-1102" fmla="*/ 1242368 h 5785129"/>
                  <a:gd name="connsiteX8-1103" fmla="*/ 3365024 w 4112203"/>
                  <a:gd name="connsiteY8-1104" fmla="*/ 2067868 h 5785129"/>
                  <a:gd name="connsiteX9-1105" fmla="*/ 3085624 w 4112203"/>
                  <a:gd name="connsiteY9-1106" fmla="*/ 2245668 h 5785129"/>
                  <a:gd name="connsiteX10-1107" fmla="*/ 3145949 w 4112203"/>
                  <a:gd name="connsiteY10-1108" fmla="*/ 2344093 h 5785129"/>
                  <a:gd name="connsiteX11-1109" fmla="*/ 4085749 w 4112203"/>
                  <a:gd name="connsiteY11-1110" fmla="*/ 2480618 h 5785129"/>
                  <a:gd name="connsiteX12-1111" fmla="*/ 4112203 w 4112203"/>
                  <a:gd name="connsiteY12-1112" fmla="*/ 3427834 h 5785129"/>
                  <a:gd name="connsiteX13-1113" fmla="*/ 3987324 w 4112203"/>
                  <a:gd name="connsiteY13-1114" fmla="*/ 3510384 h 5785129"/>
                  <a:gd name="connsiteX14-1115" fmla="*/ 3805295 w 4112203"/>
                  <a:gd name="connsiteY14-1116" fmla="*/ 3605685 h 5785129"/>
                  <a:gd name="connsiteX15-1117" fmla="*/ 3760845 w 4112203"/>
                  <a:gd name="connsiteY15-1118" fmla="*/ 5023894 h 5785129"/>
                  <a:gd name="connsiteX16-1119" fmla="*/ 3640195 w 4112203"/>
                  <a:gd name="connsiteY16-1120" fmla="*/ 5023894 h 5785129"/>
                  <a:gd name="connsiteX17-1121" fmla="*/ 3587274 w 4112203"/>
                  <a:gd name="connsiteY17-1122" fmla="*/ 3580260 h 5785129"/>
                  <a:gd name="connsiteX18-1123" fmla="*/ 3401003 w 4112203"/>
                  <a:gd name="connsiteY18-1124" fmla="*/ 3512531 h 5785129"/>
                  <a:gd name="connsiteX19-1125" fmla="*/ 3034824 w 4112203"/>
                  <a:gd name="connsiteY19-1126" fmla="*/ 3849081 h 5785129"/>
                  <a:gd name="connsiteX20-1127" fmla="*/ 2880303 w 4112203"/>
                  <a:gd name="connsiteY20-1128" fmla="*/ 3940089 h 5785129"/>
                  <a:gd name="connsiteX21-1129" fmla="*/ 2804103 w 4112203"/>
                  <a:gd name="connsiteY21-1130" fmla="*/ 4143289 h 5785129"/>
                  <a:gd name="connsiteX22-1131" fmla="*/ 2719432 w 4112203"/>
                  <a:gd name="connsiteY22-1132" fmla="*/ 5762552 h 5785129"/>
                  <a:gd name="connsiteX23-1133" fmla="*/ 2613603 w 4112203"/>
                  <a:gd name="connsiteY23-1134" fmla="*/ 5762552 h 5785129"/>
                  <a:gd name="connsiteX24-1135" fmla="*/ 2562803 w 4112203"/>
                  <a:gd name="connsiteY24-1136" fmla="*/ 4191917 h 5785129"/>
                  <a:gd name="connsiteX25-1137" fmla="*/ 2560655 w 4112203"/>
                  <a:gd name="connsiteY25-1138" fmla="*/ 3887403 h 5785129"/>
                  <a:gd name="connsiteX26-1139" fmla="*/ 1899656 w 4112203"/>
                  <a:gd name="connsiteY26-1140" fmla="*/ 3728289 h 5785129"/>
                  <a:gd name="connsiteX27-1141" fmla="*/ 1891824 w 4112203"/>
                  <a:gd name="connsiteY27-1142" fmla="*/ 5093643 h 5785129"/>
                  <a:gd name="connsiteX28-1143" fmla="*/ 1769053 w 4112203"/>
                  <a:gd name="connsiteY28-1144" fmla="*/ 5072472 h 5785129"/>
                  <a:gd name="connsiteX29-1145" fmla="*/ 1752073 w 4112203"/>
                  <a:gd name="connsiteY29-1146" fmla="*/ 3705189 h 5785129"/>
                  <a:gd name="connsiteX30-1147" fmla="*/ 1752124 w 4112203"/>
                  <a:gd name="connsiteY30-1148" fmla="*/ 3696643 h 5785129"/>
                  <a:gd name="connsiteX31-1149" fmla="*/ 1658995 w 4112203"/>
                  <a:gd name="connsiteY31-1150" fmla="*/ 3633117 h 5785129"/>
                  <a:gd name="connsiteX32-1151" fmla="*/ 1620895 w 4112203"/>
                  <a:gd name="connsiteY32-1152" fmla="*/ 5025888 h 5785129"/>
                  <a:gd name="connsiteX33-1153" fmla="*/ 1544695 w 4112203"/>
                  <a:gd name="connsiteY33-1154" fmla="*/ 5004717 h 5785129"/>
                  <a:gd name="connsiteX34-1155" fmla="*/ 1536224 w 4112203"/>
                  <a:gd name="connsiteY34-1156" fmla="*/ 3599246 h 5785129"/>
                  <a:gd name="connsiteX35-1157" fmla="*/ 901224 w 4112203"/>
                  <a:gd name="connsiteY35-1158" fmla="*/ 3387576 h 5785129"/>
                  <a:gd name="connsiteX36-1159" fmla="*/ 799624 w 4112203"/>
                  <a:gd name="connsiteY36-1160" fmla="*/ 4835376 h 5785129"/>
                  <a:gd name="connsiteX37-1161" fmla="*/ 698024 w 4112203"/>
                  <a:gd name="connsiteY37-1162" fmla="*/ 4797276 h 5785129"/>
                  <a:gd name="connsiteX38-1163" fmla="*/ 668395 w 4112203"/>
                  <a:gd name="connsiteY38-1164" fmla="*/ 3607717 h 5785129"/>
                  <a:gd name="connsiteX39-1165" fmla="*/ 54566 w 4112203"/>
                  <a:gd name="connsiteY39-1166" fmla="*/ 3154746 h 5785129"/>
                  <a:gd name="connsiteX40-1167" fmla="*/ 3766 w 4112203"/>
                  <a:gd name="connsiteY40-1168" fmla="*/ 3095476 h 5785129"/>
                  <a:gd name="connsiteX41-1169" fmla="*/ 3766 w 4112203"/>
                  <a:gd name="connsiteY41-1170" fmla="*/ 2866876 h 5785129"/>
                  <a:gd name="connsiteX42-1171" fmla="*/ 139237 w 4112203"/>
                  <a:gd name="connsiteY42-1172" fmla="*/ 2782217 h 5785129"/>
                  <a:gd name="connsiteX43-1173" fmla="*/ 228137 w 4112203"/>
                  <a:gd name="connsiteY43-1174" fmla="*/ 2494346 h 5785129"/>
                  <a:gd name="connsiteX44-1175" fmla="*/ 173108 w 4112203"/>
                  <a:gd name="connsiteY44-1176" fmla="*/ 2439317 h 5785129"/>
                  <a:gd name="connsiteX45-1177" fmla="*/ 300108 w 4112203"/>
                  <a:gd name="connsiteY45-1178" fmla="*/ 2189546 h 5785129"/>
                  <a:gd name="connsiteX46-1179" fmla="*/ 918178 w 4112203"/>
                  <a:gd name="connsiteY46-1180" fmla="*/ 2181076 h 5785129"/>
                  <a:gd name="connsiteX47-1181" fmla="*/ 1172178 w 4112203"/>
                  <a:gd name="connsiteY47-1182" fmla="*/ 1706946 h 5785129"/>
                  <a:gd name="connsiteX48-1183" fmla="*/ 1371124 w 4112203"/>
                  <a:gd name="connsiteY48-1184" fmla="*/ 1728143 h 5785129"/>
                  <a:gd name="connsiteX0-1185" fmla="*/ 1371124 w 4112203"/>
                  <a:gd name="connsiteY0-1186" fmla="*/ 1728143 h 5785129"/>
                  <a:gd name="connsiteX1-1187" fmla="*/ 2787174 w 4112203"/>
                  <a:gd name="connsiteY1-1188" fmla="*/ 26343 h 5785129"/>
                  <a:gd name="connsiteX2-1189" fmla="*/ 2966028 w 4112203"/>
                  <a:gd name="connsiteY2-1190" fmla="*/ 26343 h 5785129"/>
                  <a:gd name="connsiteX3-1191" fmla="*/ 3650774 w 4112203"/>
                  <a:gd name="connsiteY3-1192" fmla="*/ 283518 h 5785129"/>
                  <a:gd name="connsiteX4-1193" fmla="*/ 3609499 w 4112203"/>
                  <a:gd name="connsiteY4-1194" fmla="*/ 375593 h 5785129"/>
                  <a:gd name="connsiteX5-1195" fmla="*/ 3231674 w 4112203"/>
                  <a:gd name="connsiteY5-1196" fmla="*/ 845493 h 5785129"/>
                  <a:gd name="connsiteX6-1197" fmla="*/ 3355499 w 4112203"/>
                  <a:gd name="connsiteY6-1198" fmla="*/ 943918 h 5785129"/>
                  <a:gd name="connsiteX7-1199" fmla="*/ 3930174 w 4112203"/>
                  <a:gd name="connsiteY7-1200" fmla="*/ 1242368 h 5785129"/>
                  <a:gd name="connsiteX8-1201" fmla="*/ 3365024 w 4112203"/>
                  <a:gd name="connsiteY8-1202" fmla="*/ 2067868 h 5785129"/>
                  <a:gd name="connsiteX9-1203" fmla="*/ 3085624 w 4112203"/>
                  <a:gd name="connsiteY9-1204" fmla="*/ 2245668 h 5785129"/>
                  <a:gd name="connsiteX10-1205" fmla="*/ 3145949 w 4112203"/>
                  <a:gd name="connsiteY10-1206" fmla="*/ 2344093 h 5785129"/>
                  <a:gd name="connsiteX11-1207" fmla="*/ 4085749 w 4112203"/>
                  <a:gd name="connsiteY11-1208" fmla="*/ 2480618 h 5785129"/>
                  <a:gd name="connsiteX12-1209" fmla="*/ 4112203 w 4112203"/>
                  <a:gd name="connsiteY12-1210" fmla="*/ 3427834 h 5785129"/>
                  <a:gd name="connsiteX13-1211" fmla="*/ 3987324 w 4112203"/>
                  <a:gd name="connsiteY13-1212" fmla="*/ 3510384 h 5785129"/>
                  <a:gd name="connsiteX14-1213" fmla="*/ 3805295 w 4112203"/>
                  <a:gd name="connsiteY14-1214" fmla="*/ 3605685 h 5785129"/>
                  <a:gd name="connsiteX15-1215" fmla="*/ 3760845 w 4112203"/>
                  <a:gd name="connsiteY15-1216" fmla="*/ 5023894 h 5785129"/>
                  <a:gd name="connsiteX16-1217" fmla="*/ 3640195 w 4112203"/>
                  <a:gd name="connsiteY16-1218" fmla="*/ 5023894 h 5785129"/>
                  <a:gd name="connsiteX17-1219" fmla="*/ 3587274 w 4112203"/>
                  <a:gd name="connsiteY17-1220" fmla="*/ 3580260 h 5785129"/>
                  <a:gd name="connsiteX18-1221" fmla="*/ 3034824 w 4112203"/>
                  <a:gd name="connsiteY18-1222" fmla="*/ 3849081 h 5785129"/>
                  <a:gd name="connsiteX19-1223" fmla="*/ 2880303 w 4112203"/>
                  <a:gd name="connsiteY19-1224" fmla="*/ 3940089 h 5785129"/>
                  <a:gd name="connsiteX20-1225" fmla="*/ 2804103 w 4112203"/>
                  <a:gd name="connsiteY20-1226" fmla="*/ 4143289 h 5785129"/>
                  <a:gd name="connsiteX21-1227" fmla="*/ 2719432 w 4112203"/>
                  <a:gd name="connsiteY21-1228" fmla="*/ 5762552 h 5785129"/>
                  <a:gd name="connsiteX22-1229" fmla="*/ 2613603 w 4112203"/>
                  <a:gd name="connsiteY22-1230" fmla="*/ 5762552 h 5785129"/>
                  <a:gd name="connsiteX23-1231" fmla="*/ 2562803 w 4112203"/>
                  <a:gd name="connsiteY23-1232" fmla="*/ 4191917 h 5785129"/>
                  <a:gd name="connsiteX24-1233" fmla="*/ 2560655 w 4112203"/>
                  <a:gd name="connsiteY24-1234" fmla="*/ 3887403 h 5785129"/>
                  <a:gd name="connsiteX25-1235" fmla="*/ 1899656 w 4112203"/>
                  <a:gd name="connsiteY25-1236" fmla="*/ 3728289 h 5785129"/>
                  <a:gd name="connsiteX26-1237" fmla="*/ 1891824 w 4112203"/>
                  <a:gd name="connsiteY26-1238" fmla="*/ 5093643 h 5785129"/>
                  <a:gd name="connsiteX27-1239" fmla="*/ 1769053 w 4112203"/>
                  <a:gd name="connsiteY27-1240" fmla="*/ 5072472 h 5785129"/>
                  <a:gd name="connsiteX28-1241" fmla="*/ 1752073 w 4112203"/>
                  <a:gd name="connsiteY28-1242" fmla="*/ 3705189 h 5785129"/>
                  <a:gd name="connsiteX29-1243" fmla="*/ 1752124 w 4112203"/>
                  <a:gd name="connsiteY29-1244" fmla="*/ 3696643 h 5785129"/>
                  <a:gd name="connsiteX30-1245" fmla="*/ 1658995 w 4112203"/>
                  <a:gd name="connsiteY30-1246" fmla="*/ 3633117 h 5785129"/>
                  <a:gd name="connsiteX31-1247" fmla="*/ 1620895 w 4112203"/>
                  <a:gd name="connsiteY31-1248" fmla="*/ 5025888 h 5785129"/>
                  <a:gd name="connsiteX32-1249" fmla="*/ 1544695 w 4112203"/>
                  <a:gd name="connsiteY32-1250" fmla="*/ 5004717 h 5785129"/>
                  <a:gd name="connsiteX33-1251" fmla="*/ 1536224 w 4112203"/>
                  <a:gd name="connsiteY33-1252" fmla="*/ 3599246 h 5785129"/>
                  <a:gd name="connsiteX34-1253" fmla="*/ 901224 w 4112203"/>
                  <a:gd name="connsiteY34-1254" fmla="*/ 3387576 h 5785129"/>
                  <a:gd name="connsiteX35-1255" fmla="*/ 799624 w 4112203"/>
                  <a:gd name="connsiteY35-1256" fmla="*/ 4835376 h 5785129"/>
                  <a:gd name="connsiteX36-1257" fmla="*/ 698024 w 4112203"/>
                  <a:gd name="connsiteY36-1258" fmla="*/ 4797276 h 5785129"/>
                  <a:gd name="connsiteX37-1259" fmla="*/ 668395 w 4112203"/>
                  <a:gd name="connsiteY37-1260" fmla="*/ 3607717 h 5785129"/>
                  <a:gd name="connsiteX38-1261" fmla="*/ 54566 w 4112203"/>
                  <a:gd name="connsiteY38-1262" fmla="*/ 3154746 h 5785129"/>
                  <a:gd name="connsiteX39-1263" fmla="*/ 3766 w 4112203"/>
                  <a:gd name="connsiteY39-1264" fmla="*/ 3095476 h 5785129"/>
                  <a:gd name="connsiteX40-1265" fmla="*/ 3766 w 4112203"/>
                  <a:gd name="connsiteY40-1266" fmla="*/ 2866876 h 5785129"/>
                  <a:gd name="connsiteX41-1267" fmla="*/ 139237 w 4112203"/>
                  <a:gd name="connsiteY41-1268" fmla="*/ 2782217 h 5785129"/>
                  <a:gd name="connsiteX42-1269" fmla="*/ 228137 w 4112203"/>
                  <a:gd name="connsiteY42-1270" fmla="*/ 2494346 h 5785129"/>
                  <a:gd name="connsiteX43-1271" fmla="*/ 173108 w 4112203"/>
                  <a:gd name="connsiteY43-1272" fmla="*/ 2439317 h 5785129"/>
                  <a:gd name="connsiteX44-1273" fmla="*/ 300108 w 4112203"/>
                  <a:gd name="connsiteY44-1274" fmla="*/ 2189546 h 5785129"/>
                  <a:gd name="connsiteX45-1275" fmla="*/ 918178 w 4112203"/>
                  <a:gd name="connsiteY45-1276" fmla="*/ 2181076 h 5785129"/>
                  <a:gd name="connsiteX46-1277" fmla="*/ 1172178 w 4112203"/>
                  <a:gd name="connsiteY46-1278" fmla="*/ 1706946 h 5785129"/>
                  <a:gd name="connsiteX47-1279" fmla="*/ 1371124 w 4112203"/>
                  <a:gd name="connsiteY47-1280" fmla="*/ 1728143 h 5785129"/>
                  <a:gd name="connsiteX0-1281" fmla="*/ 1371124 w 4112203"/>
                  <a:gd name="connsiteY0-1282" fmla="*/ 1728143 h 5785129"/>
                  <a:gd name="connsiteX1-1283" fmla="*/ 2787174 w 4112203"/>
                  <a:gd name="connsiteY1-1284" fmla="*/ 26343 h 5785129"/>
                  <a:gd name="connsiteX2-1285" fmla="*/ 2966028 w 4112203"/>
                  <a:gd name="connsiteY2-1286" fmla="*/ 26343 h 5785129"/>
                  <a:gd name="connsiteX3-1287" fmla="*/ 3650774 w 4112203"/>
                  <a:gd name="connsiteY3-1288" fmla="*/ 283518 h 5785129"/>
                  <a:gd name="connsiteX4-1289" fmla="*/ 3609499 w 4112203"/>
                  <a:gd name="connsiteY4-1290" fmla="*/ 375593 h 5785129"/>
                  <a:gd name="connsiteX5-1291" fmla="*/ 3231674 w 4112203"/>
                  <a:gd name="connsiteY5-1292" fmla="*/ 845493 h 5785129"/>
                  <a:gd name="connsiteX6-1293" fmla="*/ 3355499 w 4112203"/>
                  <a:gd name="connsiteY6-1294" fmla="*/ 943918 h 5785129"/>
                  <a:gd name="connsiteX7-1295" fmla="*/ 3930174 w 4112203"/>
                  <a:gd name="connsiteY7-1296" fmla="*/ 1242368 h 5785129"/>
                  <a:gd name="connsiteX8-1297" fmla="*/ 3365024 w 4112203"/>
                  <a:gd name="connsiteY8-1298" fmla="*/ 2067868 h 5785129"/>
                  <a:gd name="connsiteX9-1299" fmla="*/ 3085624 w 4112203"/>
                  <a:gd name="connsiteY9-1300" fmla="*/ 2245668 h 5785129"/>
                  <a:gd name="connsiteX10-1301" fmla="*/ 3145949 w 4112203"/>
                  <a:gd name="connsiteY10-1302" fmla="*/ 2344093 h 5785129"/>
                  <a:gd name="connsiteX11-1303" fmla="*/ 4085749 w 4112203"/>
                  <a:gd name="connsiteY11-1304" fmla="*/ 2480618 h 5785129"/>
                  <a:gd name="connsiteX12-1305" fmla="*/ 4112203 w 4112203"/>
                  <a:gd name="connsiteY12-1306" fmla="*/ 3427834 h 5785129"/>
                  <a:gd name="connsiteX13-1307" fmla="*/ 3987324 w 4112203"/>
                  <a:gd name="connsiteY13-1308" fmla="*/ 3510384 h 5785129"/>
                  <a:gd name="connsiteX14-1309" fmla="*/ 3805295 w 4112203"/>
                  <a:gd name="connsiteY14-1310" fmla="*/ 3605685 h 5785129"/>
                  <a:gd name="connsiteX15-1311" fmla="*/ 3760845 w 4112203"/>
                  <a:gd name="connsiteY15-1312" fmla="*/ 5023894 h 5785129"/>
                  <a:gd name="connsiteX16-1313" fmla="*/ 3640195 w 4112203"/>
                  <a:gd name="connsiteY16-1314" fmla="*/ 5023894 h 5785129"/>
                  <a:gd name="connsiteX17-1315" fmla="*/ 3587274 w 4112203"/>
                  <a:gd name="connsiteY17-1316" fmla="*/ 3580260 h 5785129"/>
                  <a:gd name="connsiteX18-1317" fmla="*/ 3034824 w 4112203"/>
                  <a:gd name="connsiteY18-1318" fmla="*/ 3849081 h 5785129"/>
                  <a:gd name="connsiteX19-1319" fmla="*/ 2804103 w 4112203"/>
                  <a:gd name="connsiteY19-1320" fmla="*/ 4143289 h 5785129"/>
                  <a:gd name="connsiteX20-1321" fmla="*/ 2719432 w 4112203"/>
                  <a:gd name="connsiteY20-1322" fmla="*/ 5762552 h 5785129"/>
                  <a:gd name="connsiteX21-1323" fmla="*/ 2613603 w 4112203"/>
                  <a:gd name="connsiteY21-1324" fmla="*/ 5762552 h 5785129"/>
                  <a:gd name="connsiteX22-1325" fmla="*/ 2562803 w 4112203"/>
                  <a:gd name="connsiteY22-1326" fmla="*/ 4191917 h 5785129"/>
                  <a:gd name="connsiteX23-1327" fmla="*/ 2560655 w 4112203"/>
                  <a:gd name="connsiteY23-1328" fmla="*/ 3887403 h 5785129"/>
                  <a:gd name="connsiteX24-1329" fmla="*/ 1899656 w 4112203"/>
                  <a:gd name="connsiteY24-1330" fmla="*/ 3728289 h 5785129"/>
                  <a:gd name="connsiteX25-1331" fmla="*/ 1891824 w 4112203"/>
                  <a:gd name="connsiteY25-1332" fmla="*/ 5093643 h 5785129"/>
                  <a:gd name="connsiteX26-1333" fmla="*/ 1769053 w 4112203"/>
                  <a:gd name="connsiteY26-1334" fmla="*/ 5072472 h 5785129"/>
                  <a:gd name="connsiteX27-1335" fmla="*/ 1752073 w 4112203"/>
                  <a:gd name="connsiteY27-1336" fmla="*/ 3705189 h 5785129"/>
                  <a:gd name="connsiteX28-1337" fmla="*/ 1752124 w 4112203"/>
                  <a:gd name="connsiteY28-1338" fmla="*/ 3696643 h 5785129"/>
                  <a:gd name="connsiteX29-1339" fmla="*/ 1658995 w 4112203"/>
                  <a:gd name="connsiteY29-1340" fmla="*/ 3633117 h 5785129"/>
                  <a:gd name="connsiteX30-1341" fmla="*/ 1620895 w 4112203"/>
                  <a:gd name="connsiteY30-1342" fmla="*/ 5025888 h 5785129"/>
                  <a:gd name="connsiteX31-1343" fmla="*/ 1544695 w 4112203"/>
                  <a:gd name="connsiteY31-1344" fmla="*/ 5004717 h 5785129"/>
                  <a:gd name="connsiteX32-1345" fmla="*/ 1536224 w 4112203"/>
                  <a:gd name="connsiteY32-1346" fmla="*/ 3599246 h 5785129"/>
                  <a:gd name="connsiteX33-1347" fmla="*/ 901224 w 4112203"/>
                  <a:gd name="connsiteY33-1348" fmla="*/ 3387576 h 5785129"/>
                  <a:gd name="connsiteX34-1349" fmla="*/ 799624 w 4112203"/>
                  <a:gd name="connsiteY34-1350" fmla="*/ 4835376 h 5785129"/>
                  <a:gd name="connsiteX35-1351" fmla="*/ 698024 w 4112203"/>
                  <a:gd name="connsiteY35-1352" fmla="*/ 4797276 h 5785129"/>
                  <a:gd name="connsiteX36-1353" fmla="*/ 668395 w 4112203"/>
                  <a:gd name="connsiteY36-1354" fmla="*/ 3607717 h 5785129"/>
                  <a:gd name="connsiteX37-1355" fmla="*/ 54566 w 4112203"/>
                  <a:gd name="connsiteY37-1356" fmla="*/ 3154746 h 5785129"/>
                  <a:gd name="connsiteX38-1357" fmla="*/ 3766 w 4112203"/>
                  <a:gd name="connsiteY38-1358" fmla="*/ 3095476 h 5785129"/>
                  <a:gd name="connsiteX39-1359" fmla="*/ 3766 w 4112203"/>
                  <a:gd name="connsiteY39-1360" fmla="*/ 2866876 h 5785129"/>
                  <a:gd name="connsiteX40-1361" fmla="*/ 139237 w 4112203"/>
                  <a:gd name="connsiteY40-1362" fmla="*/ 2782217 h 5785129"/>
                  <a:gd name="connsiteX41-1363" fmla="*/ 228137 w 4112203"/>
                  <a:gd name="connsiteY41-1364" fmla="*/ 2494346 h 5785129"/>
                  <a:gd name="connsiteX42-1365" fmla="*/ 173108 w 4112203"/>
                  <a:gd name="connsiteY42-1366" fmla="*/ 2439317 h 5785129"/>
                  <a:gd name="connsiteX43-1367" fmla="*/ 300108 w 4112203"/>
                  <a:gd name="connsiteY43-1368" fmla="*/ 2189546 h 5785129"/>
                  <a:gd name="connsiteX44-1369" fmla="*/ 918178 w 4112203"/>
                  <a:gd name="connsiteY44-1370" fmla="*/ 2181076 h 5785129"/>
                  <a:gd name="connsiteX45-1371" fmla="*/ 1172178 w 4112203"/>
                  <a:gd name="connsiteY45-1372" fmla="*/ 1706946 h 5785129"/>
                  <a:gd name="connsiteX46-1373" fmla="*/ 1371124 w 4112203"/>
                  <a:gd name="connsiteY46-1374" fmla="*/ 1728143 h 5785129"/>
                  <a:gd name="connsiteX0-1375" fmla="*/ 1371124 w 4112203"/>
                  <a:gd name="connsiteY0-1376" fmla="*/ 1728143 h 5785129"/>
                  <a:gd name="connsiteX1-1377" fmla="*/ 2787174 w 4112203"/>
                  <a:gd name="connsiteY1-1378" fmla="*/ 26343 h 5785129"/>
                  <a:gd name="connsiteX2-1379" fmla="*/ 2966028 w 4112203"/>
                  <a:gd name="connsiteY2-1380" fmla="*/ 26343 h 5785129"/>
                  <a:gd name="connsiteX3-1381" fmla="*/ 3650774 w 4112203"/>
                  <a:gd name="connsiteY3-1382" fmla="*/ 283518 h 5785129"/>
                  <a:gd name="connsiteX4-1383" fmla="*/ 3609499 w 4112203"/>
                  <a:gd name="connsiteY4-1384" fmla="*/ 375593 h 5785129"/>
                  <a:gd name="connsiteX5-1385" fmla="*/ 3231674 w 4112203"/>
                  <a:gd name="connsiteY5-1386" fmla="*/ 845493 h 5785129"/>
                  <a:gd name="connsiteX6-1387" fmla="*/ 3355499 w 4112203"/>
                  <a:gd name="connsiteY6-1388" fmla="*/ 943918 h 5785129"/>
                  <a:gd name="connsiteX7-1389" fmla="*/ 3930174 w 4112203"/>
                  <a:gd name="connsiteY7-1390" fmla="*/ 1242368 h 5785129"/>
                  <a:gd name="connsiteX8-1391" fmla="*/ 3365024 w 4112203"/>
                  <a:gd name="connsiteY8-1392" fmla="*/ 2067868 h 5785129"/>
                  <a:gd name="connsiteX9-1393" fmla="*/ 3085624 w 4112203"/>
                  <a:gd name="connsiteY9-1394" fmla="*/ 2245668 h 5785129"/>
                  <a:gd name="connsiteX10-1395" fmla="*/ 3145949 w 4112203"/>
                  <a:gd name="connsiteY10-1396" fmla="*/ 2344093 h 5785129"/>
                  <a:gd name="connsiteX11-1397" fmla="*/ 4085749 w 4112203"/>
                  <a:gd name="connsiteY11-1398" fmla="*/ 2480618 h 5785129"/>
                  <a:gd name="connsiteX12-1399" fmla="*/ 4112203 w 4112203"/>
                  <a:gd name="connsiteY12-1400" fmla="*/ 3427834 h 5785129"/>
                  <a:gd name="connsiteX13-1401" fmla="*/ 3987324 w 4112203"/>
                  <a:gd name="connsiteY13-1402" fmla="*/ 3510384 h 5785129"/>
                  <a:gd name="connsiteX14-1403" fmla="*/ 3805295 w 4112203"/>
                  <a:gd name="connsiteY14-1404" fmla="*/ 3605685 h 5785129"/>
                  <a:gd name="connsiteX15-1405" fmla="*/ 3760845 w 4112203"/>
                  <a:gd name="connsiteY15-1406" fmla="*/ 5023894 h 5785129"/>
                  <a:gd name="connsiteX16-1407" fmla="*/ 3640195 w 4112203"/>
                  <a:gd name="connsiteY16-1408" fmla="*/ 5023894 h 5785129"/>
                  <a:gd name="connsiteX17-1409" fmla="*/ 3587274 w 4112203"/>
                  <a:gd name="connsiteY17-1410" fmla="*/ 3580260 h 5785129"/>
                  <a:gd name="connsiteX18-1411" fmla="*/ 2804103 w 4112203"/>
                  <a:gd name="connsiteY18-1412" fmla="*/ 4143289 h 5785129"/>
                  <a:gd name="connsiteX19-1413" fmla="*/ 2719432 w 4112203"/>
                  <a:gd name="connsiteY19-1414" fmla="*/ 5762552 h 5785129"/>
                  <a:gd name="connsiteX20-1415" fmla="*/ 2613603 w 4112203"/>
                  <a:gd name="connsiteY20-1416" fmla="*/ 5762552 h 5785129"/>
                  <a:gd name="connsiteX21-1417" fmla="*/ 2562803 w 4112203"/>
                  <a:gd name="connsiteY21-1418" fmla="*/ 4191917 h 5785129"/>
                  <a:gd name="connsiteX22-1419" fmla="*/ 2560655 w 4112203"/>
                  <a:gd name="connsiteY22-1420" fmla="*/ 3887403 h 5785129"/>
                  <a:gd name="connsiteX23-1421" fmla="*/ 1899656 w 4112203"/>
                  <a:gd name="connsiteY23-1422" fmla="*/ 3728289 h 5785129"/>
                  <a:gd name="connsiteX24-1423" fmla="*/ 1891824 w 4112203"/>
                  <a:gd name="connsiteY24-1424" fmla="*/ 5093643 h 5785129"/>
                  <a:gd name="connsiteX25-1425" fmla="*/ 1769053 w 4112203"/>
                  <a:gd name="connsiteY25-1426" fmla="*/ 5072472 h 5785129"/>
                  <a:gd name="connsiteX26-1427" fmla="*/ 1752073 w 4112203"/>
                  <a:gd name="connsiteY26-1428" fmla="*/ 3705189 h 5785129"/>
                  <a:gd name="connsiteX27-1429" fmla="*/ 1752124 w 4112203"/>
                  <a:gd name="connsiteY27-1430" fmla="*/ 3696643 h 5785129"/>
                  <a:gd name="connsiteX28-1431" fmla="*/ 1658995 w 4112203"/>
                  <a:gd name="connsiteY28-1432" fmla="*/ 3633117 h 5785129"/>
                  <a:gd name="connsiteX29-1433" fmla="*/ 1620895 w 4112203"/>
                  <a:gd name="connsiteY29-1434" fmla="*/ 5025888 h 5785129"/>
                  <a:gd name="connsiteX30-1435" fmla="*/ 1544695 w 4112203"/>
                  <a:gd name="connsiteY30-1436" fmla="*/ 5004717 h 5785129"/>
                  <a:gd name="connsiteX31-1437" fmla="*/ 1536224 w 4112203"/>
                  <a:gd name="connsiteY31-1438" fmla="*/ 3599246 h 5785129"/>
                  <a:gd name="connsiteX32-1439" fmla="*/ 901224 w 4112203"/>
                  <a:gd name="connsiteY32-1440" fmla="*/ 3387576 h 5785129"/>
                  <a:gd name="connsiteX33-1441" fmla="*/ 799624 w 4112203"/>
                  <a:gd name="connsiteY33-1442" fmla="*/ 4835376 h 5785129"/>
                  <a:gd name="connsiteX34-1443" fmla="*/ 698024 w 4112203"/>
                  <a:gd name="connsiteY34-1444" fmla="*/ 4797276 h 5785129"/>
                  <a:gd name="connsiteX35-1445" fmla="*/ 668395 w 4112203"/>
                  <a:gd name="connsiteY35-1446" fmla="*/ 3607717 h 5785129"/>
                  <a:gd name="connsiteX36-1447" fmla="*/ 54566 w 4112203"/>
                  <a:gd name="connsiteY36-1448" fmla="*/ 3154746 h 5785129"/>
                  <a:gd name="connsiteX37-1449" fmla="*/ 3766 w 4112203"/>
                  <a:gd name="connsiteY37-1450" fmla="*/ 3095476 h 5785129"/>
                  <a:gd name="connsiteX38-1451" fmla="*/ 3766 w 4112203"/>
                  <a:gd name="connsiteY38-1452" fmla="*/ 2866876 h 5785129"/>
                  <a:gd name="connsiteX39-1453" fmla="*/ 139237 w 4112203"/>
                  <a:gd name="connsiteY39-1454" fmla="*/ 2782217 h 5785129"/>
                  <a:gd name="connsiteX40-1455" fmla="*/ 228137 w 4112203"/>
                  <a:gd name="connsiteY40-1456" fmla="*/ 2494346 h 5785129"/>
                  <a:gd name="connsiteX41-1457" fmla="*/ 173108 w 4112203"/>
                  <a:gd name="connsiteY41-1458" fmla="*/ 2439317 h 5785129"/>
                  <a:gd name="connsiteX42-1459" fmla="*/ 300108 w 4112203"/>
                  <a:gd name="connsiteY42-1460" fmla="*/ 2189546 h 5785129"/>
                  <a:gd name="connsiteX43-1461" fmla="*/ 918178 w 4112203"/>
                  <a:gd name="connsiteY43-1462" fmla="*/ 2181076 h 5785129"/>
                  <a:gd name="connsiteX44-1463" fmla="*/ 1172178 w 4112203"/>
                  <a:gd name="connsiteY44-1464" fmla="*/ 1706946 h 5785129"/>
                  <a:gd name="connsiteX45-1465" fmla="*/ 1371124 w 4112203"/>
                  <a:gd name="connsiteY45-1466" fmla="*/ 1728143 h 5785129"/>
                  <a:gd name="connsiteX0-1467" fmla="*/ 1371124 w 4112203"/>
                  <a:gd name="connsiteY0-1468" fmla="*/ 1728143 h 5785129"/>
                  <a:gd name="connsiteX1-1469" fmla="*/ 2787174 w 4112203"/>
                  <a:gd name="connsiteY1-1470" fmla="*/ 26343 h 5785129"/>
                  <a:gd name="connsiteX2-1471" fmla="*/ 2966028 w 4112203"/>
                  <a:gd name="connsiteY2-1472" fmla="*/ 26343 h 5785129"/>
                  <a:gd name="connsiteX3-1473" fmla="*/ 3650774 w 4112203"/>
                  <a:gd name="connsiteY3-1474" fmla="*/ 283518 h 5785129"/>
                  <a:gd name="connsiteX4-1475" fmla="*/ 3609499 w 4112203"/>
                  <a:gd name="connsiteY4-1476" fmla="*/ 375593 h 5785129"/>
                  <a:gd name="connsiteX5-1477" fmla="*/ 3231674 w 4112203"/>
                  <a:gd name="connsiteY5-1478" fmla="*/ 845493 h 5785129"/>
                  <a:gd name="connsiteX6-1479" fmla="*/ 3355499 w 4112203"/>
                  <a:gd name="connsiteY6-1480" fmla="*/ 943918 h 5785129"/>
                  <a:gd name="connsiteX7-1481" fmla="*/ 3930174 w 4112203"/>
                  <a:gd name="connsiteY7-1482" fmla="*/ 1242368 h 5785129"/>
                  <a:gd name="connsiteX8-1483" fmla="*/ 3365024 w 4112203"/>
                  <a:gd name="connsiteY8-1484" fmla="*/ 2067868 h 5785129"/>
                  <a:gd name="connsiteX9-1485" fmla="*/ 3085624 w 4112203"/>
                  <a:gd name="connsiteY9-1486" fmla="*/ 2245668 h 5785129"/>
                  <a:gd name="connsiteX10-1487" fmla="*/ 3145949 w 4112203"/>
                  <a:gd name="connsiteY10-1488" fmla="*/ 2344093 h 5785129"/>
                  <a:gd name="connsiteX11-1489" fmla="*/ 4085749 w 4112203"/>
                  <a:gd name="connsiteY11-1490" fmla="*/ 2480618 h 5785129"/>
                  <a:gd name="connsiteX12-1491" fmla="*/ 4112203 w 4112203"/>
                  <a:gd name="connsiteY12-1492" fmla="*/ 3427834 h 5785129"/>
                  <a:gd name="connsiteX13-1493" fmla="*/ 3987324 w 4112203"/>
                  <a:gd name="connsiteY13-1494" fmla="*/ 3510384 h 5785129"/>
                  <a:gd name="connsiteX14-1495" fmla="*/ 3805295 w 4112203"/>
                  <a:gd name="connsiteY14-1496" fmla="*/ 3605685 h 5785129"/>
                  <a:gd name="connsiteX15-1497" fmla="*/ 3760845 w 4112203"/>
                  <a:gd name="connsiteY15-1498" fmla="*/ 5023894 h 5785129"/>
                  <a:gd name="connsiteX16-1499" fmla="*/ 3640195 w 4112203"/>
                  <a:gd name="connsiteY16-1500" fmla="*/ 5023894 h 5785129"/>
                  <a:gd name="connsiteX17-1501" fmla="*/ 3587274 w 4112203"/>
                  <a:gd name="connsiteY17-1502" fmla="*/ 3580260 h 5785129"/>
                  <a:gd name="connsiteX18-1503" fmla="*/ 2804103 w 4112203"/>
                  <a:gd name="connsiteY18-1504" fmla="*/ 4143289 h 5785129"/>
                  <a:gd name="connsiteX19-1505" fmla="*/ 2719432 w 4112203"/>
                  <a:gd name="connsiteY19-1506" fmla="*/ 5762552 h 5785129"/>
                  <a:gd name="connsiteX20-1507" fmla="*/ 2613603 w 4112203"/>
                  <a:gd name="connsiteY20-1508" fmla="*/ 5762552 h 5785129"/>
                  <a:gd name="connsiteX21-1509" fmla="*/ 2562803 w 4112203"/>
                  <a:gd name="connsiteY21-1510" fmla="*/ 4191917 h 5785129"/>
                  <a:gd name="connsiteX22-1511" fmla="*/ 2560655 w 4112203"/>
                  <a:gd name="connsiteY22-1512" fmla="*/ 3887403 h 5785129"/>
                  <a:gd name="connsiteX23-1513" fmla="*/ 1899656 w 4112203"/>
                  <a:gd name="connsiteY23-1514" fmla="*/ 3728289 h 5785129"/>
                  <a:gd name="connsiteX24-1515" fmla="*/ 1891824 w 4112203"/>
                  <a:gd name="connsiteY24-1516" fmla="*/ 5093643 h 5785129"/>
                  <a:gd name="connsiteX25-1517" fmla="*/ 1769053 w 4112203"/>
                  <a:gd name="connsiteY25-1518" fmla="*/ 5072472 h 5785129"/>
                  <a:gd name="connsiteX26-1519" fmla="*/ 1752073 w 4112203"/>
                  <a:gd name="connsiteY26-1520" fmla="*/ 3705189 h 5785129"/>
                  <a:gd name="connsiteX27-1521" fmla="*/ 1752124 w 4112203"/>
                  <a:gd name="connsiteY27-1522" fmla="*/ 3696643 h 5785129"/>
                  <a:gd name="connsiteX28-1523" fmla="*/ 1658995 w 4112203"/>
                  <a:gd name="connsiteY28-1524" fmla="*/ 3633117 h 5785129"/>
                  <a:gd name="connsiteX29-1525" fmla="*/ 1620895 w 4112203"/>
                  <a:gd name="connsiteY29-1526" fmla="*/ 5025888 h 5785129"/>
                  <a:gd name="connsiteX30-1527" fmla="*/ 1544695 w 4112203"/>
                  <a:gd name="connsiteY30-1528" fmla="*/ 5004717 h 5785129"/>
                  <a:gd name="connsiteX31-1529" fmla="*/ 1536224 w 4112203"/>
                  <a:gd name="connsiteY31-1530" fmla="*/ 3599246 h 5785129"/>
                  <a:gd name="connsiteX32-1531" fmla="*/ 901224 w 4112203"/>
                  <a:gd name="connsiteY32-1532" fmla="*/ 3387576 h 5785129"/>
                  <a:gd name="connsiteX33-1533" fmla="*/ 799624 w 4112203"/>
                  <a:gd name="connsiteY33-1534" fmla="*/ 4835376 h 5785129"/>
                  <a:gd name="connsiteX34-1535" fmla="*/ 698024 w 4112203"/>
                  <a:gd name="connsiteY34-1536" fmla="*/ 4797276 h 5785129"/>
                  <a:gd name="connsiteX35-1537" fmla="*/ 668395 w 4112203"/>
                  <a:gd name="connsiteY35-1538" fmla="*/ 3607717 h 5785129"/>
                  <a:gd name="connsiteX36-1539" fmla="*/ 54566 w 4112203"/>
                  <a:gd name="connsiteY36-1540" fmla="*/ 3154746 h 5785129"/>
                  <a:gd name="connsiteX37-1541" fmla="*/ 3766 w 4112203"/>
                  <a:gd name="connsiteY37-1542" fmla="*/ 3095476 h 5785129"/>
                  <a:gd name="connsiteX38-1543" fmla="*/ 3766 w 4112203"/>
                  <a:gd name="connsiteY38-1544" fmla="*/ 2866876 h 5785129"/>
                  <a:gd name="connsiteX39-1545" fmla="*/ 139237 w 4112203"/>
                  <a:gd name="connsiteY39-1546" fmla="*/ 2782217 h 5785129"/>
                  <a:gd name="connsiteX40-1547" fmla="*/ 228137 w 4112203"/>
                  <a:gd name="connsiteY40-1548" fmla="*/ 2494346 h 5785129"/>
                  <a:gd name="connsiteX41-1549" fmla="*/ 173108 w 4112203"/>
                  <a:gd name="connsiteY41-1550" fmla="*/ 2439317 h 5785129"/>
                  <a:gd name="connsiteX42-1551" fmla="*/ 300108 w 4112203"/>
                  <a:gd name="connsiteY42-1552" fmla="*/ 2189546 h 5785129"/>
                  <a:gd name="connsiteX43-1553" fmla="*/ 918178 w 4112203"/>
                  <a:gd name="connsiteY43-1554" fmla="*/ 2181076 h 5785129"/>
                  <a:gd name="connsiteX44-1555" fmla="*/ 1172178 w 4112203"/>
                  <a:gd name="connsiteY44-1556" fmla="*/ 1706946 h 5785129"/>
                  <a:gd name="connsiteX45-1557" fmla="*/ 1371124 w 4112203"/>
                  <a:gd name="connsiteY45-1558" fmla="*/ 1728143 h 5785129"/>
                  <a:gd name="connsiteX0-1559" fmla="*/ 1371124 w 4112203"/>
                  <a:gd name="connsiteY0-1560" fmla="*/ 1728143 h 5785129"/>
                  <a:gd name="connsiteX1-1561" fmla="*/ 2787174 w 4112203"/>
                  <a:gd name="connsiteY1-1562" fmla="*/ 26343 h 5785129"/>
                  <a:gd name="connsiteX2-1563" fmla="*/ 2966028 w 4112203"/>
                  <a:gd name="connsiteY2-1564" fmla="*/ 26343 h 5785129"/>
                  <a:gd name="connsiteX3-1565" fmla="*/ 3650774 w 4112203"/>
                  <a:gd name="connsiteY3-1566" fmla="*/ 283518 h 5785129"/>
                  <a:gd name="connsiteX4-1567" fmla="*/ 3609499 w 4112203"/>
                  <a:gd name="connsiteY4-1568" fmla="*/ 375593 h 5785129"/>
                  <a:gd name="connsiteX5-1569" fmla="*/ 3231674 w 4112203"/>
                  <a:gd name="connsiteY5-1570" fmla="*/ 845493 h 5785129"/>
                  <a:gd name="connsiteX6-1571" fmla="*/ 3355499 w 4112203"/>
                  <a:gd name="connsiteY6-1572" fmla="*/ 943918 h 5785129"/>
                  <a:gd name="connsiteX7-1573" fmla="*/ 3930174 w 4112203"/>
                  <a:gd name="connsiteY7-1574" fmla="*/ 1242368 h 5785129"/>
                  <a:gd name="connsiteX8-1575" fmla="*/ 3365024 w 4112203"/>
                  <a:gd name="connsiteY8-1576" fmla="*/ 2067868 h 5785129"/>
                  <a:gd name="connsiteX9-1577" fmla="*/ 3085624 w 4112203"/>
                  <a:gd name="connsiteY9-1578" fmla="*/ 2245668 h 5785129"/>
                  <a:gd name="connsiteX10-1579" fmla="*/ 3145949 w 4112203"/>
                  <a:gd name="connsiteY10-1580" fmla="*/ 2344093 h 5785129"/>
                  <a:gd name="connsiteX11-1581" fmla="*/ 4085749 w 4112203"/>
                  <a:gd name="connsiteY11-1582" fmla="*/ 2480618 h 5785129"/>
                  <a:gd name="connsiteX12-1583" fmla="*/ 4112203 w 4112203"/>
                  <a:gd name="connsiteY12-1584" fmla="*/ 3427834 h 5785129"/>
                  <a:gd name="connsiteX13-1585" fmla="*/ 3987324 w 4112203"/>
                  <a:gd name="connsiteY13-1586" fmla="*/ 3510384 h 5785129"/>
                  <a:gd name="connsiteX14-1587" fmla="*/ 3805295 w 4112203"/>
                  <a:gd name="connsiteY14-1588" fmla="*/ 3605685 h 5785129"/>
                  <a:gd name="connsiteX15-1589" fmla="*/ 3760845 w 4112203"/>
                  <a:gd name="connsiteY15-1590" fmla="*/ 5023894 h 5785129"/>
                  <a:gd name="connsiteX16-1591" fmla="*/ 3640195 w 4112203"/>
                  <a:gd name="connsiteY16-1592" fmla="*/ 5023894 h 5785129"/>
                  <a:gd name="connsiteX17-1593" fmla="*/ 3587274 w 4112203"/>
                  <a:gd name="connsiteY17-1594" fmla="*/ 3580260 h 5785129"/>
                  <a:gd name="connsiteX18-1595" fmla="*/ 2804103 w 4112203"/>
                  <a:gd name="connsiteY18-1596" fmla="*/ 4143289 h 5785129"/>
                  <a:gd name="connsiteX19-1597" fmla="*/ 2719432 w 4112203"/>
                  <a:gd name="connsiteY19-1598" fmla="*/ 5762552 h 5785129"/>
                  <a:gd name="connsiteX20-1599" fmla="*/ 2613603 w 4112203"/>
                  <a:gd name="connsiteY20-1600" fmla="*/ 5762552 h 5785129"/>
                  <a:gd name="connsiteX21-1601" fmla="*/ 2562803 w 4112203"/>
                  <a:gd name="connsiteY21-1602" fmla="*/ 4191917 h 5785129"/>
                  <a:gd name="connsiteX22-1603" fmla="*/ 2560655 w 4112203"/>
                  <a:gd name="connsiteY22-1604" fmla="*/ 3887403 h 5785129"/>
                  <a:gd name="connsiteX23-1605" fmla="*/ 1899656 w 4112203"/>
                  <a:gd name="connsiteY23-1606" fmla="*/ 3728289 h 5785129"/>
                  <a:gd name="connsiteX24-1607" fmla="*/ 1891824 w 4112203"/>
                  <a:gd name="connsiteY24-1608" fmla="*/ 5093643 h 5785129"/>
                  <a:gd name="connsiteX25-1609" fmla="*/ 1769053 w 4112203"/>
                  <a:gd name="connsiteY25-1610" fmla="*/ 5072472 h 5785129"/>
                  <a:gd name="connsiteX26-1611" fmla="*/ 1752073 w 4112203"/>
                  <a:gd name="connsiteY26-1612" fmla="*/ 3705189 h 5785129"/>
                  <a:gd name="connsiteX27-1613" fmla="*/ 1752124 w 4112203"/>
                  <a:gd name="connsiteY27-1614" fmla="*/ 3696643 h 5785129"/>
                  <a:gd name="connsiteX28-1615" fmla="*/ 1658995 w 4112203"/>
                  <a:gd name="connsiteY28-1616" fmla="*/ 3633117 h 5785129"/>
                  <a:gd name="connsiteX29-1617" fmla="*/ 1620895 w 4112203"/>
                  <a:gd name="connsiteY29-1618" fmla="*/ 5025888 h 5785129"/>
                  <a:gd name="connsiteX30-1619" fmla="*/ 1544695 w 4112203"/>
                  <a:gd name="connsiteY30-1620" fmla="*/ 5004717 h 5785129"/>
                  <a:gd name="connsiteX31-1621" fmla="*/ 1536224 w 4112203"/>
                  <a:gd name="connsiteY31-1622" fmla="*/ 3599246 h 5785129"/>
                  <a:gd name="connsiteX32-1623" fmla="*/ 901224 w 4112203"/>
                  <a:gd name="connsiteY32-1624" fmla="*/ 3387576 h 5785129"/>
                  <a:gd name="connsiteX33-1625" fmla="*/ 799624 w 4112203"/>
                  <a:gd name="connsiteY33-1626" fmla="*/ 4835376 h 5785129"/>
                  <a:gd name="connsiteX34-1627" fmla="*/ 698024 w 4112203"/>
                  <a:gd name="connsiteY34-1628" fmla="*/ 4797276 h 5785129"/>
                  <a:gd name="connsiteX35-1629" fmla="*/ 668395 w 4112203"/>
                  <a:gd name="connsiteY35-1630" fmla="*/ 3607717 h 5785129"/>
                  <a:gd name="connsiteX36-1631" fmla="*/ 54566 w 4112203"/>
                  <a:gd name="connsiteY36-1632" fmla="*/ 3154746 h 5785129"/>
                  <a:gd name="connsiteX37-1633" fmla="*/ 3766 w 4112203"/>
                  <a:gd name="connsiteY37-1634" fmla="*/ 3095476 h 5785129"/>
                  <a:gd name="connsiteX38-1635" fmla="*/ 3766 w 4112203"/>
                  <a:gd name="connsiteY38-1636" fmla="*/ 2866876 h 5785129"/>
                  <a:gd name="connsiteX39-1637" fmla="*/ 139237 w 4112203"/>
                  <a:gd name="connsiteY39-1638" fmla="*/ 2782217 h 5785129"/>
                  <a:gd name="connsiteX40-1639" fmla="*/ 228137 w 4112203"/>
                  <a:gd name="connsiteY40-1640" fmla="*/ 2494346 h 5785129"/>
                  <a:gd name="connsiteX41-1641" fmla="*/ 173108 w 4112203"/>
                  <a:gd name="connsiteY41-1642" fmla="*/ 2439317 h 5785129"/>
                  <a:gd name="connsiteX42-1643" fmla="*/ 300108 w 4112203"/>
                  <a:gd name="connsiteY42-1644" fmla="*/ 2189546 h 5785129"/>
                  <a:gd name="connsiteX43-1645" fmla="*/ 918178 w 4112203"/>
                  <a:gd name="connsiteY43-1646" fmla="*/ 2181076 h 5785129"/>
                  <a:gd name="connsiteX44-1647" fmla="*/ 1172178 w 4112203"/>
                  <a:gd name="connsiteY44-1648" fmla="*/ 1706946 h 5785129"/>
                  <a:gd name="connsiteX45-1649" fmla="*/ 1371124 w 4112203"/>
                  <a:gd name="connsiteY45-1650" fmla="*/ 1728143 h 5785129"/>
                  <a:gd name="connsiteX0-1651" fmla="*/ 1371124 w 4115867"/>
                  <a:gd name="connsiteY0-1652" fmla="*/ 1728143 h 5785129"/>
                  <a:gd name="connsiteX1-1653" fmla="*/ 2787174 w 4115867"/>
                  <a:gd name="connsiteY1-1654" fmla="*/ 26343 h 5785129"/>
                  <a:gd name="connsiteX2-1655" fmla="*/ 2966028 w 4115867"/>
                  <a:gd name="connsiteY2-1656" fmla="*/ 26343 h 5785129"/>
                  <a:gd name="connsiteX3-1657" fmla="*/ 3650774 w 4115867"/>
                  <a:gd name="connsiteY3-1658" fmla="*/ 283518 h 5785129"/>
                  <a:gd name="connsiteX4-1659" fmla="*/ 3609499 w 4115867"/>
                  <a:gd name="connsiteY4-1660" fmla="*/ 375593 h 5785129"/>
                  <a:gd name="connsiteX5-1661" fmla="*/ 3231674 w 4115867"/>
                  <a:gd name="connsiteY5-1662" fmla="*/ 845493 h 5785129"/>
                  <a:gd name="connsiteX6-1663" fmla="*/ 3355499 w 4115867"/>
                  <a:gd name="connsiteY6-1664" fmla="*/ 943918 h 5785129"/>
                  <a:gd name="connsiteX7-1665" fmla="*/ 3930174 w 4115867"/>
                  <a:gd name="connsiteY7-1666" fmla="*/ 1242368 h 5785129"/>
                  <a:gd name="connsiteX8-1667" fmla="*/ 3365024 w 4115867"/>
                  <a:gd name="connsiteY8-1668" fmla="*/ 2067868 h 5785129"/>
                  <a:gd name="connsiteX9-1669" fmla="*/ 3085624 w 4115867"/>
                  <a:gd name="connsiteY9-1670" fmla="*/ 2245668 h 5785129"/>
                  <a:gd name="connsiteX10-1671" fmla="*/ 3145949 w 4115867"/>
                  <a:gd name="connsiteY10-1672" fmla="*/ 2344093 h 5785129"/>
                  <a:gd name="connsiteX11-1673" fmla="*/ 4085749 w 4115867"/>
                  <a:gd name="connsiteY11-1674" fmla="*/ 2480618 h 5785129"/>
                  <a:gd name="connsiteX12-1675" fmla="*/ 4112203 w 4115867"/>
                  <a:gd name="connsiteY12-1676" fmla="*/ 3427834 h 5785129"/>
                  <a:gd name="connsiteX13-1677" fmla="*/ 3987324 w 4115867"/>
                  <a:gd name="connsiteY13-1678" fmla="*/ 3510384 h 5785129"/>
                  <a:gd name="connsiteX14-1679" fmla="*/ 3805295 w 4115867"/>
                  <a:gd name="connsiteY14-1680" fmla="*/ 3605685 h 5785129"/>
                  <a:gd name="connsiteX15-1681" fmla="*/ 3760845 w 4115867"/>
                  <a:gd name="connsiteY15-1682" fmla="*/ 5023894 h 5785129"/>
                  <a:gd name="connsiteX16-1683" fmla="*/ 3640195 w 4115867"/>
                  <a:gd name="connsiteY16-1684" fmla="*/ 5023894 h 5785129"/>
                  <a:gd name="connsiteX17-1685" fmla="*/ 3587274 w 4115867"/>
                  <a:gd name="connsiteY17-1686" fmla="*/ 3580260 h 5785129"/>
                  <a:gd name="connsiteX18-1687" fmla="*/ 2804103 w 4115867"/>
                  <a:gd name="connsiteY18-1688" fmla="*/ 4143289 h 5785129"/>
                  <a:gd name="connsiteX19-1689" fmla="*/ 2719432 w 4115867"/>
                  <a:gd name="connsiteY19-1690" fmla="*/ 5762552 h 5785129"/>
                  <a:gd name="connsiteX20-1691" fmla="*/ 2613603 w 4115867"/>
                  <a:gd name="connsiteY20-1692" fmla="*/ 5762552 h 5785129"/>
                  <a:gd name="connsiteX21-1693" fmla="*/ 2562803 w 4115867"/>
                  <a:gd name="connsiteY21-1694" fmla="*/ 4191917 h 5785129"/>
                  <a:gd name="connsiteX22-1695" fmla="*/ 2560655 w 4115867"/>
                  <a:gd name="connsiteY22-1696" fmla="*/ 3887403 h 5785129"/>
                  <a:gd name="connsiteX23-1697" fmla="*/ 1899656 w 4115867"/>
                  <a:gd name="connsiteY23-1698" fmla="*/ 3728289 h 5785129"/>
                  <a:gd name="connsiteX24-1699" fmla="*/ 1891824 w 4115867"/>
                  <a:gd name="connsiteY24-1700" fmla="*/ 5093643 h 5785129"/>
                  <a:gd name="connsiteX25-1701" fmla="*/ 1769053 w 4115867"/>
                  <a:gd name="connsiteY25-1702" fmla="*/ 5072472 h 5785129"/>
                  <a:gd name="connsiteX26-1703" fmla="*/ 1752073 w 4115867"/>
                  <a:gd name="connsiteY26-1704" fmla="*/ 3705189 h 5785129"/>
                  <a:gd name="connsiteX27-1705" fmla="*/ 1752124 w 4115867"/>
                  <a:gd name="connsiteY27-1706" fmla="*/ 3696643 h 5785129"/>
                  <a:gd name="connsiteX28-1707" fmla="*/ 1658995 w 4115867"/>
                  <a:gd name="connsiteY28-1708" fmla="*/ 3633117 h 5785129"/>
                  <a:gd name="connsiteX29-1709" fmla="*/ 1620895 w 4115867"/>
                  <a:gd name="connsiteY29-1710" fmla="*/ 5025888 h 5785129"/>
                  <a:gd name="connsiteX30-1711" fmla="*/ 1544695 w 4115867"/>
                  <a:gd name="connsiteY30-1712" fmla="*/ 5004717 h 5785129"/>
                  <a:gd name="connsiteX31-1713" fmla="*/ 1536224 w 4115867"/>
                  <a:gd name="connsiteY31-1714" fmla="*/ 3599246 h 5785129"/>
                  <a:gd name="connsiteX32-1715" fmla="*/ 901224 w 4115867"/>
                  <a:gd name="connsiteY32-1716" fmla="*/ 3387576 h 5785129"/>
                  <a:gd name="connsiteX33-1717" fmla="*/ 799624 w 4115867"/>
                  <a:gd name="connsiteY33-1718" fmla="*/ 4835376 h 5785129"/>
                  <a:gd name="connsiteX34-1719" fmla="*/ 698024 w 4115867"/>
                  <a:gd name="connsiteY34-1720" fmla="*/ 4797276 h 5785129"/>
                  <a:gd name="connsiteX35-1721" fmla="*/ 668395 w 4115867"/>
                  <a:gd name="connsiteY35-1722" fmla="*/ 3607717 h 5785129"/>
                  <a:gd name="connsiteX36-1723" fmla="*/ 54566 w 4115867"/>
                  <a:gd name="connsiteY36-1724" fmla="*/ 3154746 h 5785129"/>
                  <a:gd name="connsiteX37-1725" fmla="*/ 3766 w 4115867"/>
                  <a:gd name="connsiteY37-1726" fmla="*/ 3095476 h 5785129"/>
                  <a:gd name="connsiteX38-1727" fmla="*/ 3766 w 4115867"/>
                  <a:gd name="connsiteY38-1728" fmla="*/ 2866876 h 5785129"/>
                  <a:gd name="connsiteX39-1729" fmla="*/ 139237 w 4115867"/>
                  <a:gd name="connsiteY39-1730" fmla="*/ 2782217 h 5785129"/>
                  <a:gd name="connsiteX40-1731" fmla="*/ 228137 w 4115867"/>
                  <a:gd name="connsiteY40-1732" fmla="*/ 2494346 h 5785129"/>
                  <a:gd name="connsiteX41-1733" fmla="*/ 173108 w 4115867"/>
                  <a:gd name="connsiteY41-1734" fmla="*/ 2439317 h 5785129"/>
                  <a:gd name="connsiteX42-1735" fmla="*/ 300108 w 4115867"/>
                  <a:gd name="connsiteY42-1736" fmla="*/ 2189546 h 5785129"/>
                  <a:gd name="connsiteX43-1737" fmla="*/ 918178 w 4115867"/>
                  <a:gd name="connsiteY43-1738" fmla="*/ 2181076 h 5785129"/>
                  <a:gd name="connsiteX44-1739" fmla="*/ 1172178 w 4115867"/>
                  <a:gd name="connsiteY44-1740" fmla="*/ 1706946 h 5785129"/>
                  <a:gd name="connsiteX45-1741" fmla="*/ 1371124 w 4115867"/>
                  <a:gd name="connsiteY45-1742" fmla="*/ 1728143 h 5785129"/>
                  <a:gd name="connsiteX0-1743" fmla="*/ 1371124 w 4124307"/>
                  <a:gd name="connsiteY0-1744" fmla="*/ 1728143 h 5785129"/>
                  <a:gd name="connsiteX1-1745" fmla="*/ 2787174 w 4124307"/>
                  <a:gd name="connsiteY1-1746" fmla="*/ 26343 h 5785129"/>
                  <a:gd name="connsiteX2-1747" fmla="*/ 2966028 w 4124307"/>
                  <a:gd name="connsiteY2-1748" fmla="*/ 26343 h 5785129"/>
                  <a:gd name="connsiteX3-1749" fmla="*/ 3650774 w 4124307"/>
                  <a:gd name="connsiteY3-1750" fmla="*/ 283518 h 5785129"/>
                  <a:gd name="connsiteX4-1751" fmla="*/ 3609499 w 4124307"/>
                  <a:gd name="connsiteY4-1752" fmla="*/ 375593 h 5785129"/>
                  <a:gd name="connsiteX5-1753" fmla="*/ 3231674 w 4124307"/>
                  <a:gd name="connsiteY5-1754" fmla="*/ 845493 h 5785129"/>
                  <a:gd name="connsiteX6-1755" fmla="*/ 3355499 w 4124307"/>
                  <a:gd name="connsiteY6-1756" fmla="*/ 943918 h 5785129"/>
                  <a:gd name="connsiteX7-1757" fmla="*/ 3930174 w 4124307"/>
                  <a:gd name="connsiteY7-1758" fmla="*/ 1242368 h 5785129"/>
                  <a:gd name="connsiteX8-1759" fmla="*/ 3365024 w 4124307"/>
                  <a:gd name="connsiteY8-1760" fmla="*/ 2067868 h 5785129"/>
                  <a:gd name="connsiteX9-1761" fmla="*/ 3085624 w 4124307"/>
                  <a:gd name="connsiteY9-1762" fmla="*/ 2245668 h 5785129"/>
                  <a:gd name="connsiteX10-1763" fmla="*/ 3145949 w 4124307"/>
                  <a:gd name="connsiteY10-1764" fmla="*/ 2344093 h 5785129"/>
                  <a:gd name="connsiteX11-1765" fmla="*/ 4085749 w 4124307"/>
                  <a:gd name="connsiteY11-1766" fmla="*/ 2480618 h 5785129"/>
                  <a:gd name="connsiteX12-1767" fmla="*/ 4112203 w 4124307"/>
                  <a:gd name="connsiteY12-1768" fmla="*/ 3427834 h 5785129"/>
                  <a:gd name="connsiteX13-1769" fmla="*/ 3987324 w 4124307"/>
                  <a:gd name="connsiteY13-1770" fmla="*/ 3510384 h 5785129"/>
                  <a:gd name="connsiteX14-1771" fmla="*/ 3805295 w 4124307"/>
                  <a:gd name="connsiteY14-1772" fmla="*/ 3605685 h 5785129"/>
                  <a:gd name="connsiteX15-1773" fmla="*/ 3760845 w 4124307"/>
                  <a:gd name="connsiteY15-1774" fmla="*/ 5023894 h 5785129"/>
                  <a:gd name="connsiteX16-1775" fmla="*/ 3640195 w 4124307"/>
                  <a:gd name="connsiteY16-1776" fmla="*/ 5023894 h 5785129"/>
                  <a:gd name="connsiteX17-1777" fmla="*/ 3587274 w 4124307"/>
                  <a:gd name="connsiteY17-1778" fmla="*/ 3580260 h 5785129"/>
                  <a:gd name="connsiteX18-1779" fmla="*/ 2804103 w 4124307"/>
                  <a:gd name="connsiteY18-1780" fmla="*/ 4143289 h 5785129"/>
                  <a:gd name="connsiteX19-1781" fmla="*/ 2719432 w 4124307"/>
                  <a:gd name="connsiteY19-1782" fmla="*/ 5762552 h 5785129"/>
                  <a:gd name="connsiteX20-1783" fmla="*/ 2613603 w 4124307"/>
                  <a:gd name="connsiteY20-1784" fmla="*/ 5762552 h 5785129"/>
                  <a:gd name="connsiteX21-1785" fmla="*/ 2562803 w 4124307"/>
                  <a:gd name="connsiteY21-1786" fmla="*/ 4191917 h 5785129"/>
                  <a:gd name="connsiteX22-1787" fmla="*/ 2560655 w 4124307"/>
                  <a:gd name="connsiteY22-1788" fmla="*/ 3887403 h 5785129"/>
                  <a:gd name="connsiteX23-1789" fmla="*/ 1899656 w 4124307"/>
                  <a:gd name="connsiteY23-1790" fmla="*/ 3728289 h 5785129"/>
                  <a:gd name="connsiteX24-1791" fmla="*/ 1891824 w 4124307"/>
                  <a:gd name="connsiteY24-1792" fmla="*/ 5093643 h 5785129"/>
                  <a:gd name="connsiteX25-1793" fmla="*/ 1769053 w 4124307"/>
                  <a:gd name="connsiteY25-1794" fmla="*/ 5072472 h 5785129"/>
                  <a:gd name="connsiteX26-1795" fmla="*/ 1752073 w 4124307"/>
                  <a:gd name="connsiteY26-1796" fmla="*/ 3705189 h 5785129"/>
                  <a:gd name="connsiteX27-1797" fmla="*/ 1752124 w 4124307"/>
                  <a:gd name="connsiteY27-1798" fmla="*/ 3696643 h 5785129"/>
                  <a:gd name="connsiteX28-1799" fmla="*/ 1658995 w 4124307"/>
                  <a:gd name="connsiteY28-1800" fmla="*/ 3633117 h 5785129"/>
                  <a:gd name="connsiteX29-1801" fmla="*/ 1620895 w 4124307"/>
                  <a:gd name="connsiteY29-1802" fmla="*/ 5025888 h 5785129"/>
                  <a:gd name="connsiteX30-1803" fmla="*/ 1544695 w 4124307"/>
                  <a:gd name="connsiteY30-1804" fmla="*/ 5004717 h 5785129"/>
                  <a:gd name="connsiteX31-1805" fmla="*/ 1536224 w 4124307"/>
                  <a:gd name="connsiteY31-1806" fmla="*/ 3599246 h 5785129"/>
                  <a:gd name="connsiteX32-1807" fmla="*/ 901224 w 4124307"/>
                  <a:gd name="connsiteY32-1808" fmla="*/ 3387576 h 5785129"/>
                  <a:gd name="connsiteX33-1809" fmla="*/ 799624 w 4124307"/>
                  <a:gd name="connsiteY33-1810" fmla="*/ 4835376 h 5785129"/>
                  <a:gd name="connsiteX34-1811" fmla="*/ 698024 w 4124307"/>
                  <a:gd name="connsiteY34-1812" fmla="*/ 4797276 h 5785129"/>
                  <a:gd name="connsiteX35-1813" fmla="*/ 668395 w 4124307"/>
                  <a:gd name="connsiteY35-1814" fmla="*/ 3607717 h 5785129"/>
                  <a:gd name="connsiteX36-1815" fmla="*/ 54566 w 4124307"/>
                  <a:gd name="connsiteY36-1816" fmla="*/ 3154746 h 5785129"/>
                  <a:gd name="connsiteX37-1817" fmla="*/ 3766 w 4124307"/>
                  <a:gd name="connsiteY37-1818" fmla="*/ 3095476 h 5785129"/>
                  <a:gd name="connsiteX38-1819" fmla="*/ 3766 w 4124307"/>
                  <a:gd name="connsiteY38-1820" fmla="*/ 2866876 h 5785129"/>
                  <a:gd name="connsiteX39-1821" fmla="*/ 139237 w 4124307"/>
                  <a:gd name="connsiteY39-1822" fmla="*/ 2782217 h 5785129"/>
                  <a:gd name="connsiteX40-1823" fmla="*/ 228137 w 4124307"/>
                  <a:gd name="connsiteY40-1824" fmla="*/ 2494346 h 5785129"/>
                  <a:gd name="connsiteX41-1825" fmla="*/ 173108 w 4124307"/>
                  <a:gd name="connsiteY41-1826" fmla="*/ 2439317 h 5785129"/>
                  <a:gd name="connsiteX42-1827" fmla="*/ 300108 w 4124307"/>
                  <a:gd name="connsiteY42-1828" fmla="*/ 2189546 h 5785129"/>
                  <a:gd name="connsiteX43-1829" fmla="*/ 918178 w 4124307"/>
                  <a:gd name="connsiteY43-1830" fmla="*/ 2181076 h 5785129"/>
                  <a:gd name="connsiteX44-1831" fmla="*/ 1172178 w 4124307"/>
                  <a:gd name="connsiteY44-1832" fmla="*/ 1706946 h 5785129"/>
                  <a:gd name="connsiteX45-1833" fmla="*/ 1371124 w 4124307"/>
                  <a:gd name="connsiteY45-1834" fmla="*/ 1728143 h 5785129"/>
                  <a:gd name="connsiteX0-1835" fmla="*/ 1371124 w 4124307"/>
                  <a:gd name="connsiteY0-1836" fmla="*/ 1728143 h 5785129"/>
                  <a:gd name="connsiteX1-1837" fmla="*/ 2787174 w 4124307"/>
                  <a:gd name="connsiteY1-1838" fmla="*/ 26343 h 5785129"/>
                  <a:gd name="connsiteX2-1839" fmla="*/ 2966028 w 4124307"/>
                  <a:gd name="connsiteY2-1840" fmla="*/ 26343 h 5785129"/>
                  <a:gd name="connsiteX3-1841" fmla="*/ 3650774 w 4124307"/>
                  <a:gd name="connsiteY3-1842" fmla="*/ 283518 h 5785129"/>
                  <a:gd name="connsiteX4-1843" fmla="*/ 3609499 w 4124307"/>
                  <a:gd name="connsiteY4-1844" fmla="*/ 375593 h 5785129"/>
                  <a:gd name="connsiteX5-1845" fmla="*/ 3231674 w 4124307"/>
                  <a:gd name="connsiteY5-1846" fmla="*/ 845493 h 5785129"/>
                  <a:gd name="connsiteX6-1847" fmla="*/ 3355499 w 4124307"/>
                  <a:gd name="connsiteY6-1848" fmla="*/ 943918 h 5785129"/>
                  <a:gd name="connsiteX7-1849" fmla="*/ 3930174 w 4124307"/>
                  <a:gd name="connsiteY7-1850" fmla="*/ 1242368 h 5785129"/>
                  <a:gd name="connsiteX8-1851" fmla="*/ 3365024 w 4124307"/>
                  <a:gd name="connsiteY8-1852" fmla="*/ 2067868 h 5785129"/>
                  <a:gd name="connsiteX9-1853" fmla="*/ 3085624 w 4124307"/>
                  <a:gd name="connsiteY9-1854" fmla="*/ 2245668 h 5785129"/>
                  <a:gd name="connsiteX10-1855" fmla="*/ 3145949 w 4124307"/>
                  <a:gd name="connsiteY10-1856" fmla="*/ 2344093 h 5785129"/>
                  <a:gd name="connsiteX11-1857" fmla="*/ 4085749 w 4124307"/>
                  <a:gd name="connsiteY11-1858" fmla="*/ 2480618 h 5785129"/>
                  <a:gd name="connsiteX12-1859" fmla="*/ 4112203 w 4124307"/>
                  <a:gd name="connsiteY12-1860" fmla="*/ 3427834 h 5785129"/>
                  <a:gd name="connsiteX13-1861" fmla="*/ 3987324 w 4124307"/>
                  <a:gd name="connsiteY13-1862" fmla="*/ 3510384 h 5785129"/>
                  <a:gd name="connsiteX14-1863" fmla="*/ 3805295 w 4124307"/>
                  <a:gd name="connsiteY14-1864" fmla="*/ 3605685 h 5785129"/>
                  <a:gd name="connsiteX15-1865" fmla="*/ 3760845 w 4124307"/>
                  <a:gd name="connsiteY15-1866" fmla="*/ 5023894 h 5785129"/>
                  <a:gd name="connsiteX16-1867" fmla="*/ 3640195 w 4124307"/>
                  <a:gd name="connsiteY16-1868" fmla="*/ 5023894 h 5785129"/>
                  <a:gd name="connsiteX17-1869" fmla="*/ 3509225 w 4124307"/>
                  <a:gd name="connsiteY17-1870" fmla="*/ 3608130 h 5785129"/>
                  <a:gd name="connsiteX18-1871" fmla="*/ 2804103 w 4124307"/>
                  <a:gd name="connsiteY18-1872" fmla="*/ 4143289 h 5785129"/>
                  <a:gd name="connsiteX19-1873" fmla="*/ 2719432 w 4124307"/>
                  <a:gd name="connsiteY19-1874" fmla="*/ 5762552 h 5785129"/>
                  <a:gd name="connsiteX20-1875" fmla="*/ 2613603 w 4124307"/>
                  <a:gd name="connsiteY20-1876" fmla="*/ 5762552 h 5785129"/>
                  <a:gd name="connsiteX21-1877" fmla="*/ 2562803 w 4124307"/>
                  <a:gd name="connsiteY21-1878" fmla="*/ 4191917 h 5785129"/>
                  <a:gd name="connsiteX22-1879" fmla="*/ 2560655 w 4124307"/>
                  <a:gd name="connsiteY22-1880" fmla="*/ 3887403 h 5785129"/>
                  <a:gd name="connsiteX23-1881" fmla="*/ 1899656 w 4124307"/>
                  <a:gd name="connsiteY23-1882" fmla="*/ 3728289 h 5785129"/>
                  <a:gd name="connsiteX24-1883" fmla="*/ 1891824 w 4124307"/>
                  <a:gd name="connsiteY24-1884" fmla="*/ 5093643 h 5785129"/>
                  <a:gd name="connsiteX25-1885" fmla="*/ 1769053 w 4124307"/>
                  <a:gd name="connsiteY25-1886" fmla="*/ 5072472 h 5785129"/>
                  <a:gd name="connsiteX26-1887" fmla="*/ 1752073 w 4124307"/>
                  <a:gd name="connsiteY26-1888" fmla="*/ 3705189 h 5785129"/>
                  <a:gd name="connsiteX27-1889" fmla="*/ 1752124 w 4124307"/>
                  <a:gd name="connsiteY27-1890" fmla="*/ 3696643 h 5785129"/>
                  <a:gd name="connsiteX28-1891" fmla="*/ 1658995 w 4124307"/>
                  <a:gd name="connsiteY28-1892" fmla="*/ 3633117 h 5785129"/>
                  <a:gd name="connsiteX29-1893" fmla="*/ 1620895 w 4124307"/>
                  <a:gd name="connsiteY29-1894" fmla="*/ 5025888 h 5785129"/>
                  <a:gd name="connsiteX30-1895" fmla="*/ 1544695 w 4124307"/>
                  <a:gd name="connsiteY30-1896" fmla="*/ 5004717 h 5785129"/>
                  <a:gd name="connsiteX31-1897" fmla="*/ 1536224 w 4124307"/>
                  <a:gd name="connsiteY31-1898" fmla="*/ 3599246 h 5785129"/>
                  <a:gd name="connsiteX32-1899" fmla="*/ 901224 w 4124307"/>
                  <a:gd name="connsiteY32-1900" fmla="*/ 3387576 h 5785129"/>
                  <a:gd name="connsiteX33-1901" fmla="*/ 799624 w 4124307"/>
                  <a:gd name="connsiteY33-1902" fmla="*/ 4835376 h 5785129"/>
                  <a:gd name="connsiteX34-1903" fmla="*/ 698024 w 4124307"/>
                  <a:gd name="connsiteY34-1904" fmla="*/ 4797276 h 5785129"/>
                  <a:gd name="connsiteX35-1905" fmla="*/ 668395 w 4124307"/>
                  <a:gd name="connsiteY35-1906" fmla="*/ 3607717 h 5785129"/>
                  <a:gd name="connsiteX36-1907" fmla="*/ 54566 w 4124307"/>
                  <a:gd name="connsiteY36-1908" fmla="*/ 3154746 h 5785129"/>
                  <a:gd name="connsiteX37-1909" fmla="*/ 3766 w 4124307"/>
                  <a:gd name="connsiteY37-1910" fmla="*/ 3095476 h 5785129"/>
                  <a:gd name="connsiteX38-1911" fmla="*/ 3766 w 4124307"/>
                  <a:gd name="connsiteY38-1912" fmla="*/ 2866876 h 5785129"/>
                  <a:gd name="connsiteX39-1913" fmla="*/ 139237 w 4124307"/>
                  <a:gd name="connsiteY39-1914" fmla="*/ 2782217 h 5785129"/>
                  <a:gd name="connsiteX40-1915" fmla="*/ 228137 w 4124307"/>
                  <a:gd name="connsiteY40-1916" fmla="*/ 2494346 h 5785129"/>
                  <a:gd name="connsiteX41-1917" fmla="*/ 173108 w 4124307"/>
                  <a:gd name="connsiteY41-1918" fmla="*/ 2439317 h 5785129"/>
                  <a:gd name="connsiteX42-1919" fmla="*/ 300108 w 4124307"/>
                  <a:gd name="connsiteY42-1920" fmla="*/ 2189546 h 5785129"/>
                  <a:gd name="connsiteX43-1921" fmla="*/ 918178 w 4124307"/>
                  <a:gd name="connsiteY43-1922" fmla="*/ 2181076 h 5785129"/>
                  <a:gd name="connsiteX44-1923" fmla="*/ 1172178 w 4124307"/>
                  <a:gd name="connsiteY44-1924" fmla="*/ 1706946 h 5785129"/>
                  <a:gd name="connsiteX45-1925" fmla="*/ 1371124 w 4124307"/>
                  <a:gd name="connsiteY45-1926" fmla="*/ 1728143 h 5785129"/>
                  <a:gd name="connsiteX0-1927" fmla="*/ 1371124 w 4124307"/>
                  <a:gd name="connsiteY0-1928" fmla="*/ 1728143 h 5785129"/>
                  <a:gd name="connsiteX1-1929" fmla="*/ 2787174 w 4124307"/>
                  <a:gd name="connsiteY1-1930" fmla="*/ 26343 h 5785129"/>
                  <a:gd name="connsiteX2-1931" fmla="*/ 2966028 w 4124307"/>
                  <a:gd name="connsiteY2-1932" fmla="*/ 26343 h 5785129"/>
                  <a:gd name="connsiteX3-1933" fmla="*/ 3650774 w 4124307"/>
                  <a:gd name="connsiteY3-1934" fmla="*/ 283518 h 5785129"/>
                  <a:gd name="connsiteX4-1935" fmla="*/ 3609499 w 4124307"/>
                  <a:gd name="connsiteY4-1936" fmla="*/ 375593 h 5785129"/>
                  <a:gd name="connsiteX5-1937" fmla="*/ 3231674 w 4124307"/>
                  <a:gd name="connsiteY5-1938" fmla="*/ 845493 h 5785129"/>
                  <a:gd name="connsiteX6-1939" fmla="*/ 3355499 w 4124307"/>
                  <a:gd name="connsiteY6-1940" fmla="*/ 943918 h 5785129"/>
                  <a:gd name="connsiteX7-1941" fmla="*/ 3930174 w 4124307"/>
                  <a:gd name="connsiteY7-1942" fmla="*/ 1242368 h 5785129"/>
                  <a:gd name="connsiteX8-1943" fmla="*/ 3365024 w 4124307"/>
                  <a:gd name="connsiteY8-1944" fmla="*/ 2067868 h 5785129"/>
                  <a:gd name="connsiteX9-1945" fmla="*/ 3085624 w 4124307"/>
                  <a:gd name="connsiteY9-1946" fmla="*/ 2245668 h 5785129"/>
                  <a:gd name="connsiteX10-1947" fmla="*/ 3145949 w 4124307"/>
                  <a:gd name="connsiteY10-1948" fmla="*/ 2344093 h 5785129"/>
                  <a:gd name="connsiteX11-1949" fmla="*/ 4085749 w 4124307"/>
                  <a:gd name="connsiteY11-1950" fmla="*/ 2480618 h 5785129"/>
                  <a:gd name="connsiteX12-1951" fmla="*/ 4112203 w 4124307"/>
                  <a:gd name="connsiteY12-1952" fmla="*/ 3427834 h 5785129"/>
                  <a:gd name="connsiteX13-1953" fmla="*/ 3987324 w 4124307"/>
                  <a:gd name="connsiteY13-1954" fmla="*/ 3510384 h 5785129"/>
                  <a:gd name="connsiteX14-1955" fmla="*/ 3716096 w 4124307"/>
                  <a:gd name="connsiteY14-1956" fmla="*/ 3616833 h 5785129"/>
                  <a:gd name="connsiteX15-1957" fmla="*/ 3760845 w 4124307"/>
                  <a:gd name="connsiteY15-1958" fmla="*/ 5023894 h 5785129"/>
                  <a:gd name="connsiteX16-1959" fmla="*/ 3640195 w 4124307"/>
                  <a:gd name="connsiteY16-1960" fmla="*/ 5023894 h 5785129"/>
                  <a:gd name="connsiteX17-1961" fmla="*/ 3509225 w 4124307"/>
                  <a:gd name="connsiteY17-1962" fmla="*/ 3608130 h 5785129"/>
                  <a:gd name="connsiteX18-1963" fmla="*/ 2804103 w 4124307"/>
                  <a:gd name="connsiteY18-1964" fmla="*/ 4143289 h 5785129"/>
                  <a:gd name="connsiteX19-1965" fmla="*/ 2719432 w 4124307"/>
                  <a:gd name="connsiteY19-1966" fmla="*/ 5762552 h 5785129"/>
                  <a:gd name="connsiteX20-1967" fmla="*/ 2613603 w 4124307"/>
                  <a:gd name="connsiteY20-1968" fmla="*/ 5762552 h 5785129"/>
                  <a:gd name="connsiteX21-1969" fmla="*/ 2562803 w 4124307"/>
                  <a:gd name="connsiteY21-1970" fmla="*/ 4191917 h 5785129"/>
                  <a:gd name="connsiteX22-1971" fmla="*/ 2560655 w 4124307"/>
                  <a:gd name="connsiteY22-1972" fmla="*/ 3887403 h 5785129"/>
                  <a:gd name="connsiteX23-1973" fmla="*/ 1899656 w 4124307"/>
                  <a:gd name="connsiteY23-1974" fmla="*/ 3728289 h 5785129"/>
                  <a:gd name="connsiteX24-1975" fmla="*/ 1891824 w 4124307"/>
                  <a:gd name="connsiteY24-1976" fmla="*/ 5093643 h 5785129"/>
                  <a:gd name="connsiteX25-1977" fmla="*/ 1769053 w 4124307"/>
                  <a:gd name="connsiteY25-1978" fmla="*/ 5072472 h 5785129"/>
                  <a:gd name="connsiteX26-1979" fmla="*/ 1752073 w 4124307"/>
                  <a:gd name="connsiteY26-1980" fmla="*/ 3705189 h 5785129"/>
                  <a:gd name="connsiteX27-1981" fmla="*/ 1752124 w 4124307"/>
                  <a:gd name="connsiteY27-1982" fmla="*/ 3696643 h 5785129"/>
                  <a:gd name="connsiteX28-1983" fmla="*/ 1658995 w 4124307"/>
                  <a:gd name="connsiteY28-1984" fmla="*/ 3633117 h 5785129"/>
                  <a:gd name="connsiteX29-1985" fmla="*/ 1620895 w 4124307"/>
                  <a:gd name="connsiteY29-1986" fmla="*/ 5025888 h 5785129"/>
                  <a:gd name="connsiteX30-1987" fmla="*/ 1544695 w 4124307"/>
                  <a:gd name="connsiteY30-1988" fmla="*/ 5004717 h 5785129"/>
                  <a:gd name="connsiteX31-1989" fmla="*/ 1536224 w 4124307"/>
                  <a:gd name="connsiteY31-1990" fmla="*/ 3599246 h 5785129"/>
                  <a:gd name="connsiteX32-1991" fmla="*/ 901224 w 4124307"/>
                  <a:gd name="connsiteY32-1992" fmla="*/ 3387576 h 5785129"/>
                  <a:gd name="connsiteX33-1993" fmla="*/ 799624 w 4124307"/>
                  <a:gd name="connsiteY33-1994" fmla="*/ 4835376 h 5785129"/>
                  <a:gd name="connsiteX34-1995" fmla="*/ 698024 w 4124307"/>
                  <a:gd name="connsiteY34-1996" fmla="*/ 4797276 h 5785129"/>
                  <a:gd name="connsiteX35-1997" fmla="*/ 668395 w 4124307"/>
                  <a:gd name="connsiteY35-1998" fmla="*/ 3607717 h 5785129"/>
                  <a:gd name="connsiteX36-1999" fmla="*/ 54566 w 4124307"/>
                  <a:gd name="connsiteY36-2000" fmla="*/ 3154746 h 5785129"/>
                  <a:gd name="connsiteX37-2001" fmla="*/ 3766 w 4124307"/>
                  <a:gd name="connsiteY37-2002" fmla="*/ 3095476 h 5785129"/>
                  <a:gd name="connsiteX38-2003" fmla="*/ 3766 w 4124307"/>
                  <a:gd name="connsiteY38-2004" fmla="*/ 2866876 h 5785129"/>
                  <a:gd name="connsiteX39-2005" fmla="*/ 139237 w 4124307"/>
                  <a:gd name="connsiteY39-2006" fmla="*/ 2782217 h 5785129"/>
                  <a:gd name="connsiteX40-2007" fmla="*/ 228137 w 4124307"/>
                  <a:gd name="connsiteY40-2008" fmla="*/ 2494346 h 5785129"/>
                  <a:gd name="connsiteX41-2009" fmla="*/ 173108 w 4124307"/>
                  <a:gd name="connsiteY41-2010" fmla="*/ 2439317 h 5785129"/>
                  <a:gd name="connsiteX42-2011" fmla="*/ 300108 w 4124307"/>
                  <a:gd name="connsiteY42-2012" fmla="*/ 2189546 h 5785129"/>
                  <a:gd name="connsiteX43-2013" fmla="*/ 918178 w 4124307"/>
                  <a:gd name="connsiteY43-2014" fmla="*/ 2181076 h 5785129"/>
                  <a:gd name="connsiteX44-2015" fmla="*/ 1172178 w 4124307"/>
                  <a:gd name="connsiteY44-2016" fmla="*/ 1706946 h 5785129"/>
                  <a:gd name="connsiteX45-2017" fmla="*/ 1371124 w 4124307"/>
                  <a:gd name="connsiteY45-2018" fmla="*/ 1728143 h 5785129"/>
                  <a:gd name="connsiteX0-2019" fmla="*/ 1371124 w 4124307"/>
                  <a:gd name="connsiteY0-2020" fmla="*/ 1728143 h 5785129"/>
                  <a:gd name="connsiteX1-2021" fmla="*/ 2787174 w 4124307"/>
                  <a:gd name="connsiteY1-2022" fmla="*/ 26343 h 5785129"/>
                  <a:gd name="connsiteX2-2023" fmla="*/ 2966028 w 4124307"/>
                  <a:gd name="connsiteY2-2024" fmla="*/ 26343 h 5785129"/>
                  <a:gd name="connsiteX3-2025" fmla="*/ 3650774 w 4124307"/>
                  <a:gd name="connsiteY3-2026" fmla="*/ 283518 h 5785129"/>
                  <a:gd name="connsiteX4-2027" fmla="*/ 3609499 w 4124307"/>
                  <a:gd name="connsiteY4-2028" fmla="*/ 375593 h 5785129"/>
                  <a:gd name="connsiteX5-2029" fmla="*/ 3231674 w 4124307"/>
                  <a:gd name="connsiteY5-2030" fmla="*/ 845493 h 5785129"/>
                  <a:gd name="connsiteX6-2031" fmla="*/ 3355499 w 4124307"/>
                  <a:gd name="connsiteY6-2032" fmla="*/ 943918 h 5785129"/>
                  <a:gd name="connsiteX7-2033" fmla="*/ 3930174 w 4124307"/>
                  <a:gd name="connsiteY7-2034" fmla="*/ 1242368 h 5785129"/>
                  <a:gd name="connsiteX8-2035" fmla="*/ 3365024 w 4124307"/>
                  <a:gd name="connsiteY8-2036" fmla="*/ 2067868 h 5785129"/>
                  <a:gd name="connsiteX9-2037" fmla="*/ 3085624 w 4124307"/>
                  <a:gd name="connsiteY9-2038" fmla="*/ 2245668 h 5785129"/>
                  <a:gd name="connsiteX10-2039" fmla="*/ 3145949 w 4124307"/>
                  <a:gd name="connsiteY10-2040" fmla="*/ 2344093 h 5785129"/>
                  <a:gd name="connsiteX11-2041" fmla="*/ 4085749 w 4124307"/>
                  <a:gd name="connsiteY11-2042" fmla="*/ 2480618 h 5785129"/>
                  <a:gd name="connsiteX12-2043" fmla="*/ 4112203 w 4124307"/>
                  <a:gd name="connsiteY12-2044" fmla="*/ 3427834 h 5785129"/>
                  <a:gd name="connsiteX13-2045" fmla="*/ 3987324 w 4124307"/>
                  <a:gd name="connsiteY13-2046" fmla="*/ 3510384 h 5785129"/>
                  <a:gd name="connsiteX14-2047" fmla="*/ 3716096 w 4124307"/>
                  <a:gd name="connsiteY14-2048" fmla="*/ 3616833 h 5785129"/>
                  <a:gd name="connsiteX15-2049" fmla="*/ 3732970 w 4124307"/>
                  <a:gd name="connsiteY15-2050" fmla="*/ 5018320 h 5785129"/>
                  <a:gd name="connsiteX16-2051" fmla="*/ 3640195 w 4124307"/>
                  <a:gd name="connsiteY16-2052" fmla="*/ 5023894 h 5785129"/>
                  <a:gd name="connsiteX17-2053" fmla="*/ 3509225 w 4124307"/>
                  <a:gd name="connsiteY17-2054" fmla="*/ 3608130 h 5785129"/>
                  <a:gd name="connsiteX18-2055" fmla="*/ 2804103 w 4124307"/>
                  <a:gd name="connsiteY18-2056" fmla="*/ 4143289 h 5785129"/>
                  <a:gd name="connsiteX19-2057" fmla="*/ 2719432 w 4124307"/>
                  <a:gd name="connsiteY19-2058" fmla="*/ 5762552 h 5785129"/>
                  <a:gd name="connsiteX20-2059" fmla="*/ 2613603 w 4124307"/>
                  <a:gd name="connsiteY20-2060" fmla="*/ 5762552 h 5785129"/>
                  <a:gd name="connsiteX21-2061" fmla="*/ 2562803 w 4124307"/>
                  <a:gd name="connsiteY21-2062" fmla="*/ 4191917 h 5785129"/>
                  <a:gd name="connsiteX22-2063" fmla="*/ 2560655 w 4124307"/>
                  <a:gd name="connsiteY22-2064" fmla="*/ 3887403 h 5785129"/>
                  <a:gd name="connsiteX23-2065" fmla="*/ 1899656 w 4124307"/>
                  <a:gd name="connsiteY23-2066" fmla="*/ 3728289 h 5785129"/>
                  <a:gd name="connsiteX24-2067" fmla="*/ 1891824 w 4124307"/>
                  <a:gd name="connsiteY24-2068" fmla="*/ 5093643 h 5785129"/>
                  <a:gd name="connsiteX25-2069" fmla="*/ 1769053 w 4124307"/>
                  <a:gd name="connsiteY25-2070" fmla="*/ 5072472 h 5785129"/>
                  <a:gd name="connsiteX26-2071" fmla="*/ 1752073 w 4124307"/>
                  <a:gd name="connsiteY26-2072" fmla="*/ 3705189 h 5785129"/>
                  <a:gd name="connsiteX27-2073" fmla="*/ 1752124 w 4124307"/>
                  <a:gd name="connsiteY27-2074" fmla="*/ 3696643 h 5785129"/>
                  <a:gd name="connsiteX28-2075" fmla="*/ 1658995 w 4124307"/>
                  <a:gd name="connsiteY28-2076" fmla="*/ 3633117 h 5785129"/>
                  <a:gd name="connsiteX29-2077" fmla="*/ 1620895 w 4124307"/>
                  <a:gd name="connsiteY29-2078" fmla="*/ 5025888 h 5785129"/>
                  <a:gd name="connsiteX30-2079" fmla="*/ 1544695 w 4124307"/>
                  <a:gd name="connsiteY30-2080" fmla="*/ 5004717 h 5785129"/>
                  <a:gd name="connsiteX31-2081" fmla="*/ 1536224 w 4124307"/>
                  <a:gd name="connsiteY31-2082" fmla="*/ 3599246 h 5785129"/>
                  <a:gd name="connsiteX32-2083" fmla="*/ 901224 w 4124307"/>
                  <a:gd name="connsiteY32-2084" fmla="*/ 3387576 h 5785129"/>
                  <a:gd name="connsiteX33-2085" fmla="*/ 799624 w 4124307"/>
                  <a:gd name="connsiteY33-2086" fmla="*/ 4835376 h 5785129"/>
                  <a:gd name="connsiteX34-2087" fmla="*/ 698024 w 4124307"/>
                  <a:gd name="connsiteY34-2088" fmla="*/ 4797276 h 5785129"/>
                  <a:gd name="connsiteX35-2089" fmla="*/ 668395 w 4124307"/>
                  <a:gd name="connsiteY35-2090" fmla="*/ 3607717 h 5785129"/>
                  <a:gd name="connsiteX36-2091" fmla="*/ 54566 w 4124307"/>
                  <a:gd name="connsiteY36-2092" fmla="*/ 3154746 h 5785129"/>
                  <a:gd name="connsiteX37-2093" fmla="*/ 3766 w 4124307"/>
                  <a:gd name="connsiteY37-2094" fmla="*/ 3095476 h 5785129"/>
                  <a:gd name="connsiteX38-2095" fmla="*/ 3766 w 4124307"/>
                  <a:gd name="connsiteY38-2096" fmla="*/ 2866876 h 5785129"/>
                  <a:gd name="connsiteX39-2097" fmla="*/ 139237 w 4124307"/>
                  <a:gd name="connsiteY39-2098" fmla="*/ 2782217 h 5785129"/>
                  <a:gd name="connsiteX40-2099" fmla="*/ 228137 w 4124307"/>
                  <a:gd name="connsiteY40-2100" fmla="*/ 2494346 h 5785129"/>
                  <a:gd name="connsiteX41-2101" fmla="*/ 173108 w 4124307"/>
                  <a:gd name="connsiteY41-2102" fmla="*/ 2439317 h 5785129"/>
                  <a:gd name="connsiteX42-2103" fmla="*/ 300108 w 4124307"/>
                  <a:gd name="connsiteY42-2104" fmla="*/ 2189546 h 5785129"/>
                  <a:gd name="connsiteX43-2105" fmla="*/ 918178 w 4124307"/>
                  <a:gd name="connsiteY43-2106" fmla="*/ 2181076 h 5785129"/>
                  <a:gd name="connsiteX44-2107" fmla="*/ 1172178 w 4124307"/>
                  <a:gd name="connsiteY44-2108" fmla="*/ 1706946 h 5785129"/>
                  <a:gd name="connsiteX45-2109" fmla="*/ 1371124 w 4124307"/>
                  <a:gd name="connsiteY45-2110" fmla="*/ 1728143 h 5785129"/>
                  <a:gd name="connsiteX0-2111" fmla="*/ 1371124 w 4124307"/>
                  <a:gd name="connsiteY0-2112" fmla="*/ 1728143 h 5785129"/>
                  <a:gd name="connsiteX1-2113" fmla="*/ 2787174 w 4124307"/>
                  <a:gd name="connsiteY1-2114" fmla="*/ 26343 h 5785129"/>
                  <a:gd name="connsiteX2-2115" fmla="*/ 2966028 w 4124307"/>
                  <a:gd name="connsiteY2-2116" fmla="*/ 26343 h 5785129"/>
                  <a:gd name="connsiteX3-2117" fmla="*/ 3650774 w 4124307"/>
                  <a:gd name="connsiteY3-2118" fmla="*/ 283518 h 5785129"/>
                  <a:gd name="connsiteX4-2119" fmla="*/ 3609499 w 4124307"/>
                  <a:gd name="connsiteY4-2120" fmla="*/ 375593 h 5785129"/>
                  <a:gd name="connsiteX5-2121" fmla="*/ 3231674 w 4124307"/>
                  <a:gd name="connsiteY5-2122" fmla="*/ 845493 h 5785129"/>
                  <a:gd name="connsiteX6-2123" fmla="*/ 3355499 w 4124307"/>
                  <a:gd name="connsiteY6-2124" fmla="*/ 943918 h 5785129"/>
                  <a:gd name="connsiteX7-2125" fmla="*/ 3930174 w 4124307"/>
                  <a:gd name="connsiteY7-2126" fmla="*/ 1242368 h 5785129"/>
                  <a:gd name="connsiteX8-2127" fmla="*/ 3365024 w 4124307"/>
                  <a:gd name="connsiteY8-2128" fmla="*/ 2067868 h 5785129"/>
                  <a:gd name="connsiteX9-2129" fmla="*/ 3085624 w 4124307"/>
                  <a:gd name="connsiteY9-2130" fmla="*/ 2245668 h 5785129"/>
                  <a:gd name="connsiteX10-2131" fmla="*/ 3145949 w 4124307"/>
                  <a:gd name="connsiteY10-2132" fmla="*/ 2344093 h 5785129"/>
                  <a:gd name="connsiteX11-2133" fmla="*/ 4085749 w 4124307"/>
                  <a:gd name="connsiteY11-2134" fmla="*/ 2480618 h 5785129"/>
                  <a:gd name="connsiteX12-2135" fmla="*/ 4112203 w 4124307"/>
                  <a:gd name="connsiteY12-2136" fmla="*/ 3427834 h 5785129"/>
                  <a:gd name="connsiteX13-2137" fmla="*/ 3987324 w 4124307"/>
                  <a:gd name="connsiteY13-2138" fmla="*/ 3510384 h 5785129"/>
                  <a:gd name="connsiteX14-2139" fmla="*/ 3738396 w 4124307"/>
                  <a:gd name="connsiteY14-2140" fmla="*/ 3655851 h 5785129"/>
                  <a:gd name="connsiteX15-2141" fmla="*/ 3732970 w 4124307"/>
                  <a:gd name="connsiteY15-2142" fmla="*/ 5018320 h 5785129"/>
                  <a:gd name="connsiteX16-2143" fmla="*/ 3640195 w 4124307"/>
                  <a:gd name="connsiteY16-2144" fmla="*/ 5023894 h 5785129"/>
                  <a:gd name="connsiteX17-2145" fmla="*/ 3509225 w 4124307"/>
                  <a:gd name="connsiteY17-2146" fmla="*/ 3608130 h 5785129"/>
                  <a:gd name="connsiteX18-2147" fmla="*/ 2804103 w 4124307"/>
                  <a:gd name="connsiteY18-2148" fmla="*/ 4143289 h 5785129"/>
                  <a:gd name="connsiteX19-2149" fmla="*/ 2719432 w 4124307"/>
                  <a:gd name="connsiteY19-2150" fmla="*/ 5762552 h 5785129"/>
                  <a:gd name="connsiteX20-2151" fmla="*/ 2613603 w 4124307"/>
                  <a:gd name="connsiteY20-2152" fmla="*/ 5762552 h 5785129"/>
                  <a:gd name="connsiteX21-2153" fmla="*/ 2562803 w 4124307"/>
                  <a:gd name="connsiteY21-2154" fmla="*/ 4191917 h 5785129"/>
                  <a:gd name="connsiteX22-2155" fmla="*/ 2560655 w 4124307"/>
                  <a:gd name="connsiteY22-2156" fmla="*/ 3887403 h 5785129"/>
                  <a:gd name="connsiteX23-2157" fmla="*/ 1899656 w 4124307"/>
                  <a:gd name="connsiteY23-2158" fmla="*/ 3728289 h 5785129"/>
                  <a:gd name="connsiteX24-2159" fmla="*/ 1891824 w 4124307"/>
                  <a:gd name="connsiteY24-2160" fmla="*/ 5093643 h 5785129"/>
                  <a:gd name="connsiteX25-2161" fmla="*/ 1769053 w 4124307"/>
                  <a:gd name="connsiteY25-2162" fmla="*/ 5072472 h 5785129"/>
                  <a:gd name="connsiteX26-2163" fmla="*/ 1752073 w 4124307"/>
                  <a:gd name="connsiteY26-2164" fmla="*/ 3705189 h 5785129"/>
                  <a:gd name="connsiteX27-2165" fmla="*/ 1752124 w 4124307"/>
                  <a:gd name="connsiteY27-2166" fmla="*/ 3696643 h 5785129"/>
                  <a:gd name="connsiteX28-2167" fmla="*/ 1658995 w 4124307"/>
                  <a:gd name="connsiteY28-2168" fmla="*/ 3633117 h 5785129"/>
                  <a:gd name="connsiteX29-2169" fmla="*/ 1620895 w 4124307"/>
                  <a:gd name="connsiteY29-2170" fmla="*/ 5025888 h 5785129"/>
                  <a:gd name="connsiteX30-2171" fmla="*/ 1544695 w 4124307"/>
                  <a:gd name="connsiteY30-2172" fmla="*/ 5004717 h 5785129"/>
                  <a:gd name="connsiteX31-2173" fmla="*/ 1536224 w 4124307"/>
                  <a:gd name="connsiteY31-2174" fmla="*/ 3599246 h 5785129"/>
                  <a:gd name="connsiteX32-2175" fmla="*/ 901224 w 4124307"/>
                  <a:gd name="connsiteY32-2176" fmla="*/ 3387576 h 5785129"/>
                  <a:gd name="connsiteX33-2177" fmla="*/ 799624 w 4124307"/>
                  <a:gd name="connsiteY33-2178" fmla="*/ 4835376 h 5785129"/>
                  <a:gd name="connsiteX34-2179" fmla="*/ 698024 w 4124307"/>
                  <a:gd name="connsiteY34-2180" fmla="*/ 4797276 h 5785129"/>
                  <a:gd name="connsiteX35-2181" fmla="*/ 668395 w 4124307"/>
                  <a:gd name="connsiteY35-2182" fmla="*/ 3607717 h 5785129"/>
                  <a:gd name="connsiteX36-2183" fmla="*/ 54566 w 4124307"/>
                  <a:gd name="connsiteY36-2184" fmla="*/ 3154746 h 5785129"/>
                  <a:gd name="connsiteX37-2185" fmla="*/ 3766 w 4124307"/>
                  <a:gd name="connsiteY37-2186" fmla="*/ 3095476 h 5785129"/>
                  <a:gd name="connsiteX38-2187" fmla="*/ 3766 w 4124307"/>
                  <a:gd name="connsiteY38-2188" fmla="*/ 2866876 h 5785129"/>
                  <a:gd name="connsiteX39-2189" fmla="*/ 139237 w 4124307"/>
                  <a:gd name="connsiteY39-2190" fmla="*/ 2782217 h 5785129"/>
                  <a:gd name="connsiteX40-2191" fmla="*/ 228137 w 4124307"/>
                  <a:gd name="connsiteY40-2192" fmla="*/ 2494346 h 5785129"/>
                  <a:gd name="connsiteX41-2193" fmla="*/ 173108 w 4124307"/>
                  <a:gd name="connsiteY41-2194" fmla="*/ 2439317 h 5785129"/>
                  <a:gd name="connsiteX42-2195" fmla="*/ 300108 w 4124307"/>
                  <a:gd name="connsiteY42-2196" fmla="*/ 2189546 h 5785129"/>
                  <a:gd name="connsiteX43-2197" fmla="*/ 918178 w 4124307"/>
                  <a:gd name="connsiteY43-2198" fmla="*/ 2181076 h 5785129"/>
                  <a:gd name="connsiteX44-2199" fmla="*/ 1172178 w 4124307"/>
                  <a:gd name="connsiteY44-2200" fmla="*/ 1706946 h 5785129"/>
                  <a:gd name="connsiteX45-2201" fmla="*/ 1371124 w 4124307"/>
                  <a:gd name="connsiteY45-2202" fmla="*/ 1728143 h 5785129"/>
                  <a:gd name="connsiteX0-2203" fmla="*/ 1371124 w 4124307"/>
                  <a:gd name="connsiteY0-2204" fmla="*/ 1728143 h 5785129"/>
                  <a:gd name="connsiteX1-2205" fmla="*/ 2787174 w 4124307"/>
                  <a:gd name="connsiteY1-2206" fmla="*/ 26343 h 5785129"/>
                  <a:gd name="connsiteX2-2207" fmla="*/ 2966028 w 4124307"/>
                  <a:gd name="connsiteY2-2208" fmla="*/ 26343 h 5785129"/>
                  <a:gd name="connsiteX3-2209" fmla="*/ 3650774 w 4124307"/>
                  <a:gd name="connsiteY3-2210" fmla="*/ 283518 h 5785129"/>
                  <a:gd name="connsiteX4-2211" fmla="*/ 3609499 w 4124307"/>
                  <a:gd name="connsiteY4-2212" fmla="*/ 375593 h 5785129"/>
                  <a:gd name="connsiteX5-2213" fmla="*/ 3231674 w 4124307"/>
                  <a:gd name="connsiteY5-2214" fmla="*/ 845493 h 5785129"/>
                  <a:gd name="connsiteX6-2215" fmla="*/ 3355499 w 4124307"/>
                  <a:gd name="connsiteY6-2216" fmla="*/ 943918 h 5785129"/>
                  <a:gd name="connsiteX7-2217" fmla="*/ 3930174 w 4124307"/>
                  <a:gd name="connsiteY7-2218" fmla="*/ 1242368 h 5785129"/>
                  <a:gd name="connsiteX8-2219" fmla="*/ 3365024 w 4124307"/>
                  <a:gd name="connsiteY8-2220" fmla="*/ 2067868 h 5785129"/>
                  <a:gd name="connsiteX9-2221" fmla="*/ 3085624 w 4124307"/>
                  <a:gd name="connsiteY9-2222" fmla="*/ 2245668 h 5785129"/>
                  <a:gd name="connsiteX10-2223" fmla="*/ 3145949 w 4124307"/>
                  <a:gd name="connsiteY10-2224" fmla="*/ 2344093 h 5785129"/>
                  <a:gd name="connsiteX11-2225" fmla="*/ 4085749 w 4124307"/>
                  <a:gd name="connsiteY11-2226" fmla="*/ 2480618 h 5785129"/>
                  <a:gd name="connsiteX12-2227" fmla="*/ 4112203 w 4124307"/>
                  <a:gd name="connsiteY12-2228" fmla="*/ 3427834 h 5785129"/>
                  <a:gd name="connsiteX13-2229" fmla="*/ 3987324 w 4124307"/>
                  <a:gd name="connsiteY13-2230" fmla="*/ 3510384 h 5785129"/>
                  <a:gd name="connsiteX14-2231" fmla="*/ 3738396 w 4124307"/>
                  <a:gd name="connsiteY14-2232" fmla="*/ 3655851 h 5785129"/>
                  <a:gd name="connsiteX15-2233" fmla="*/ 3732970 w 4124307"/>
                  <a:gd name="connsiteY15-2234" fmla="*/ 5018320 h 5785129"/>
                  <a:gd name="connsiteX16-2235" fmla="*/ 3640195 w 4124307"/>
                  <a:gd name="connsiteY16-2236" fmla="*/ 5023894 h 5785129"/>
                  <a:gd name="connsiteX17-2237" fmla="*/ 3509225 w 4124307"/>
                  <a:gd name="connsiteY17-2238" fmla="*/ 3608130 h 5785129"/>
                  <a:gd name="connsiteX18-2239" fmla="*/ 2804103 w 4124307"/>
                  <a:gd name="connsiteY18-2240" fmla="*/ 4143289 h 5785129"/>
                  <a:gd name="connsiteX19-2241" fmla="*/ 2719432 w 4124307"/>
                  <a:gd name="connsiteY19-2242" fmla="*/ 5762552 h 5785129"/>
                  <a:gd name="connsiteX20-2243" fmla="*/ 2613603 w 4124307"/>
                  <a:gd name="connsiteY20-2244" fmla="*/ 5762552 h 5785129"/>
                  <a:gd name="connsiteX21-2245" fmla="*/ 2562803 w 4124307"/>
                  <a:gd name="connsiteY21-2246" fmla="*/ 4191917 h 5785129"/>
                  <a:gd name="connsiteX22-2247" fmla="*/ 2560655 w 4124307"/>
                  <a:gd name="connsiteY22-2248" fmla="*/ 3887403 h 5785129"/>
                  <a:gd name="connsiteX23-2249" fmla="*/ 1899656 w 4124307"/>
                  <a:gd name="connsiteY23-2250" fmla="*/ 3728289 h 5785129"/>
                  <a:gd name="connsiteX24-2251" fmla="*/ 1891824 w 4124307"/>
                  <a:gd name="connsiteY24-2252" fmla="*/ 5093643 h 5785129"/>
                  <a:gd name="connsiteX25-2253" fmla="*/ 1769053 w 4124307"/>
                  <a:gd name="connsiteY25-2254" fmla="*/ 5072472 h 5785129"/>
                  <a:gd name="connsiteX26-2255" fmla="*/ 1752073 w 4124307"/>
                  <a:gd name="connsiteY26-2256" fmla="*/ 3705189 h 5785129"/>
                  <a:gd name="connsiteX27-2257" fmla="*/ 1752124 w 4124307"/>
                  <a:gd name="connsiteY27-2258" fmla="*/ 3696643 h 5785129"/>
                  <a:gd name="connsiteX28-2259" fmla="*/ 1658995 w 4124307"/>
                  <a:gd name="connsiteY28-2260" fmla="*/ 3633117 h 5785129"/>
                  <a:gd name="connsiteX29-2261" fmla="*/ 1620895 w 4124307"/>
                  <a:gd name="connsiteY29-2262" fmla="*/ 5025888 h 5785129"/>
                  <a:gd name="connsiteX30-2263" fmla="*/ 1544695 w 4124307"/>
                  <a:gd name="connsiteY30-2264" fmla="*/ 5004717 h 5785129"/>
                  <a:gd name="connsiteX31-2265" fmla="*/ 1536224 w 4124307"/>
                  <a:gd name="connsiteY31-2266" fmla="*/ 3599246 h 5785129"/>
                  <a:gd name="connsiteX32-2267" fmla="*/ 901224 w 4124307"/>
                  <a:gd name="connsiteY32-2268" fmla="*/ 3387576 h 5785129"/>
                  <a:gd name="connsiteX33-2269" fmla="*/ 799624 w 4124307"/>
                  <a:gd name="connsiteY33-2270" fmla="*/ 4835376 h 5785129"/>
                  <a:gd name="connsiteX34-2271" fmla="*/ 698024 w 4124307"/>
                  <a:gd name="connsiteY34-2272" fmla="*/ 4797276 h 5785129"/>
                  <a:gd name="connsiteX35-2273" fmla="*/ 668395 w 4124307"/>
                  <a:gd name="connsiteY35-2274" fmla="*/ 3607717 h 5785129"/>
                  <a:gd name="connsiteX36-2275" fmla="*/ 54566 w 4124307"/>
                  <a:gd name="connsiteY36-2276" fmla="*/ 3154746 h 5785129"/>
                  <a:gd name="connsiteX37-2277" fmla="*/ 3766 w 4124307"/>
                  <a:gd name="connsiteY37-2278" fmla="*/ 3095476 h 5785129"/>
                  <a:gd name="connsiteX38-2279" fmla="*/ 3766 w 4124307"/>
                  <a:gd name="connsiteY38-2280" fmla="*/ 2866876 h 5785129"/>
                  <a:gd name="connsiteX39-2281" fmla="*/ 139237 w 4124307"/>
                  <a:gd name="connsiteY39-2282" fmla="*/ 2782217 h 5785129"/>
                  <a:gd name="connsiteX40-2283" fmla="*/ 228137 w 4124307"/>
                  <a:gd name="connsiteY40-2284" fmla="*/ 2494346 h 5785129"/>
                  <a:gd name="connsiteX41-2285" fmla="*/ 173108 w 4124307"/>
                  <a:gd name="connsiteY41-2286" fmla="*/ 2439317 h 5785129"/>
                  <a:gd name="connsiteX42-2287" fmla="*/ 300108 w 4124307"/>
                  <a:gd name="connsiteY42-2288" fmla="*/ 2189546 h 5785129"/>
                  <a:gd name="connsiteX43-2289" fmla="*/ 918178 w 4124307"/>
                  <a:gd name="connsiteY43-2290" fmla="*/ 2181076 h 5785129"/>
                  <a:gd name="connsiteX44-2291" fmla="*/ 1172178 w 4124307"/>
                  <a:gd name="connsiteY44-2292" fmla="*/ 1706946 h 5785129"/>
                  <a:gd name="connsiteX45-2293" fmla="*/ 1371124 w 4124307"/>
                  <a:gd name="connsiteY45-2294" fmla="*/ 1728143 h 5785129"/>
                  <a:gd name="connsiteX0-2295" fmla="*/ 1371124 w 4124307"/>
                  <a:gd name="connsiteY0-2296" fmla="*/ 1728143 h 5785129"/>
                  <a:gd name="connsiteX1-2297" fmla="*/ 2787174 w 4124307"/>
                  <a:gd name="connsiteY1-2298" fmla="*/ 26343 h 5785129"/>
                  <a:gd name="connsiteX2-2299" fmla="*/ 2966028 w 4124307"/>
                  <a:gd name="connsiteY2-2300" fmla="*/ 26343 h 5785129"/>
                  <a:gd name="connsiteX3-2301" fmla="*/ 3650774 w 4124307"/>
                  <a:gd name="connsiteY3-2302" fmla="*/ 283518 h 5785129"/>
                  <a:gd name="connsiteX4-2303" fmla="*/ 3609499 w 4124307"/>
                  <a:gd name="connsiteY4-2304" fmla="*/ 375593 h 5785129"/>
                  <a:gd name="connsiteX5-2305" fmla="*/ 3231674 w 4124307"/>
                  <a:gd name="connsiteY5-2306" fmla="*/ 845493 h 5785129"/>
                  <a:gd name="connsiteX6-2307" fmla="*/ 3355499 w 4124307"/>
                  <a:gd name="connsiteY6-2308" fmla="*/ 943918 h 5785129"/>
                  <a:gd name="connsiteX7-2309" fmla="*/ 3930174 w 4124307"/>
                  <a:gd name="connsiteY7-2310" fmla="*/ 1242368 h 5785129"/>
                  <a:gd name="connsiteX8-2311" fmla="*/ 3365024 w 4124307"/>
                  <a:gd name="connsiteY8-2312" fmla="*/ 2067868 h 5785129"/>
                  <a:gd name="connsiteX9-2313" fmla="*/ 3085624 w 4124307"/>
                  <a:gd name="connsiteY9-2314" fmla="*/ 2245668 h 5785129"/>
                  <a:gd name="connsiteX10-2315" fmla="*/ 3145949 w 4124307"/>
                  <a:gd name="connsiteY10-2316" fmla="*/ 2344093 h 5785129"/>
                  <a:gd name="connsiteX11-2317" fmla="*/ 4085749 w 4124307"/>
                  <a:gd name="connsiteY11-2318" fmla="*/ 2480618 h 5785129"/>
                  <a:gd name="connsiteX12-2319" fmla="*/ 4112203 w 4124307"/>
                  <a:gd name="connsiteY12-2320" fmla="*/ 3427834 h 5785129"/>
                  <a:gd name="connsiteX13-2321" fmla="*/ 3987324 w 4124307"/>
                  <a:gd name="connsiteY13-2322" fmla="*/ 3510384 h 5785129"/>
                  <a:gd name="connsiteX14-2323" fmla="*/ 3738396 w 4124307"/>
                  <a:gd name="connsiteY14-2324" fmla="*/ 3655851 h 5785129"/>
                  <a:gd name="connsiteX15-2325" fmla="*/ 3732970 w 4124307"/>
                  <a:gd name="connsiteY15-2326" fmla="*/ 5018320 h 5785129"/>
                  <a:gd name="connsiteX16-2327" fmla="*/ 3640195 w 4124307"/>
                  <a:gd name="connsiteY16-2328" fmla="*/ 5023894 h 5785129"/>
                  <a:gd name="connsiteX17-2329" fmla="*/ 3509225 w 4124307"/>
                  <a:gd name="connsiteY17-2330" fmla="*/ 3608130 h 5785129"/>
                  <a:gd name="connsiteX18-2331" fmla="*/ 2804103 w 4124307"/>
                  <a:gd name="connsiteY18-2332" fmla="*/ 4143289 h 5785129"/>
                  <a:gd name="connsiteX19-2333" fmla="*/ 2719432 w 4124307"/>
                  <a:gd name="connsiteY19-2334" fmla="*/ 5762552 h 5785129"/>
                  <a:gd name="connsiteX20-2335" fmla="*/ 2613603 w 4124307"/>
                  <a:gd name="connsiteY20-2336" fmla="*/ 5762552 h 5785129"/>
                  <a:gd name="connsiteX21-2337" fmla="*/ 2562803 w 4124307"/>
                  <a:gd name="connsiteY21-2338" fmla="*/ 4191917 h 5785129"/>
                  <a:gd name="connsiteX22-2339" fmla="*/ 2560655 w 4124307"/>
                  <a:gd name="connsiteY22-2340" fmla="*/ 3887403 h 5785129"/>
                  <a:gd name="connsiteX23-2341" fmla="*/ 1899656 w 4124307"/>
                  <a:gd name="connsiteY23-2342" fmla="*/ 3728289 h 5785129"/>
                  <a:gd name="connsiteX24-2343" fmla="*/ 1891824 w 4124307"/>
                  <a:gd name="connsiteY24-2344" fmla="*/ 5093643 h 5785129"/>
                  <a:gd name="connsiteX25-2345" fmla="*/ 1769053 w 4124307"/>
                  <a:gd name="connsiteY25-2346" fmla="*/ 5072472 h 5785129"/>
                  <a:gd name="connsiteX26-2347" fmla="*/ 1752073 w 4124307"/>
                  <a:gd name="connsiteY26-2348" fmla="*/ 3705189 h 5785129"/>
                  <a:gd name="connsiteX27-2349" fmla="*/ 1752124 w 4124307"/>
                  <a:gd name="connsiteY27-2350" fmla="*/ 3696643 h 5785129"/>
                  <a:gd name="connsiteX28-2351" fmla="*/ 1658995 w 4124307"/>
                  <a:gd name="connsiteY28-2352" fmla="*/ 3633117 h 5785129"/>
                  <a:gd name="connsiteX29-2353" fmla="*/ 1620895 w 4124307"/>
                  <a:gd name="connsiteY29-2354" fmla="*/ 5025888 h 5785129"/>
                  <a:gd name="connsiteX30-2355" fmla="*/ 1544695 w 4124307"/>
                  <a:gd name="connsiteY30-2356" fmla="*/ 5004717 h 5785129"/>
                  <a:gd name="connsiteX31-2357" fmla="*/ 1536224 w 4124307"/>
                  <a:gd name="connsiteY31-2358" fmla="*/ 3599246 h 5785129"/>
                  <a:gd name="connsiteX32-2359" fmla="*/ 901224 w 4124307"/>
                  <a:gd name="connsiteY32-2360" fmla="*/ 3387576 h 5785129"/>
                  <a:gd name="connsiteX33-2361" fmla="*/ 799624 w 4124307"/>
                  <a:gd name="connsiteY33-2362" fmla="*/ 4835376 h 5785129"/>
                  <a:gd name="connsiteX34-2363" fmla="*/ 698024 w 4124307"/>
                  <a:gd name="connsiteY34-2364" fmla="*/ 4797276 h 5785129"/>
                  <a:gd name="connsiteX35-2365" fmla="*/ 668395 w 4124307"/>
                  <a:gd name="connsiteY35-2366" fmla="*/ 3607717 h 5785129"/>
                  <a:gd name="connsiteX36-2367" fmla="*/ 54566 w 4124307"/>
                  <a:gd name="connsiteY36-2368" fmla="*/ 3154746 h 5785129"/>
                  <a:gd name="connsiteX37-2369" fmla="*/ 3766 w 4124307"/>
                  <a:gd name="connsiteY37-2370" fmla="*/ 3095476 h 5785129"/>
                  <a:gd name="connsiteX38-2371" fmla="*/ 3766 w 4124307"/>
                  <a:gd name="connsiteY38-2372" fmla="*/ 2866876 h 5785129"/>
                  <a:gd name="connsiteX39-2373" fmla="*/ 139237 w 4124307"/>
                  <a:gd name="connsiteY39-2374" fmla="*/ 2782217 h 5785129"/>
                  <a:gd name="connsiteX40-2375" fmla="*/ 228137 w 4124307"/>
                  <a:gd name="connsiteY40-2376" fmla="*/ 2494346 h 5785129"/>
                  <a:gd name="connsiteX41-2377" fmla="*/ 173108 w 4124307"/>
                  <a:gd name="connsiteY41-2378" fmla="*/ 2439317 h 5785129"/>
                  <a:gd name="connsiteX42-2379" fmla="*/ 300108 w 4124307"/>
                  <a:gd name="connsiteY42-2380" fmla="*/ 2189546 h 5785129"/>
                  <a:gd name="connsiteX43-2381" fmla="*/ 918178 w 4124307"/>
                  <a:gd name="connsiteY43-2382" fmla="*/ 2181076 h 5785129"/>
                  <a:gd name="connsiteX44-2383" fmla="*/ 1172178 w 4124307"/>
                  <a:gd name="connsiteY44-2384" fmla="*/ 1706946 h 5785129"/>
                  <a:gd name="connsiteX45-2385" fmla="*/ 1371124 w 4124307"/>
                  <a:gd name="connsiteY45-2386" fmla="*/ 1728143 h 5785129"/>
                  <a:gd name="connsiteX0-2387" fmla="*/ 1371124 w 4124307"/>
                  <a:gd name="connsiteY0-2388" fmla="*/ 1728143 h 5785129"/>
                  <a:gd name="connsiteX1-2389" fmla="*/ 2787174 w 4124307"/>
                  <a:gd name="connsiteY1-2390" fmla="*/ 26343 h 5785129"/>
                  <a:gd name="connsiteX2-2391" fmla="*/ 2966028 w 4124307"/>
                  <a:gd name="connsiteY2-2392" fmla="*/ 26343 h 5785129"/>
                  <a:gd name="connsiteX3-2393" fmla="*/ 3650774 w 4124307"/>
                  <a:gd name="connsiteY3-2394" fmla="*/ 283518 h 5785129"/>
                  <a:gd name="connsiteX4-2395" fmla="*/ 3609499 w 4124307"/>
                  <a:gd name="connsiteY4-2396" fmla="*/ 375593 h 5785129"/>
                  <a:gd name="connsiteX5-2397" fmla="*/ 3231674 w 4124307"/>
                  <a:gd name="connsiteY5-2398" fmla="*/ 845493 h 5785129"/>
                  <a:gd name="connsiteX6-2399" fmla="*/ 3355499 w 4124307"/>
                  <a:gd name="connsiteY6-2400" fmla="*/ 943918 h 5785129"/>
                  <a:gd name="connsiteX7-2401" fmla="*/ 3930174 w 4124307"/>
                  <a:gd name="connsiteY7-2402" fmla="*/ 1242368 h 5785129"/>
                  <a:gd name="connsiteX8-2403" fmla="*/ 3365024 w 4124307"/>
                  <a:gd name="connsiteY8-2404" fmla="*/ 2067868 h 5785129"/>
                  <a:gd name="connsiteX9-2405" fmla="*/ 3085624 w 4124307"/>
                  <a:gd name="connsiteY9-2406" fmla="*/ 2245668 h 5785129"/>
                  <a:gd name="connsiteX10-2407" fmla="*/ 3145949 w 4124307"/>
                  <a:gd name="connsiteY10-2408" fmla="*/ 2344093 h 5785129"/>
                  <a:gd name="connsiteX11-2409" fmla="*/ 4085749 w 4124307"/>
                  <a:gd name="connsiteY11-2410" fmla="*/ 2480618 h 5785129"/>
                  <a:gd name="connsiteX12-2411" fmla="*/ 4112203 w 4124307"/>
                  <a:gd name="connsiteY12-2412" fmla="*/ 3427834 h 5785129"/>
                  <a:gd name="connsiteX13-2413" fmla="*/ 3987324 w 4124307"/>
                  <a:gd name="connsiteY13-2414" fmla="*/ 3510384 h 5785129"/>
                  <a:gd name="connsiteX14-2415" fmla="*/ 3738396 w 4124307"/>
                  <a:gd name="connsiteY14-2416" fmla="*/ 3655851 h 5785129"/>
                  <a:gd name="connsiteX15-2417" fmla="*/ 3732970 w 4124307"/>
                  <a:gd name="connsiteY15-2418" fmla="*/ 5018320 h 5785129"/>
                  <a:gd name="connsiteX16-2419" fmla="*/ 3640195 w 4124307"/>
                  <a:gd name="connsiteY16-2420" fmla="*/ 5023894 h 5785129"/>
                  <a:gd name="connsiteX17-2421" fmla="*/ 3509225 w 4124307"/>
                  <a:gd name="connsiteY17-2422" fmla="*/ 3608130 h 5785129"/>
                  <a:gd name="connsiteX18-2423" fmla="*/ 2804103 w 4124307"/>
                  <a:gd name="connsiteY18-2424" fmla="*/ 4143289 h 5785129"/>
                  <a:gd name="connsiteX19-2425" fmla="*/ 2719432 w 4124307"/>
                  <a:gd name="connsiteY19-2426" fmla="*/ 5762552 h 5785129"/>
                  <a:gd name="connsiteX20-2427" fmla="*/ 2613603 w 4124307"/>
                  <a:gd name="connsiteY20-2428" fmla="*/ 5762552 h 5785129"/>
                  <a:gd name="connsiteX21-2429" fmla="*/ 2562803 w 4124307"/>
                  <a:gd name="connsiteY21-2430" fmla="*/ 4191917 h 5785129"/>
                  <a:gd name="connsiteX22-2431" fmla="*/ 2560655 w 4124307"/>
                  <a:gd name="connsiteY22-2432" fmla="*/ 3887403 h 5785129"/>
                  <a:gd name="connsiteX23-2433" fmla="*/ 1899656 w 4124307"/>
                  <a:gd name="connsiteY23-2434" fmla="*/ 3728289 h 5785129"/>
                  <a:gd name="connsiteX24-2435" fmla="*/ 1891824 w 4124307"/>
                  <a:gd name="connsiteY24-2436" fmla="*/ 5093643 h 5785129"/>
                  <a:gd name="connsiteX25-2437" fmla="*/ 1769053 w 4124307"/>
                  <a:gd name="connsiteY25-2438" fmla="*/ 5072472 h 5785129"/>
                  <a:gd name="connsiteX26-2439" fmla="*/ 1752073 w 4124307"/>
                  <a:gd name="connsiteY26-2440" fmla="*/ 3705189 h 5785129"/>
                  <a:gd name="connsiteX27-2441" fmla="*/ 1752124 w 4124307"/>
                  <a:gd name="connsiteY27-2442" fmla="*/ 3696643 h 5785129"/>
                  <a:gd name="connsiteX28-2443" fmla="*/ 1658995 w 4124307"/>
                  <a:gd name="connsiteY28-2444" fmla="*/ 3633117 h 5785129"/>
                  <a:gd name="connsiteX29-2445" fmla="*/ 1620895 w 4124307"/>
                  <a:gd name="connsiteY29-2446" fmla="*/ 5025888 h 5785129"/>
                  <a:gd name="connsiteX30-2447" fmla="*/ 1544695 w 4124307"/>
                  <a:gd name="connsiteY30-2448" fmla="*/ 5004717 h 5785129"/>
                  <a:gd name="connsiteX31-2449" fmla="*/ 1536224 w 4124307"/>
                  <a:gd name="connsiteY31-2450" fmla="*/ 3599246 h 5785129"/>
                  <a:gd name="connsiteX32-2451" fmla="*/ 901224 w 4124307"/>
                  <a:gd name="connsiteY32-2452" fmla="*/ 3387576 h 5785129"/>
                  <a:gd name="connsiteX33-2453" fmla="*/ 799624 w 4124307"/>
                  <a:gd name="connsiteY33-2454" fmla="*/ 4835376 h 5785129"/>
                  <a:gd name="connsiteX34-2455" fmla="*/ 698024 w 4124307"/>
                  <a:gd name="connsiteY34-2456" fmla="*/ 4797276 h 5785129"/>
                  <a:gd name="connsiteX35-2457" fmla="*/ 668395 w 4124307"/>
                  <a:gd name="connsiteY35-2458" fmla="*/ 3607717 h 5785129"/>
                  <a:gd name="connsiteX36-2459" fmla="*/ 54566 w 4124307"/>
                  <a:gd name="connsiteY36-2460" fmla="*/ 3154746 h 5785129"/>
                  <a:gd name="connsiteX37-2461" fmla="*/ 3766 w 4124307"/>
                  <a:gd name="connsiteY37-2462" fmla="*/ 3095476 h 5785129"/>
                  <a:gd name="connsiteX38-2463" fmla="*/ 3766 w 4124307"/>
                  <a:gd name="connsiteY38-2464" fmla="*/ 2866876 h 5785129"/>
                  <a:gd name="connsiteX39-2465" fmla="*/ 139237 w 4124307"/>
                  <a:gd name="connsiteY39-2466" fmla="*/ 2782217 h 5785129"/>
                  <a:gd name="connsiteX40-2467" fmla="*/ 228137 w 4124307"/>
                  <a:gd name="connsiteY40-2468" fmla="*/ 2494346 h 5785129"/>
                  <a:gd name="connsiteX41-2469" fmla="*/ 173108 w 4124307"/>
                  <a:gd name="connsiteY41-2470" fmla="*/ 2439317 h 5785129"/>
                  <a:gd name="connsiteX42-2471" fmla="*/ 300108 w 4124307"/>
                  <a:gd name="connsiteY42-2472" fmla="*/ 2189546 h 5785129"/>
                  <a:gd name="connsiteX43-2473" fmla="*/ 918178 w 4124307"/>
                  <a:gd name="connsiteY43-2474" fmla="*/ 2181076 h 5785129"/>
                  <a:gd name="connsiteX44-2475" fmla="*/ 1172178 w 4124307"/>
                  <a:gd name="connsiteY44-2476" fmla="*/ 1706946 h 5785129"/>
                  <a:gd name="connsiteX45-2477" fmla="*/ 1371124 w 4124307"/>
                  <a:gd name="connsiteY45-2478" fmla="*/ 1728143 h 5785129"/>
                  <a:gd name="connsiteX0-2479" fmla="*/ 1371124 w 4124307"/>
                  <a:gd name="connsiteY0-2480" fmla="*/ 1728143 h 5785129"/>
                  <a:gd name="connsiteX1-2481" fmla="*/ 2787174 w 4124307"/>
                  <a:gd name="connsiteY1-2482" fmla="*/ 26343 h 5785129"/>
                  <a:gd name="connsiteX2-2483" fmla="*/ 2966028 w 4124307"/>
                  <a:gd name="connsiteY2-2484" fmla="*/ 26343 h 5785129"/>
                  <a:gd name="connsiteX3-2485" fmla="*/ 3650774 w 4124307"/>
                  <a:gd name="connsiteY3-2486" fmla="*/ 283518 h 5785129"/>
                  <a:gd name="connsiteX4-2487" fmla="*/ 3609499 w 4124307"/>
                  <a:gd name="connsiteY4-2488" fmla="*/ 375593 h 5785129"/>
                  <a:gd name="connsiteX5-2489" fmla="*/ 3231674 w 4124307"/>
                  <a:gd name="connsiteY5-2490" fmla="*/ 845493 h 5785129"/>
                  <a:gd name="connsiteX6-2491" fmla="*/ 3355499 w 4124307"/>
                  <a:gd name="connsiteY6-2492" fmla="*/ 943918 h 5785129"/>
                  <a:gd name="connsiteX7-2493" fmla="*/ 3930174 w 4124307"/>
                  <a:gd name="connsiteY7-2494" fmla="*/ 1242368 h 5785129"/>
                  <a:gd name="connsiteX8-2495" fmla="*/ 3365024 w 4124307"/>
                  <a:gd name="connsiteY8-2496" fmla="*/ 2067868 h 5785129"/>
                  <a:gd name="connsiteX9-2497" fmla="*/ 3085624 w 4124307"/>
                  <a:gd name="connsiteY9-2498" fmla="*/ 2245668 h 5785129"/>
                  <a:gd name="connsiteX10-2499" fmla="*/ 3145949 w 4124307"/>
                  <a:gd name="connsiteY10-2500" fmla="*/ 2344093 h 5785129"/>
                  <a:gd name="connsiteX11-2501" fmla="*/ 4085749 w 4124307"/>
                  <a:gd name="connsiteY11-2502" fmla="*/ 2480618 h 5785129"/>
                  <a:gd name="connsiteX12-2503" fmla="*/ 4112203 w 4124307"/>
                  <a:gd name="connsiteY12-2504" fmla="*/ 3427834 h 5785129"/>
                  <a:gd name="connsiteX13-2505" fmla="*/ 3987324 w 4124307"/>
                  <a:gd name="connsiteY13-2506" fmla="*/ 3510384 h 5785129"/>
                  <a:gd name="connsiteX14-2507" fmla="*/ 3738396 w 4124307"/>
                  <a:gd name="connsiteY14-2508" fmla="*/ 3655851 h 5785129"/>
                  <a:gd name="connsiteX15-2509" fmla="*/ 3732970 w 4124307"/>
                  <a:gd name="connsiteY15-2510" fmla="*/ 5018320 h 5785129"/>
                  <a:gd name="connsiteX16-2511" fmla="*/ 3640195 w 4124307"/>
                  <a:gd name="connsiteY16-2512" fmla="*/ 5023894 h 5785129"/>
                  <a:gd name="connsiteX17-2513" fmla="*/ 3509225 w 4124307"/>
                  <a:gd name="connsiteY17-2514" fmla="*/ 3608130 h 5785129"/>
                  <a:gd name="connsiteX18-2515" fmla="*/ 2804103 w 4124307"/>
                  <a:gd name="connsiteY18-2516" fmla="*/ 4143289 h 5785129"/>
                  <a:gd name="connsiteX19-2517" fmla="*/ 2719432 w 4124307"/>
                  <a:gd name="connsiteY19-2518" fmla="*/ 5762552 h 5785129"/>
                  <a:gd name="connsiteX20-2519" fmla="*/ 2613603 w 4124307"/>
                  <a:gd name="connsiteY20-2520" fmla="*/ 5762552 h 5785129"/>
                  <a:gd name="connsiteX21-2521" fmla="*/ 2562803 w 4124307"/>
                  <a:gd name="connsiteY21-2522" fmla="*/ 4191917 h 5785129"/>
                  <a:gd name="connsiteX22-2523" fmla="*/ 2560655 w 4124307"/>
                  <a:gd name="connsiteY22-2524" fmla="*/ 3887403 h 5785129"/>
                  <a:gd name="connsiteX23-2525" fmla="*/ 1899656 w 4124307"/>
                  <a:gd name="connsiteY23-2526" fmla="*/ 3728289 h 5785129"/>
                  <a:gd name="connsiteX24-2527" fmla="*/ 1891824 w 4124307"/>
                  <a:gd name="connsiteY24-2528" fmla="*/ 5093643 h 5785129"/>
                  <a:gd name="connsiteX25-2529" fmla="*/ 1769053 w 4124307"/>
                  <a:gd name="connsiteY25-2530" fmla="*/ 5072472 h 5785129"/>
                  <a:gd name="connsiteX26-2531" fmla="*/ 1752073 w 4124307"/>
                  <a:gd name="connsiteY26-2532" fmla="*/ 3705189 h 5785129"/>
                  <a:gd name="connsiteX27-2533" fmla="*/ 1752124 w 4124307"/>
                  <a:gd name="connsiteY27-2534" fmla="*/ 3696643 h 5785129"/>
                  <a:gd name="connsiteX28-2535" fmla="*/ 1658995 w 4124307"/>
                  <a:gd name="connsiteY28-2536" fmla="*/ 3633117 h 5785129"/>
                  <a:gd name="connsiteX29-2537" fmla="*/ 1620895 w 4124307"/>
                  <a:gd name="connsiteY29-2538" fmla="*/ 5025888 h 5785129"/>
                  <a:gd name="connsiteX30-2539" fmla="*/ 1544695 w 4124307"/>
                  <a:gd name="connsiteY30-2540" fmla="*/ 5004717 h 5785129"/>
                  <a:gd name="connsiteX31-2541" fmla="*/ 1536224 w 4124307"/>
                  <a:gd name="connsiteY31-2542" fmla="*/ 3599246 h 5785129"/>
                  <a:gd name="connsiteX32-2543" fmla="*/ 901224 w 4124307"/>
                  <a:gd name="connsiteY32-2544" fmla="*/ 3387576 h 5785129"/>
                  <a:gd name="connsiteX33-2545" fmla="*/ 799624 w 4124307"/>
                  <a:gd name="connsiteY33-2546" fmla="*/ 4835376 h 5785129"/>
                  <a:gd name="connsiteX34-2547" fmla="*/ 698024 w 4124307"/>
                  <a:gd name="connsiteY34-2548" fmla="*/ 4797276 h 5785129"/>
                  <a:gd name="connsiteX35-2549" fmla="*/ 668395 w 4124307"/>
                  <a:gd name="connsiteY35-2550" fmla="*/ 3607717 h 5785129"/>
                  <a:gd name="connsiteX36-2551" fmla="*/ 54566 w 4124307"/>
                  <a:gd name="connsiteY36-2552" fmla="*/ 3154746 h 5785129"/>
                  <a:gd name="connsiteX37-2553" fmla="*/ 3766 w 4124307"/>
                  <a:gd name="connsiteY37-2554" fmla="*/ 3095476 h 5785129"/>
                  <a:gd name="connsiteX38-2555" fmla="*/ 3766 w 4124307"/>
                  <a:gd name="connsiteY38-2556" fmla="*/ 2866876 h 5785129"/>
                  <a:gd name="connsiteX39-2557" fmla="*/ 139237 w 4124307"/>
                  <a:gd name="connsiteY39-2558" fmla="*/ 2782217 h 5785129"/>
                  <a:gd name="connsiteX40-2559" fmla="*/ 228137 w 4124307"/>
                  <a:gd name="connsiteY40-2560" fmla="*/ 2494346 h 5785129"/>
                  <a:gd name="connsiteX41-2561" fmla="*/ 173108 w 4124307"/>
                  <a:gd name="connsiteY41-2562" fmla="*/ 2439317 h 5785129"/>
                  <a:gd name="connsiteX42-2563" fmla="*/ 300108 w 4124307"/>
                  <a:gd name="connsiteY42-2564" fmla="*/ 2189546 h 5785129"/>
                  <a:gd name="connsiteX43-2565" fmla="*/ 918178 w 4124307"/>
                  <a:gd name="connsiteY43-2566" fmla="*/ 2181076 h 5785129"/>
                  <a:gd name="connsiteX44-2567" fmla="*/ 1172178 w 4124307"/>
                  <a:gd name="connsiteY44-2568" fmla="*/ 1706946 h 5785129"/>
                  <a:gd name="connsiteX45-2569" fmla="*/ 1371124 w 4124307"/>
                  <a:gd name="connsiteY45-2570" fmla="*/ 1728143 h 5785129"/>
                  <a:gd name="connsiteX0-2571" fmla="*/ 1371124 w 4124307"/>
                  <a:gd name="connsiteY0-2572" fmla="*/ 1728143 h 5785129"/>
                  <a:gd name="connsiteX1-2573" fmla="*/ 2787174 w 4124307"/>
                  <a:gd name="connsiteY1-2574" fmla="*/ 26343 h 5785129"/>
                  <a:gd name="connsiteX2-2575" fmla="*/ 2966028 w 4124307"/>
                  <a:gd name="connsiteY2-2576" fmla="*/ 26343 h 5785129"/>
                  <a:gd name="connsiteX3-2577" fmla="*/ 3650774 w 4124307"/>
                  <a:gd name="connsiteY3-2578" fmla="*/ 283518 h 5785129"/>
                  <a:gd name="connsiteX4-2579" fmla="*/ 3609499 w 4124307"/>
                  <a:gd name="connsiteY4-2580" fmla="*/ 375593 h 5785129"/>
                  <a:gd name="connsiteX5-2581" fmla="*/ 3231674 w 4124307"/>
                  <a:gd name="connsiteY5-2582" fmla="*/ 845493 h 5785129"/>
                  <a:gd name="connsiteX6-2583" fmla="*/ 3355499 w 4124307"/>
                  <a:gd name="connsiteY6-2584" fmla="*/ 943918 h 5785129"/>
                  <a:gd name="connsiteX7-2585" fmla="*/ 3930174 w 4124307"/>
                  <a:gd name="connsiteY7-2586" fmla="*/ 1242368 h 5785129"/>
                  <a:gd name="connsiteX8-2587" fmla="*/ 3365024 w 4124307"/>
                  <a:gd name="connsiteY8-2588" fmla="*/ 2067868 h 5785129"/>
                  <a:gd name="connsiteX9-2589" fmla="*/ 3085624 w 4124307"/>
                  <a:gd name="connsiteY9-2590" fmla="*/ 2245668 h 5785129"/>
                  <a:gd name="connsiteX10-2591" fmla="*/ 3145949 w 4124307"/>
                  <a:gd name="connsiteY10-2592" fmla="*/ 2344093 h 5785129"/>
                  <a:gd name="connsiteX11-2593" fmla="*/ 4085749 w 4124307"/>
                  <a:gd name="connsiteY11-2594" fmla="*/ 2480618 h 5785129"/>
                  <a:gd name="connsiteX12-2595" fmla="*/ 4112203 w 4124307"/>
                  <a:gd name="connsiteY12-2596" fmla="*/ 3427834 h 5785129"/>
                  <a:gd name="connsiteX13-2597" fmla="*/ 3987324 w 4124307"/>
                  <a:gd name="connsiteY13-2598" fmla="*/ 3510384 h 5785129"/>
                  <a:gd name="connsiteX14-2599" fmla="*/ 3738396 w 4124307"/>
                  <a:gd name="connsiteY14-2600" fmla="*/ 3655851 h 5785129"/>
                  <a:gd name="connsiteX15-2601" fmla="*/ 3732970 w 4124307"/>
                  <a:gd name="connsiteY15-2602" fmla="*/ 5018320 h 5785129"/>
                  <a:gd name="connsiteX16-2603" fmla="*/ 3640195 w 4124307"/>
                  <a:gd name="connsiteY16-2604" fmla="*/ 5023894 h 5785129"/>
                  <a:gd name="connsiteX17-2605" fmla="*/ 3509225 w 4124307"/>
                  <a:gd name="connsiteY17-2606" fmla="*/ 3608130 h 5785129"/>
                  <a:gd name="connsiteX18-2607" fmla="*/ 2804103 w 4124307"/>
                  <a:gd name="connsiteY18-2608" fmla="*/ 4143289 h 5785129"/>
                  <a:gd name="connsiteX19-2609" fmla="*/ 2719432 w 4124307"/>
                  <a:gd name="connsiteY19-2610" fmla="*/ 5762552 h 5785129"/>
                  <a:gd name="connsiteX20-2611" fmla="*/ 2613603 w 4124307"/>
                  <a:gd name="connsiteY20-2612" fmla="*/ 5762552 h 5785129"/>
                  <a:gd name="connsiteX21-2613" fmla="*/ 2562803 w 4124307"/>
                  <a:gd name="connsiteY21-2614" fmla="*/ 4191917 h 5785129"/>
                  <a:gd name="connsiteX22-2615" fmla="*/ 2560655 w 4124307"/>
                  <a:gd name="connsiteY22-2616" fmla="*/ 3887403 h 5785129"/>
                  <a:gd name="connsiteX23-2617" fmla="*/ 1899656 w 4124307"/>
                  <a:gd name="connsiteY23-2618" fmla="*/ 3728289 h 5785129"/>
                  <a:gd name="connsiteX24-2619" fmla="*/ 1891824 w 4124307"/>
                  <a:gd name="connsiteY24-2620" fmla="*/ 5093643 h 5785129"/>
                  <a:gd name="connsiteX25-2621" fmla="*/ 1769053 w 4124307"/>
                  <a:gd name="connsiteY25-2622" fmla="*/ 5072472 h 5785129"/>
                  <a:gd name="connsiteX26-2623" fmla="*/ 1752073 w 4124307"/>
                  <a:gd name="connsiteY26-2624" fmla="*/ 3705189 h 5785129"/>
                  <a:gd name="connsiteX27-2625" fmla="*/ 1752124 w 4124307"/>
                  <a:gd name="connsiteY27-2626" fmla="*/ 3696643 h 5785129"/>
                  <a:gd name="connsiteX28-2627" fmla="*/ 1658995 w 4124307"/>
                  <a:gd name="connsiteY28-2628" fmla="*/ 3633117 h 5785129"/>
                  <a:gd name="connsiteX29-2629" fmla="*/ 1620895 w 4124307"/>
                  <a:gd name="connsiteY29-2630" fmla="*/ 5025888 h 5785129"/>
                  <a:gd name="connsiteX30-2631" fmla="*/ 1544695 w 4124307"/>
                  <a:gd name="connsiteY30-2632" fmla="*/ 5004717 h 5785129"/>
                  <a:gd name="connsiteX31-2633" fmla="*/ 1536224 w 4124307"/>
                  <a:gd name="connsiteY31-2634" fmla="*/ 3599246 h 5785129"/>
                  <a:gd name="connsiteX32-2635" fmla="*/ 901224 w 4124307"/>
                  <a:gd name="connsiteY32-2636" fmla="*/ 3387576 h 5785129"/>
                  <a:gd name="connsiteX33-2637" fmla="*/ 799624 w 4124307"/>
                  <a:gd name="connsiteY33-2638" fmla="*/ 4835376 h 5785129"/>
                  <a:gd name="connsiteX34-2639" fmla="*/ 698024 w 4124307"/>
                  <a:gd name="connsiteY34-2640" fmla="*/ 4797276 h 5785129"/>
                  <a:gd name="connsiteX35-2641" fmla="*/ 668395 w 4124307"/>
                  <a:gd name="connsiteY35-2642" fmla="*/ 3607717 h 5785129"/>
                  <a:gd name="connsiteX36-2643" fmla="*/ 54566 w 4124307"/>
                  <a:gd name="connsiteY36-2644" fmla="*/ 3154746 h 5785129"/>
                  <a:gd name="connsiteX37-2645" fmla="*/ 3766 w 4124307"/>
                  <a:gd name="connsiteY37-2646" fmla="*/ 3095476 h 5785129"/>
                  <a:gd name="connsiteX38-2647" fmla="*/ 3766 w 4124307"/>
                  <a:gd name="connsiteY38-2648" fmla="*/ 2866876 h 5785129"/>
                  <a:gd name="connsiteX39-2649" fmla="*/ 139237 w 4124307"/>
                  <a:gd name="connsiteY39-2650" fmla="*/ 2782217 h 5785129"/>
                  <a:gd name="connsiteX40-2651" fmla="*/ 228137 w 4124307"/>
                  <a:gd name="connsiteY40-2652" fmla="*/ 2494346 h 5785129"/>
                  <a:gd name="connsiteX41-2653" fmla="*/ 173108 w 4124307"/>
                  <a:gd name="connsiteY41-2654" fmla="*/ 2439317 h 5785129"/>
                  <a:gd name="connsiteX42-2655" fmla="*/ 300108 w 4124307"/>
                  <a:gd name="connsiteY42-2656" fmla="*/ 2189546 h 5785129"/>
                  <a:gd name="connsiteX43-2657" fmla="*/ 918178 w 4124307"/>
                  <a:gd name="connsiteY43-2658" fmla="*/ 2181076 h 5785129"/>
                  <a:gd name="connsiteX44-2659" fmla="*/ 1172178 w 4124307"/>
                  <a:gd name="connsiteY44-2660" fmla="*/ 1706946 h 5785129"/>
                  <a:gd name="connsiteX45-2661" fmla="*/ 1371124 w 4124307"/>
                  <a:gd name="connsiteY45-2662" fmla="*/ 1728143 h 5785129"/>
                  <a:gd name="connsiteX0-2663" fmla="*/ 1371124 w 4124307"/>
                  <a:gd name="connsiteY0-2664" fmla="*/ 1728143 h 5785129"/>
                  <a:gd name="connsiteX1-2665" fmla="*/ 2787174 w 4124307"/>
                  <a:gd name="connsiteY1-2666" fmla="*/ 26343 h 5785129"/>
                  <a:gd name="connsiteX2-2667" fmla="*/ 2966028 w 4124307"/>
                  <a:gd name="connsiteY2-2668" fmla="*/ 26343 h 5785129"/>
                  <a:gd name="connsiteX3-2669" fmla="*/ 3650774 w 4124307"/>
                  <a:gd name="connsiteY3-2670" fmla="*/ 283518 h 5785129"/>
                  <a:gd name="connsiteX4-2671" fmla="*/ 3609499 w 4124307"/>
                  <a:gd name="connsiteY4-2672" fmla="*/ 375593 h 5785129"/>
                  <a:gd name="connsiteX5-2673" fmla="*/ 3231674 w 4124307"/>
                  <a:gd name="connsiteY5-2674" fmla="*/ 845493 h 5785129"/>
                  <a:gd name="connsiteX6-2675" fmla="*/ 3355499 w 4124307"/>
                  <a:gd name="connsiteY6-2676" fmla="*/ 943918 h 5785129"/>
                  <a:gd name="connsiteX7-2677" fmla="*/ 3930174 w 4124307"/>
                  <a:gd name="connsiteY7-2678" fmla="*/ 1242368 h 5785129"/>
                  <a:gd name="connsiteX8-2679" fmla="*/ 3365024 w 4124307"/>
                  <a:gd name="connsiteY8-2680" fmla="*/ 2067868 h 5785129"/>
                  <a:gd name="connsiteX9-2681" fmla="*/ 3085624 w 4124307"/>
                  <a:gd name="connsiteY9-2682" fmla="*/ 2245668 h 5785129"/>
                  <a:gd name="connsiteX10-2683" fmla="*/ 3145949 w 4124307"/>
                  <a:gd name="connsiteY10-2684" fmla="*/ 2344093 h 5785129"/>
                  <a:gd name="connsiteX11-2685" fmla="*/ 4085749 w 4124307"/>
                  <a:gd name="connsiteY11-2686" fmla="*/ 2480618 h 5785129"/>
                  <a:gd name="connsiteX12-2687" fmla="*/ 4112203 w 4124307"/>
                  <a:gd name="connsiteY12-2688" fmla="*/ 3427834 h 5785129"/>
                  <a:gd name="connsiteX13-2689" fmla="*/ 3738396 w 4124307"/>
                  <a:gd name="connsiteY13-2690" fmla="*/ 3655851 h 5785129"/>
                  <a:gd name="connsiteX14-2691" fmla="*/ 3732970 w 4124307"/>
                  <a:gd name="connsiteY14-2692" fmla="*/ 5018320 h 5785129"/>
                  <a:gd name="connsiteX15-2693" fmla="*/ 3640195 w 4124307"/>
                  <a:gd name="connsiteY15-2694" fmla="*/ 5023894 h 5785129"/>
                  <a:gd name="connsiteX16-2695" fmla="*/ 3509225 w 4124307"/>
                  <a:gd name="connsiteY16-2696" fmla="*/ 3608130 h 5785129"/>
                  <a:gd name="connsiteX17-2697" fmla="*/ 2804103 w 4124307"/>
                  <a:gd name="connsiteY17-2698" fmla="*/ 4143289 h 5785129"/>
                  <a:gd name="connsiteX18-2699" fmla="*/ 2719432 w 4124307"/>
                  <a:gd name="connsiteY18-2700" fmla="*/ 5762552 h 5785129"/>
                  <a:gd name="connsiteX19-2701" fmla="*/ 2613603 w 4124307"/>
                  <a:gd name="connsiteY19-2702" fmla="*/ 5762552 h 5785129"/>
                  <a:gd name="connsiteX20-2703" fmla="*/ 2562803 w 4124307"/>
                  <a:gd name="connsiteY20-2704" fmla="*/ 4191917 h 5785129"/>
                  <a:gd name="connsiteX21-2705" fmla="*/ 2560655 w 4124307"/>
                  <a:gd name="connsiteY21-2706" fmla="*/ 3887403 h 5785129"/>
                  <a:gd name="connsiteX22-2707" fmla="*/ 1899656 w 4124307"/>
                  <a:gd name="connsiteY22-2708" fmla="*/ 3728289 h 5785129"/>
                  <a:gd name="connsiteX23-2709" fmla="*/ 1891824 w 4124307"/>
                  <a:gd name="connsiteY23-2710" fmla="*/ 5093643 h 5785129"/>
                  <a:gd name="connsiteX24-2711" fmla="*/ 1769053 w 4124307"/>
                  <a:gd name="connsiteY24-2712" fmla="*/ 5072472 h 5785129"/>
                  <a:gd name="connsiteX25-2713" fmla="*/ 1752073 w 4124307"/>
                  <a:gd name="connsiteY25-2714" fmla="*/ 3705189 h 5785129"/>
                  <a:gd name="connsiteX26-2715" fmla="*/ 1752124 w 4124307"/>
                  <a:gd name="connsiteY26-2716" fmla="*/ 3696643 h 5785129"/>
                  <a:gd name="connsiteX27-2717" fmla="*/ 1658995 w 4124307"/>
                  <a:gd name="connsiteY27-2718" fmla="*/ 3633117 h 5785129"/>
                  <a:gd name="connsiteX28-2719" fmla="*/ 1620895 w 4124307"/>
                  <a:gd name="connsiteY28-2720" fmla="*/ 5025888 h 5785129"/>
                  <a:gd name="connsiteX29-2721" fmla="*/ 1544695 w 4124307"/>
                  <a:gd name="connsiteY29-2722" fmla="*/ 5004717 h 5785129"/>
                  <a:gd name="connsiteX30-2723" fmla="*/ 1536224 w 4124307"/>
                  <a:gd name="connsiteY30-2724" fmla="*/ 3599246 h 5785129"/>
                  <a:gd name="connsiteX31-2725" fmla="*/ 901224 w 4124307"/>
                  <a:gd name="connsiteY31-2726" fmla="*/ 3387576 h 5785129"/>
                  <a:gd name="connsiteX32-2727" fmla="*/ 799624 w 4124307"/>
                  <a:gd name="connsiteY32-2728" fmla="*/ 4835376 h 5785129"/>
                  <a:gd name="connsiteX33-2729" fmla="*/ 698024 w 4124307"/>
                  <a:gd name="connsiteY33-2730" fmla="*/ 4797276 h 5785129"/>
                  <a:gd name="connsiteX34-2731" fmla="*/ 668395 w 4124307"/>
                  <a:gd name="connsiteY34-2732" fmla="*/ 3607717 h 5785129"/>
                  <a:gd name="connsiteX35-2733" fmla="*/ 54566 w 4124307"/>
                  <a:gd name="connsiteY35-2734" fmla="*/ 3154746 h 5785129"/>
                  <a:gd name="connsiteX36-2735" fmla="*/ 3766 w 4124307"/>
                  <a:gd name="connsiteY36-2736" fmla="*/ 3095476 h 5785129"/>
                  <a:gd name="connsiteX37-2737" fmla="*/ 3766 w 4124307"/>
                  <a:gd name="connsiteY37-2738" fmla="*/ 2866876 h 5785129"/>
                  <a:gd name="connsiteX38-2739" fmla="*/ 139237 w 4124307"/>
                  <a:gd name="connsiteY38-2740" fmla="*/ 2782217 h 5785129"/>
                  <a:gd name="connsiteX39-2741" fmla="*/ 228137 w 4124307"/>
                  <a:gd name="connsiteY39-2742" fmla="*/ 2494346 h 5785129"/>
                  <a:gd name="connsiteX40-2743" fmla="*/ 173108 w 4124307"/>
                  <a:gd name="connsiteY40-2744" fmla="*/ 2439317 h 5785129"/>
                  <a:gd name="connsiteX41-2745" fmla="*/ 300108 w 4124307"/>
                  <a:gd name="connsiteY41-2746" fmla="*/ 2189546 h 5785129"/>
                  <a:gd name="connsiteX42-2747" fmla="*/ 918178 w 4124307"/>
                  <a:gd name="connsiteY42-2748" fmla="*/ 2181076 h 5785129"/>
                  <a:gd name="connsiteX43-2749" fmla="*/ 1172178 w 4124307"/>
                  <a:gd name="connsiteY43-2750" fmla="*/ 1706946 h 5785129"/>
                  <a:gd name="connsiteX44-2751" fmla="*/ 1371124 w 4124307"/>
                  <a:gd name="connsiteY44-2752" fmla="*/ 1728143 h 5785129"/>
                  <a:gd name="connsiteX0-2753" fmla="*/ 1371124 w 4124307"/>
                  <a:gd name="connsiteY0-2754" fmla="*/ 1728143 h 5785129"/>
                  <a:gd name="connsiteX1-2755" fmla="*/ 2787174 w 4124307"/>
                  <a:gd name="connsiteY1-2756" fmla="*/ 26343 h 5785129"/>
                  <a:gd name="connsiteX2-2757" fmla="*/ 2966028 w 4124307"/>
                  <a:gd name="connsiteY2-2758" fmla="*/ 26343 h 5785129"/>
                  <a:gd name="connsiteX3-2759" fmla="*/ 3650774 w 4124307"/>
                  <a:gd name="connsiteY3-2760" fmla="*/ 283518 h 5785129"/>
                  <a:gd name="connsiteX4-2761" fmla="*/ 3609499 w 4124307"/>
                  <a:gd name="connsiteY4-2762" fmla="*/ 375593 h 5785129"/>
                  <a:gd name="connsiteX5-2763" fmla="*/ 3231674 w 4124307"/>
                  <a:gd name="connsiteY5-2764" fmla="*/ 845493 h 5785129"/>
                  <a:gd name="connsiteX6-2765" fmla="*/ 3355499 w 4124307"/>
                  <a:gd name="connsiteY6-2766" fmla="*/ 943918 h 5785129"/>
                  <a:gd name="connsiteX7-2767" fmla="*/ 3930174 w 4124307"/>
                  <a:gd name="connsiteY7-2768" fmla="*/ 1242368 h 5785129"/>
                  <a:gd name="connsiteX8-2769" fmla="*/ 3365024 w 4124307"/>
                  <a:gd name="connsiteY8-2770" fmla="*/ 2067868 h 5785129"/>
                  <a:gd name="connsiteX9-2771" fmla="*/ 3085624 w 4124307"/>
                  <a:gd name="connsiteY9-2772" fmla="*/ 2245668 h 5785129"/>
                  <a:gd name="connsiteX10-2773" fmla="*/ 3145949 w 4124307"/>
                  <a:gd name="connsiteY10-2774" fmla="*/ 2344093 h 5785129"/>
                  <a:gd name="connsiteX11-2775" fmla="*/ 4085749 w 4124307"/>
                  <a:gd name="connsiteY11-2776" fmla="*/ 2480618 h 5785129"/>
                  <a:gd name="connsiteX12-2777" fmla="*/ 4112203 w 4124307"/>
                  <a:gd name="connsiteY12-2778" fmla="*/ 3427834 h 5785129"/>
                  <a:gd name="connsiteX13-2779" fmla="*/ 3738396 w 4124307"/>
                  <a:gd name="connsiteY13-2780" fmla="*/ 3655851 h 5785129"/>
                  <a:gd name="connsiteX14-2781" fmla="*/ 3732970 w 4124307"/>
                  <a:gd name="connsiteY14-2782" fmla="*/ 5018320 h 5785129"/>
                  <a:gd name="connsiteX15-2783" fmla="*/ 3640195 w 4124307"/>
                  <a:gd name="connsiteY15-2784" fmla="*/ 5023894 h 5785129"/>
                  <a:gd name="connsiteX16-2785" fmla="*/ 3509225 w 4124307"/>
                  <a:gd name="connsiteY16-2786" fmla="*/ 3608130 h 5785129"/>
                  <a:gd name="connsiteX17-2787" fmla="*/ 2804103 w 4124307"/>
                  <a:gd name="connsiteY17-2788" fmla="*/ 4143289 h 5785129"/>
                  <a:gd name="connsiteX18-2789" fmla="*/ 2719432 w 4124307"/>
                  <a:gd name="connsiteY18-2790" fmla="*/ 5762552 h 5785129"/>
                  <a:gd name="connsiteX19-2791" fmla="*/ 2613603 w 4124307"/>
                  <a:gd name="connsiteY19-2792" fmla="*/ 5762552 h 5785129"/>
                  <a:gd name="connsiteX20-2793" fmla="*/ 2562803 w 4124307"/>
                  <a:gd name="connsiteY20-2794" fmla="*/ 4191917 h 5785129"/>
                  <a:gd name="connsiteX21-2795" fmla="*/ 2560655 w 4124307"/>
                  <a:gd name="connsiteY21-2796" fmla="*/ 3887403 h 5785129"/>
                  <a:gd name="connsiteX22-2797" fmla="*/ 1899656 w 4124307"/>
                  <a:gd name="connsiteY22-2798" fmla="*/ 3728289 h 5785129"/>
                  <a:gd name="connsiteX23-2799" fmla="*/ 1891824 w 4124307"/>
                  <a:gd name="connsiteY23-2800" fmla="*/ 5093643 h 5785129"/>
                  <a:gd name="connsiteX24-2801" fmla="*/ 1769053 w 4124307"/>
                  <a:gd name="connsiteY24-2802" fmla="*/ 5072472 h 5785129"/>
                  <a:gd name="connsiteX25-2803" fmla="*/ 1752073 w 4124307"/>
                  <a:gd name="connsiteY25-2804" fmla="*/ 3705189 h 5785129"/>
                  <a:gd name="connsiteX26-2805" fmla="*/ 1658995 w 4124307"/>
                  <a:gd name="connsiteY26-2806" fmla="*/ 3633117 h 5785129"/>
                  <a:gd name="connsiteX27-2807" fmla="*/ 1620895 w 4124307"/>
                  <a:gd name="connsiteY27-2808" fmla="*/ 5025888 h 5785129"/>
                  <a:gd name="connsiteX28-2809" fmla="*/ 1544695 w 4124307"/>
                  <a:gd name="connsiteY28-2810" fmla="*/ 5004717 h 5785129"/>
                  <a:gd name="connsiteX29-2811" fmla="*/ 1536224 w 4124307"/>
                  <a:gd name="connsiteY29-2812" fmla="*/ 3599246 h 5785129"/>
                  <a:gd name="connsiteX30-2813" fmla="*/ 901224 w 4124307"/>
                  <a:gd name="connsiteY30-2814" fmla="*/ 3387576 h 5785129"/>
                  <a:gd name="connsiteX31-2815" fmla="*/ 799624 w 4124307"/>
                  <a:gd name="connsiteY31-2816" fmla="*/ 4835376 h 5785129"/>
                  <a:gd name="connsiteX32-2817" fmla="*/ 698024 w 4124307"/>
                  <a:gd name="connsiteY32-2818" fmla="*/ 4797276 h 5785129"/>
                  <a:gd name="connsiteX33-2819" fmla="*/ 668395 w 4124307"/>
                  <a:gd name="connsiteY33-2820" fmla="*/ 3607717 h 5785129"/>
                  <a:gd name="connsiteX34-2821" fmla="*/ 54566 w 4124307"/>
                  <a:gd name="connsiteY34-2822" fmla="*/ 3154746 h 5785129"/>
                  <a:gd name="connsiteX35-2823" fmla="*/ 3766 w 4124307"/>
                  <a:gd name="connsiteY35-2824" fmla="*/ 3095476 h 5785129"/>
                  <a:gd name="connsiteX36-2825" fmla="*/ 3766 w 4124307"/>
                  <a:gd name="connsiteY36-2826" fmla="*/ 2866876 h 5785129"/>
                  <a:gd name="connsiteX37-2827" fmla="*/ 139237 w 4124307"/>
                  <a:gd name="connsiteY37-2828" fmla="*/ 2782217 h 5785129"/>
                  <a:gd name="connsiteX38-2829" fmla="*/ 228137 w 4124307"/>
                  <a:gd name="connsiteY38-2830" fmla="*/ 2494346 h 5785129"/>
                  <a:gd name="connsiteX39-2831" fmla="*/ 173108 w 4124307"/>
                  <a:gd name="connsiteY39-2832" fmla="*/ 2439317 h 5785129"/>
                  <a:gd name="connsiteX40-2833" fmla="*/ 300108 w 4124307"/>
                  <a:gd name="connsiteY40-2834" fmla="*/ 2189546 h 5785129"/>
                  <a:gd name="connsiteX41-2835" fmla="*/ 918178 w 4124307"/>
                  <a:gd name="connsiteY41-2836" fmla="*/ 2181076 h 5785129"/>
                  <a:gd name="connsiteX42-2837" fmla="*/ 1172178 w 4124307"/>
                  <a:gd name="connsiteY42-2838" fmla="*/ 1706946 h 5785129"/>
                  <a:gd name="connsiteX43-2839" fmla="*/ 1371124 w 4124307"/>
                  <a:gd name="connsiteY43-2840" fmla="*/ 1728143 h 5785129"/>
                  <a:gd name="connsiteX0-2841" fmla="*/ 1371124 w 4124307"/>
                  <a:gd name="connsiteY0-2842" fmla="*/ 1728143 h 5785129"/>
                  <a:gd name="connsiteX1-2843" fmla="*/ 2787174 w 4124307"/>
                  <a:gd name="connsiteY1-2844" fmla="*/ 26343 h 5785129"/>
                  <a:gd name="connsiteX2-2845" fmla="*/ 2966028 w 4124307"/>
                  <a:gd name="connsiteY2-2846" fmla="*/ 26343 h 5785129"/>
                  <a:gd name="connsiteX3-2847" fmla="*/ 3650774 w 4124307"/>
                  <a:gd name="connsiteY3-2848" fmla="*/ 283518 h 5785129"/>
                  <a:gd name="connsiteX4-2849" fmla="*/ 3609499 w 4124307"/>
                  <a:gd name="connsiteY4-2850" fmla="*/ 375593 h 5785129"/>
                  <a:gd name="connsiteX5-2851" fmla="*/ 3231674 w 4124307"/>
                  <a:gd name="connsiteY5-2852" fmla="*/ 845493 h 5785129"/>
                  <a:gd name="connsiteX6-2853" fmla="*/ 3355499 w 4124307"/>
                  <a:gd name="connsiteY6-2854" fmla="*/ 943918 h 5785129"/>
                  <a:gd name="connsiteX7-2855" fmla="*/ 3930174 w 4124307"/>
                  <a:gd name="connsiteY7-2856" fmla="*/ 1242368 h 5785129"/>
                  <a:gd name="connsiteX8-2857" fmla="*/ 3365024 w 4124307"/>
                  <a:gd name="connsiteY8-2858" fmla="*/ 2067868 h 5785129"/>
                  <a:gd name="connsiteX9-2859" fmla="*/ 3085624 w 4124307"/>
                  <a:gd name="connsiteY9-2860" fmla="*/ 2245668 h 5785129"/>
                  <a:gd name="connsiteX10-2861" fmla="*/ 3145949 w 4124307"/>
                  <a:gd name="connsiteY10-2862" fmla="*/ 2344093 h 5785129"/>
                  <a:gd name="connsiteX11-2863" fmla="*/ 4085749 w 4124307"/>
                  <a:gd name="connsiteY11-2864" fmla="*/ 2480618 h 5785129"/>
                  <a:gd name="connsiteX12-2865" fmla="*/ 4112203 w 4124307"/>
                  <a:gd name="connsiteY12-2866" fmla="*/ 3427834 h 5785129"/>
                  <a:gd name="connsiteX13-2867" fmla="*/ 3738396 w 4124307"/>
                  <a:gd name="connsiteY13-2868" fmla="*/ 3655851 h 5785129"/>
                  <a:gd name="connsiteX14-2869" fmla="*/ 3732970 w 4124307"/>
                  <a:gd name="connsiteY14-2870" fmla="*/ 5018320 h 5785129"/>
                  <a:gd name="connsiteX15-2871" fmla="*/ 3640195 w 4124307"/>
                  <a:gd name="connsiteY15-2872" fmla="*/ 5023894 h 5785129"/>
                  <a:gd name="connsiteX16-2873" fmla="*/ 3509225 w 4124307"/>
                  <a:gd name="connsiteY16-2874" fmla="*/ 3608130 h 5785129"/>
                  <a:gd name="connsiteX17-2875" fmla="*/ 2804103 w 4124307"/>
                  <a:gd name="connsiteY17-2876" fmla="*/ 4143289 h 5785129"/>
                  <a:gd name="connsiteX18-2877" fmla="*/ 2719432 w 4124307"/>
                  <a:gd name="connsiteY18-2878" fmla="*/ 5762552 h 5785129"/>
                  <a:gd name="connsiteX19-2879" fmla="*/ 2613603 w 4124307"/>
                  <a:gd name="connsiteY19-2880" fmla="*/ 5762552 h 5785129"/>
                  <a:gd name="connsiteX20-2881" fmla="*/ 2562803 w 4124307"/>
                  <a:gd name="connsiteY20-2882" fmla="*/ 4191917 h 5785129"/>
                  <a:gd name="connsiteX21-2883" fmla="*/ 2560655 w 4124307"/>
                  <a:gd name="connsiteY21-2884" fmla="*/ 3887403 h 5785129"/>
                  <a:gd name="connsiteX22-2885" fmla="*/ 1899656 w 4124307"/>
                  <a:gd name="connsiteY22-2886" fmla="*/ 3728289 h 5785129"/>
                  <a:gd name="connsiteX23-2887" fmla="*/ 1891824 w 4124307"/>
                  <a:gd name="connsiteY23-2888" fmla="*/ 5093643 h 5785129"/>
                  <a:gd name="connsiteX24-2889" fmla="*/ 1769053 w 4124307"/>
                  <a:gd name="connsiteY24-2890" fmla="*/ 5072472 h 5785129"/>
                  <a:gd name="connsiteX25-2891" fmla="*/ 1752073 w 4124307"/>
                  <a:gd name="connsiteY25-2892" fmla="*/ 3705189 h 5785129"/>
                  <a:gd name="connsiteX26-2893" fmla="*/ 1658995 w 4124307"/>
                  <a:gd name="connsiteY26-2894" fmla="*/ 3633117 h 5785129"/>
                  <a:gd name="connsiteX27-2895" fmla="*/ 1620895 w 4124307"/>
                  <a:gd name="connsiteY27-2896" fmla="*/ 5025888 h 5785129"/>
                  <a:gd name="connsiteX28-2897" fmla="*/ 1544695 w 4124307"/>
                  <a:gd name="connsiteY28-2898" fmla="*/ 5004717 h 5785129"/>
                  <a:gd name="connsiteX29-2899" fmla="*/ 1536224 w 4124307"/>
                  <a:gd name="connsiteY29-2900" fmla="*/ 3599246 h 5785129"/>
                  <a:gd name="connsiteX30-2901" fmla="*/ 901224 w 4124307"/>
                  <a:gd name="connsiteY30-2902" fmla="*/ 3387576 h 5785129"/>
                  <a:gd name="connsiteX31-2903" fmla="*/ 799624 w 4124307"/>
                  <a:gd name="connsiteY31-2904" fmla="*/ 4835376 h 5785129"/>
                  <a:gd name="connsiteX32-2905" fmla="*/ 698024 w 4124307"/>
                  <a:gd name="connsiteY32-2906" fmla="*/ 4797276 h 5785129"/>
                  <a:gd name="connsiteX33-2907" fmla="*/ 668395 w 4124307"/>
                  <a:gd name="connsiteY33-2908" fmla="*/ 3607717 h 5785129"/>
                  <a:gd name="connsiteX34-2909" fmla="*/ 54566 w 4124307"/>
                  <a:gd name="connsiteY34-2910" fmla="*/ 3154746 h 5785129"/>
                  <a:gd name="connsiteX35-2911" fmla="*/ 3766 w 4124307"/>
                  <a:gd name="connsiteY35-2912" fmla="*/ 3095476 h 5785129"/>
                  <a:gd name="connsiteX36-2913" fmla="*/ 3766 w 4124307"/>
                  <a:gd name="connsiteY36-2914" fmla="*/ 2866876 h 5785129"/>
                  <a:gd name="connsiteX37-2915" fmla="*/ 139237 w 4124307"/>
                  <a:gd name="connsiteY37-2916" fmla="*/ 2782217 h 5785129"/>
                  <a:gd name="connsiteX38-2917" fmla="*/ 228137 w 4124307"/>
                  <a:gd name="connsiteY38-2918" fmla="*/ 2494346 h 5785129"/>
                  <a:gd name="connsiteX39-2919" fmla="*/ 173108 w 4124307"/>
                  <a:gd name="connsiteY39-2920" fmla="*/ 2439317 h 5785129"/>
                  <a:gd name="connsiteX40-2921" fmla="*/ 300108 w 4124307"/>
                  <a:gd name="connsiteY40-2922" fmla="*/ 2189546 h 5785129"/>
                  <a:gd name="connsiteX41-2923" fmla="*/ 918178 w 4124307"/>
                  <a:gd name="connsiteY41-2924" fmla="*/ 2181076 h 5785129"/>
                  <a:gd name="connsiteX42-2925" fmla="*/ 1172178 w 4124307"/>
                  <a:gd name="connsiteY42-2926" fmla="*/ 1706946 h 5785129"/>
                  <a:gd name="connsiteX43-2927" fmla="*/ 1371124 w 4124307"/>
                  <a:gd name="connsiteY43-2928" fmla="*/ 1728143 h 5785129"/>
                  <a:gd name="connsiteX0-2929" fmla="*/ 1371124 w 4124307"/>
                  <a:gd name="connsiteY0-2930" fmla="*/ 1728143 h 5785129"/>
                  <a:gd name="connsiteX1-2931" fmla="*/ 2787174 w 4124307"/>
                  <a:gd name="connsiteY1-2932" fmla="*/ 26343 h 5785129"/>
                  <a:gd name="connsiteX2-2933" fmla="*/ 2966028 w 4124307"/>
                  <a:gd name="connsiteY2-2934" fmla="*/ 26343 h 5785129"/>
                  <a:gd name="connsiteX3-2935" fmla="*/ 3650774 w 4124307"/>
                  <a:gd name="connsiteY3-2936" fmla="*/ 283518 h 5785129"/>
                  <a:gd name="connsiteX4-2937" fmla="*/ 3609499 w 4124307"/>
                  <a:gd name="connsiteY4-2938" fmla="*/ 375593 h 5785129"/>
                  <a:gd name="connsiteX5-2939" fmla="*/ 3231674 w 4124307"/>
                  <a:gd name="connsiteY5-2940" fmla="*/ 845493 h 5785129"/>
                  <a:gd name="connsiteX6-2941" fmla="*/ 3355499 w 4124307"/>
                  <a:gd name="connsiteY6-2942" fmla="*/ 943918 h 5785129"/>
                  <a:gd name="connsiteX7-2943" fmla="*/ 3930174 w 4124307"/>
                  <a:gd name="connsiteY7-2944" fmla="*/ 1242368 h 5785129"/>
                  <a:gd name="connsiteX8-2945" fmla="*/ 3365024 w 4124307"/>
                  <a:gd name="connsiteY8-2946" fmla="*/ 2067868 h 5785129"/>
                  <a:gd name="connsiteX9-2947" fmla="*/ 3085624 w 4124307"/>
                  <a:gd name="connsiteY9-2948" fmla="*/ 2245668 h 5785129"/>
                  <a:gd name="connsiteX10-2949" fmla="*/ 3145949 w 4124307"/>
                  <a:gd name="connsiteY10-2950" fmla="*/ 2344093 h 5785129"/>
                  <a:gd name="connsiteX11-2951" fmla="*/ 4085749 w 4124307"/>
                  <a:gd name="connsiteY11-2952" fmla="*/ 2480618 h 5785129"/>
                  <a:gd name="connsiteX12-2953" fmla="*/ 4112203 w 4124307"/>
                  <a:gd name="connsiteY12-2954" fmla="*/ 3427834 h 5785129"/>
                  <a:gd name="connsiteX13-2955" fmla="*/ 3738396 w 4124307"/>
                  <a:gd name="connsiteY13-2956" fmla="*/ 3655851 h 5785129"/>
                  <a:gd name="connsiteX14-2957" fmla="*/ 3732970 w 4124307"/>
                  <a:gd name="connsiteY14-2958" fmla="*/ 5018320 h 5785129"/>
                  <a:gd name="connsiteX15-2959" fmla="*/ 3640195 w 4124307"/>
                  <a:gd name="connsiteY15-2960" fmla="*/ 5023894 h 5785129"/>
                  <a:gd name="connsiteX16-2961" fmla="*/ 3509225 w 4124307"/>
                  <a:gd name="connsiteY16-2962" fmla="*/ 3608130 h 5785129"/>
                  <a:gd name="connsiteX17-2963" fmla="*/ 2804103 w 4124307"/>
                  <a:gd name="connsiteY17-2964" fmla="*/ 4143289 h 5785129"/>
                  <a:gd name="connsiteX18-2965" fmla="*/ 2719432 w 4124307"/>
                  <a:gd name="connsiteY18-2966" fmla="*/ 5762552 h 5785129"/>
                  <a:gd name="connsiteX19-2967" fmla="*/ 2613603 w 4124307"/>
                  <a:gd name="connsiteY19-2968" fmla="*/ 5762552 h 5785129"/>
                  <a:gd name="connsiteX20-2969" fmla="*/ 2562803 w 4124307"/>
                  <a:gd name="connsiteY20-2970" fmla="*/ 4191917 h 5785129"/>
                  <a:gd name="connsiteX21-2971" fmla="*/ 2560655 w 4124307"/>
                  <a:gd name="connsiteY21-2972" fmla="*/ 3887403 h 5785129"/>
                  <a:gd name="connsiteX22-2973" fmla="*/ 1899656 w 4124307"/>
                  <a:gd name="connsiteY22-2974" fmla="*/ 3728289 h 5785129"/>
                  <a:gd name="connsiteX23-2975" fmla="*/ 1891824 w 4124307"/>
                  <a:gd name="connsiteY23-2976" fmla="*/ 5093643 h 5785129"/>
                  <a:gd name="connsiteX24-2977" fmla="*/ 1769053 w 4124307"/>
                  <a:gd name="connsiteY24-2978" fmla="*/ 5072472 h 5785129"/>
                  <a:gd name="connsiteX25-2979" fmla="*/ 1752073 w 4124307"/>
                  <a:gd name="connsiteY25-2980" fmla="*/ 3705189 h 5785129"/>
                  <a:gd name="connsiteX26-2981" fmla="*/ 1658995 w 4124307"/>
                  <a:gd name="connsiteY26-2982" fmla="*/ 3633117 h 5785129"/>
                  <a:gd name="connsiteX27-2983" fmla="*/ 1620895 w 4124307"/>
                  <a:gd name="connsiteY27-2984" fmla="*/ 5025888 h 5785129"/>
                  <a:gd name="connsiteX28-2985" fmla="*/ 1544695 w 4124307"/>
                  <a:gd name="connsiteY28-2986" fmla="*/ 5004717 h 5785129"/>
                  <a:gd name="connsiteX29-2987" fmla="*/ 1536224 w 4124307"/>
                  <a:gd name="connsiteY29-2988" fmla="*/ 3599246 h 5785129"/>
                  <a:gd name="connsiteX30-2989" fmla="*/ 901224 w 4124307"/>
                  <a:gd name="connsiteY30-2990" fmla="*/ 3387576 h 5785129"/>
                  <a:gd name="connsiteX31-2991" fmla="*/ 799624 w 4124307"/>
                  <a:gd name="connsiteY31-2992" fmla="*/ 4835376 h 5785129"/>
                  <a:gd name="connsiteX32-2993" fmla="*/ 698024 w 4124307"/>
                  <a:gd name="connsiteY32-2994" fmla="*/ 4797276 h 5785129"/>
                  <a:gd name="connsiteX33-2995" fmla="*/ 668395 w 4124307"/>
                  <a:gd name="connsiteY33-2996" fmla="*/ 3607717 h 5785129"/>
                  <a:gd name="connsiteX34-2997" fmla="*/ 54566 w 4124307"/>
                  <a:gd name="connsiteY34-2998" fmla="*/ 3154746 h 5785129"/>
                  <a:gd name="connsiteX35-2999" fmla="*/ 3766 w 4124307"/>
                  <a:gd name="connsiteY35-3000" fmla="*/ 3095476 h 5785129"/>
                  <a:gd name="connsiteX36-3001" fmla="*/ 3766 w 4124307"/>
                  <a:gd name="connsiteY36-3002" fmla="*/ 2866876 h 5785129"/>
                  <a:gd name="connsiteX37-3003" fmla="*/ 139237 w 4124307"/>
                  <a:gd name="connsiteY37-3004" fmla="*/ 2782217 h 5785129"/>
                  <a:gd name="connsiteX38-3005" fmla="*/ 228137 w 4124307"/>
                  <a:gd name="connsiteY38-3006" fmla="*/ 2494346 h 5785129"/>
                  <a:gd name="connsiteX39-3007" fmla="*/ 173108 w 4124307"/>
                  <a:gd name="connsiteY39-3008" fmla="*/ 2439317 h 5785129"/>
                  <a:gd name="connsiteX40-3009" fmla="*/ 300108 w 4124307"/>
                  <a:gd name="connsiteY40-3010" fmla="*/ 2189546 h 5785129"/>
                  <a:gd name="connsiteX41-3011" fmla="*/ 918178 w 4124307"/>
                  <a:gd name="connsiteY41-3012" fmla="*/ 2181076 h 5785129"/>
                  <a:gd name="connsiteX42-3013" fmla="*/ 1172178 w 4124307"/>
                  <a:gd name="connsiteY42-3014" fmla="*/ 1706946 h 5785129"/>
                  <a:gd name="connsiteX43-3015" fmla="*/ 1371124 w 4124307"/>
                  <a:gd name="connsiteY43-3016" fmla="*/ 1728143 h 5785129"/>
                  <a:gd name="connsiteX0-3017" fmla="*/ 1371124 w 4124307"/>
                  <a:gd name="connsiteY0-3018" fmla="*/ 1728143 h 5785129"/>
                  <a:gd name="connsiteX1-3019" fmla="*/ 2787174 w 4124307"/>
                  <a:gd name="connsiteY1-3020" fmla="*/ 26343 h 5785129"/>
                  <a:gd name="connsiteX2-3021" fmla="*/ 2966028 w 4124307"/>
                  <a:gd name="connsiteY2-3022" fmla="*/ 26343 h 5785129"/>
                  <a:gd name="connsiteX3-3023" fmla="*/ 3650774 w 4124307"/>
                  <a:gd name="connsiteY3-3024" fmla="*/ 283518 h 5785129"/>
                  <a:gd name="connsiteX4-3025" fmla="*/ 3609499 w 4124307"/>
                  <a:gd name="connsiteY4-3026" fmla="*/ 375593 h 5785129"/>
                  <a:gd name="connsiteX5-3027" fmla="*/ 3231674 w 4124307"/>
                  <a:gd name="connsiteY5-3028" fmla="*/ 845493 h 5785129"/>
                  <a:gd name="connsiteX6-3029" fmla="*/ 3355499 w 4124307"/>
                  <a:gd name="connsiteY6-3030" fmla="*/ 943918 h 5785129"/>
                  <a:gd name="connsiteX7-3031" fmla="*/ 3930174 w 4124307"/>
                  <a:gd name="connsiteY7-3032" fmla="*/ 1242368 h 5785129"/>
                  <a:gd name="connsiteX8-3033" fmla="*/ 3365024 w 4124307"/>
                  <a:gd name="connsiteY8-3034" fmla="*/ 2067868 h 5785129"/>
                  <a:gd name="connsiteX9-3035" fmla="*/ 3085624 w 4124307"/>
                  <a:gd name="connsiteY9-3036" fmla="*/ 2245668 h 5785129"/>
                  <a:gd name="connsiteX10-3037" fmla="*/ 3145949 w 4124307"/>
                  <a:gd name="connsiteY10-3038" fmla="*/ 2344093 h 5785129"/>
                  <a:gd name="connsiteX11-3039" fmla="*/ 4085749 w 4124307"/>
                  <a:gd name="connsiteY11-3040" fmla="*/ 2480618 h 5785129"/>
                  <a:gd name="connsiteX12-3041" fmla="*/ 4112203 w 4124307"/>
                  <a:gd name="connsiteY12-3042" fmla="*/ 3427834 h 5785129"/>
                  <a:gd name="connsiteX13-3043" fmla="*/ 3738396 w 4124307"/>
                  <a:gd name="connsiteY13-3044" fmla="*/ 3655851 h 5785129"/>
                  <a:gd name="connsiteX14-3045" fmla="*/ 3732970 w 4124307"/>
                  <a:gd name="connsiteY14-3046" fmla="*/ 5018320 h 5785129"/>
                  <a:gd name="connsiteX15-3047" fmla="*/ 3640195 w 4124307"/>
                  <a:gd name="connsiteY15-3048" fmla="*/ 5023894 h 5785129"/>
                  <a:gd name="connsiteX16-3049" fmla="*/ 3509225 w 4124307"/>
                  <a:gd name="connsiteY16-3050" fmla="*/ 3608130 h 5785129"/>
                  <a:gd name="connsiteX17-3051" fmla="*/ 2804103 w 4124307"/>
                  <a:gd name="connsiteY17-3052" fmla="*/ 4143289 h 5785129"/>
                  <a:gd name="connsiteX18-3053" fmla="*/ 2719432 w 4124307"/>
                  <a:gd name="connsiteY18-3054" fmla="*/ 5762552 h 5785129"/>
                  <a:gd name="connsiteX19-3055" fmla="*/ 2613603 w 4124307"/>
                  <a:gd name="connsiteY19-3056" fmla="*/ 5762552 h 5785129"/>
                  <a:gd name="connsiteX20-3057" fmla="*/ 2562803 w 4124307"/>
                  <a:gd name="connsiteY20-3058" fmla="*/ 4191917 h 5785129"/>
                  <a:gd name="connsiteX21-3059" fmla="*/ 2560655 w 4124307"/>
                  <a:gd name="connsiteY21-3060" fmla="*/ 3887403 h 5785129"/>
                  <a:gd name="connsiteX22-3061" fmla="*/ 1899656 w 4124307"/>
                  <a:gd name="connsiteY22-3062" fmla="*/ 3728289 h 5785129"/>
                  <a:gd name="connsiteX23-3063" fmla="*/ 1891824 w 4124307"/>
                  <a:gd name="connsiteY23-3064" fmla="*/ 5093643 h 5785129"/>
                  <a:gd name="connsiteX24-3065" fmla="*/ 1769053 w 4124307"/>
                  <a:gd name="connsiteY24-3066" fmla="*/ 5072472 h 5785129"/>
                  <a:gd name="connsiteX25-3067" fmla="*/ 1752073 w 4124307"/>
                  <a:gd name="connsiteY25-3068" fmla="*/ 3705189 h 5785129"/>
                  <a:gd name="connsiteX26-3069" fmla="*/ 1658995 w 4124307"/>
                  <a:gd name="connsiteY26-3070" fmla="*/ 3633117 h 5785129"/>
                  <a:gd name="connsiteX27-3071" fmla="*/ 1620895 w 4124307"/>
                  <a:gd name="connsiteY27-3072" fmla="*/ 5025888 h 5785129"/>
                  <a:gd name="connsiteX28-3073" fmla="*/ 1544695 w 4124307"/>
                  <a:gd name="connsiteY28-3074" fmla="*/ 5004717 h 5785129"/>
                  <a:gd name="connsiteX29-3075" fmla="*/ 1536224 w 4124307"/>
                  <a:gd name="connsiteY29-3076" fmla="*/ 3599246 h 5785129"/>
                  <a:gd name="connsiteX30-3077" fmla="*/ 901224 w 4124307"/>
                  <a:gd name="connsiteY30-3078" fmla="*/ 3387576 h 5785129"/>
                  <a:gd name="connsiteX31-3079" fmla="*/ 799624 w 4124307"/>
                  <a:gd name="connsiteY31-3080" fmla="*/ 4835376 h 5785129"/>
                  <a:gd name="connsiteX32-3081" fmla="*/ 698024 w 4124307"/>
                  <a:gd name="connsiteY32-3082" fmla="*/ 4797276 h 5785129"/>
                  <a:gd name="connsiteX33-3083" fmla="*/ 668395 w 4124307"/>
                  <a:gd name="connsiteY33-3084" fmla="*/ 3607717 h 5785129"/>
                  <a:gd name="connsiteX34-3085" fmla="*/ 54566 w 4124307"/>
                  <a:gd name="connsiteY34-3086" fmla="*/ 3154746 h 5785129"/>
                  <a:gd name="connsiteX35-3087" fmla="*/ 3766 w 4124307"/>
                  <a:gd name="connsiteY35-3088" fmla="*/ 3095476 h 5785129"/>
                  <a:gd name="connsiteX36-3089" fmla="*/ 3766 w 4124307"/>
                  <a:gd name="connsiteY36-3090" fmla="*/ 2866876 h 5785129"/>
                  <a:gd name="connsiteX37-3091" fmla="*/ 139237 w 4124307"/>
                  <a:gd name="connsiteY37-3092" fmla="*/ 2782217 h 5785129"/>
                  <a:gd name="connsiteX38-3093" fmla="*/ 228137 w 4124307"/>
                  <a:gd name="connsiteY38-3094" fmla="*/ 2494346 h 5785129"/>
                  <a:gd name="connsiteX39-3095" fmla="*/ 173108 w 4124307"/>
                  <a:gd name="connsiteY39-3096" fmla="*/ 2439317 h 5785129"/>
                  <a:gd name="connsiteX40-3097" fmla="*/ 300108 w 4124307"/>
                  <a:gd name="connsiteY40-3098" fmla="*/ 2189546 h 5785129"/>
                  <a:gd name="connsiteX41-3099" fmla="*/ 918178 w 4124307"/>
                  <a:gd name="connsiteY41-3100" fmla="*/ 2181076 h 5785129"/>
                  <a:gd name="connsiteX42-3101" fmla="*/ 1172178 w 4124307"/>
                  <a:gd name="connsiteY42-3102" fmla="*/ 1706946 h 5785129"/>
                  <a:gd name="connsiteX43-3103" fmla="*/ 1371124 w 4124307"/>
                  <a:gd name="connsiteY43-3104" fmla="*/ 1728143 h 5785129"/>
                  <a:gd name="connsiteX0-3105" fmla="*/ 1371124 w 4124307"/>
                  <a:gd name="connsiteY0-3106" fmla="*/ 1728143 h 5785129"/>
                  <a:gd name="connsiteX1-3107" fmla="*/ 2787174 w 4124307"/>
                  <a:gd name="connsiteY1-3108" fmla="*/ 26343 h 5785129"/>
                  <a:gd name="connsiteX2-3109" fmla="*/ 2966028 w 4124307"/>
                  <a:gd name="connsiteY2-3110" fmla="*/ 26343 h 5785129"/>
                  <a:gd name="connsiteX3-3111" fmla="*/ 3650774 w 4124307"/>
                  <a:gd name="connsiteY3-3112" fmla="*/ 283518 h 5785129"/>
                  <a:gd name="connsiteX4-3113" fmla="*/ 3609499 w 4124307"/>
                  <a:gd name="connsiteY4-3114" fmla="*/ 375593 h 5785129"/>
                  <a:gd name="connsiteX5-3115" fmla="*/ 3231674 w 4124307"/>
                  <a:gd name="connsiteY5-3116" fmla="*/ 845493 h 5785129"/>
                  <a:gd name="connsiteX6-3117" fmla="*/ 3355499 w 4124307"/>
                  <a:gd name="connsiteY6-3118" fmla="*/ 943918 h 5785129"/>
                  <a:gd name="connsiteX7-3119" fmla="*/ 3930174 w 4124307"/>
                  <a:gd name="connsiteY7-3120" fmla="*/ 1242368 h 5785129"/>
                  <a:gd name="connsiteX8-3121" fmla="*/ 3365024 w 4124307"/>
                  <a:gd name="connsiteY8-3122" fmla="*/ 2067868 h 5785129"/>
                  <a:gd name="connsiteX9-3123" fmla="*/ 3085624 w 4124307"/>
                  <a:gd name="connsiteY9-3124" fmla="*/ 2245668 h 5785129"/>
                  <a:gd name="connsiteX10-3125" fmla="*/ 3145949 w 4124307"/>
                  <a:gd name="connsiteY10-3126" fmla="*/ 2344093 h 5785129"/>
                  <a:gd name="connsiteX11-3127" fmla="*/ 4085749 w 4124307"/>
                  <a:gd name="connsiteY11-3128" fmla="*/ 2480618 h 5785129"/>
                  <a:gd name="connsiteX12-3129" fmla="*/ 4112203 w 4124307"/>
                  <a:gd name="connsiteY12-3130" fmla="*/ 3427834 h 5785129"/>
                  <a:gd name="connsiteX13-3131" fmla="*/ 3738396 w 4124307"/>
                  <a:gd name="connsiteY13-3132" fmla="*/ 3655851 h 5785129"/>
                  <a:gd name="connsiteX14-3133" fmla="*/ 3732970 w 4124307"/>
                  <a:gd name="connsiteY14-3134" fmla="*/ 5018320 h 5785129"/>
                  <a:gd name="connsiteX15-3135" fmla="*/ 3640195 w 4124307"/>
                  <a:gd name="connsiteY15-3136" fmla="*/ 5023894 h 5785129"/>
                  <a:gd name="connsiteX16-3137" fmla="*/ 3509225 w 4124307"/>
                  <a:gd name="connsiteY16-3138" fmla="*/ 3608130 h 5785129"/>
                  <a:gd name="connsiteX17-3139" fmla="*/ 2804103 w 4124307"/>
                  <a:gd name="connsiteY17-3140" fmla="*/ 4143289 h 5785129"/>
                  <a:gd name="connsiteX18-3141" fmla="*/ 2719432 w 4124307"/>
                  <a:gd name="connsiteY18-3142" fmla="*/ 5762552 h 5785129"/>
                  <a:gd name="connsiteX19-3143" fmla="*/ 2613603 w 4124307"/>
                  <a:gd name="connsiteY19-3144" fmla="*/ 5762552 h 5785129"/>
                  <a:gd name="connsiteX20-3145" fmla="*/ 2562803 w 4124307"/>
                  <a:gd name="connsiteY20-3146" fmla="*/ 4191917 h 5785129"/>
                  <a:gd name="connsiteX21-3147" fmla="*/ 2560655 w 4124307"/>
                  <a:gd name="connsiteY21-3148" fmla="*/ 3887403 h 5785129"/>
                  <a:gd name="connsiteX22-3149" fmla="*/ 1899656 w 4124307"/>
                  <a:gd name="connsiteY22-3150" fmla="*/ 3728289 h 5785129"/>
                  <a:gd name="connsiteX23-3151" fmla="*/ 1891824 w 4124307"/>
                  <a:gd name="connsiteY23-3152" fmla="*/ 5093643 h 5785129"/>
                  <a:gd name="connsiteX24-3153" fmla="*/ 1769053 w 4124307"/>
                  <a:gd name="connsiteY24-3154" fmla="*/ 5072472 h 5785129"/>
                  <a:gd name="connsiteX25-3155" fmla="*/ 1752073 w 4124307"/>
                  <a:gd name="connsiteY25-3156" fmla="*/ 3705189 h 5785129"/>
                  <a:gd name="connsiteX26-3157" fmla="*/ 1658995 w 4124307"/>
                  <a:gd name="connsiteY26-3158" fmla="*/ 3633117 h 5785129"/>
                  <a:gd name="connsiteX27-3159" fmla="*/ 1620895 w 4124307"/>
                  <a:gd name="connsiteY27-3160" fmla="*/ 5025888 h 5785129"/>
                  <a:gd name="connsiteX28-3161" fmla="*/ 1544695 w 4124307"/>
                  <a:gd name="connsiteY28-3162" fmla="*/ 5004717 h 5785129"/>
                  <a:gd name="connsiteX29-3163" fmla="*/ 1536224 w 4124307"/>
                  <a:gd name="connsiteY29-3164" fmla="*/ 3599246 h 5785129"/>
                  <a:gd name="connsiteX30-3165" fmla="*/ 901224 w 4124307"/>
                  <a:gd name="connsiteY30-3166" fmla="*/ 3387576 h 5785129"/>
                  <a:gd name="connsiteX31-3167" fmla="*/ 799624 w 4124307"/>
                  <a:gd name="connsiteY31-3168" fmla="*/ 4835376 h 5785129"/>
                  <a:gd name="connsiteX32-3169" fmla="*/ 698024 w 4124307"/>
                  <a:gd name="connsiteY32-3170" fmla="*/ 4797276 h 5785129"/>
                  <a:gd name="connsiteX33-3171" fmla="*/ 668395 w 4124307"/>
                  <a:gd name="connsiteY33-3172" fmla="*/ 3607717 h 5785129"/>
                  <a:gd name="connsiteX34-3173" fmla="*/ 54566 w 4124307"/>
                  <a:gd name="connsiteY34-3174" fmla="*/ 3154746 h 5785129"/>
                  <a:gd name="connsiteX35-3175" fmla="*/ 3766 w 4124307"/>
                  <a:gd name="connsiteY35-3176" fmla="*/ 3095476 h 5785129"/>
                  <a:gd name="connsiteX36-3177" fmla="*/ 3766 w 4124307"/>
                  <a:gd name="connsiteY36-3178" fmla="*/ 2866876 h 5785129"/>
                  <a:gd name="connsiteX37-3179" fmla="*/ 139237 w 4124307"/>
                  <a:gd name="connsiteY37-3180" fmla="*/ 2782217 h 5785129"/>
                  <a:gd name="connsiteX38-3181" fmla="*/ 228137 w 4124307"/>
                  <a:gd name="connsiteY38-3182" fmla="*/ 2494346 h 5785129"/>
                  <a:gd name="connsiteX39-3183" fmla="*/ 173108 w 4124307"/>
                  <a:gd name="connsiteY39-3184" fmla="*/ 2439317 h 5785129"/>
                  <a:gd name="connsiteX40-3185" fmla="*/ 300108 w 4124307"/>
                  <a:gd name="connsiteY40-3186" fmla="*/ 2189546 h 5785129"/>
                  <a:gd name="connsiteX41-3187" fmla="*/ 918178 w 4124307"/>
                  <a:gd name="connsiteY41-3188" fmla="*/ 2181076 h 5785129"/>
                  <a:gd name="connsiteX42-3189" fmla="*/ 1172178 w 4124307"/>
                  <a:gd name="connsiteY42-3190" fmla="*/ 1706946 h 5785129"/>
                  <a:gd name="connsiteX43-3191" fmla="*/ 1371124 w 4124307"/>
                  <a:gd name="connsiteY43-3192" fmla="*/ 1728143 h 5785129"/>
                  <a:gd name="connsiteX0-3193" fmla="*/ 1371124 w 4124307"/>
                  <a:gd name="connsiteY0-3194" fmla="*/ 1728143 h 5785129"/>
                  <a:gd name="connsiteX1-3195" fmla="*/ 2787174 w 4124307"/>
                  <a:gd name="connsiteY1-3196" fmla="*/ 26343 h 5785129"/>
                  <a:gd name="connsiteX2-3197" fmla="*/ 2966028 w 4124307"/>
                  <a:gd name="connsiteY2-3198" fmla="*/ 26343 h 5785129"/>
                  <a:gd name="connsiteX3-3199" fmla="*/ 3650774 w 4124307"/>
                  <a:gd name="connsiteY3-3200" fmla="*/ 283518 h 5785129"/>
                  <a:gd name="connsiteX4-3201" fmla="*/ 3609499 w 4124307"/>
                  <a:gd name="connsiteY4-3202" fmla="*/ 375593 h 5785129"/>
                  <a:gd name="connsiteX5-3203" fmla="*/ 3231674 w 4124307"/>
                  <a:gd name="connsiteY5-3204" fmla="*/ 845493 h 5785129"/>
                  <a:gd name="connsiteX6-3205" fmla="*/ 3355499 w 4124307"/>
                  <a:gd name="connsiteY6-3206" fmla="*/ 943918 h 5785129"/>
                  <a:gd name="connsiteX7-3207" fmla="*/ 3930174 w 4124307"/>
                  <a:gd name="connsiteY7-3208" fmla="*/ 1242368 h 5785129"/>
                  <a:gd name="connsiteX8-3209" fmla="*/ 3365024 w 4124307"/>
                  <a:gd name="connsiteY8-3210" fmla="*/ 2067868 h 5785129"/>
                  <a:gd name="connsiteX9-3211" fmla="*/ 3085624 w 4124307"/>
                  <a:gd name="connsiteY9-3212" fmla="*/ 2245668 h 5785129"/>
                  <a:gd name="connsiteX10-3213" fmla="*/ 3145949 w 4124307"/>
                  <a:gd name="connsiteY10-3214" fmla="*/ 2344093 h 5785129"/>
                  <a:gd name="connsiteX11-3215" fmla="*/ 4085749 w 4124307"/>
                  <a:gd name="connsiteY11-3216" fmla="*/ 2480618 h 5785129"/>
                  <a:gd name="connsiteX12-3217" fmla="*/ 4112203 w 4124307"/>
                  <a:gd name="connsiteY12-3218" fmla="*/ 3427834 h 5785129"/>
                  <a:gd name="connsiteX13-3219" fmla="*/ 3738396 w 4124307"/>
                  <a:gd name="connsiteY13-3220" fmla="*/ 3655851 h 5785129"/>
                  <a:gd name="connsiteX14-3221" fmla="*/ 3732970 w 4124307"/>
                  <a:gd name="connsiteY14-3222" fmla="*/ 5018320 h 5785129"/>
                  <a:gd name="connsiteX15-3223" fmla="*/ 3640195 w 4124307"/>
                  <a:gd name="connsiteY15-3224" fmla="*/ 5023894 h 5785129"/>
                  <a:gd name="connsiteX16-3225" fmla="*/ 3509225 w 4124307"/>
                  <a:gd name="connsiteY16-3226" fmla="*/ 3608130 h 5785129"/>
                  <a:gd name="connsiteX17-3227" fmla="*/ 2804103 w 4124307"/>
                  <a:gd name="connsiteY17-3228" fmla="*/ 4143289 h 5785129"/>
                  <a:gd name="connsiteX18-3229" fmla="*/ 2719432 w 4124307"/>
                  <a:gd name="connsiteY18-3230" fmla="*/ 5762552 h 5785129"/>
                  <a:gd name="connsiteX19-3231" fmla="*/ 2613603 w 4124307"/>
                  <a:gd name="connsiteY19-3232" fmla="*/ 5762552 h 5785129"/>
                  <a:gd name="connsiteX20-3233" fmla="*/ 2562803 w 4124307"/>
                  <a:gd name="connsiteY20-3234" fmla="*/ 4191917 h 5785129"/>
                  <a:gd name="connsiteX21-3235" fmla="*/ 2560655 w 4124307"/>
                  <a:gd name="connsiteY21-3236" fmla="*/ 3887403 h 5785129"/>
                  <a:gd name="connsiteX22-3237" fmla="*/ 1899656 w 4124307"/>
                  <a:gd name="connsiteY22-3238" fmla="*/ 3728289 h 5785129"/>
                  <a:gd name="connsiteX23-3239" fmla="*/ 1891824 w 4124307"/>
                  <a:gd name="connsiteY23-3240" fmla="*/ 5093643 h 5785129"/>
                  <a:gd name="connsiteX24-3241" fmla="*/ 1769053 w 4124307"/>
                  <a:gd name="connsiteY24-3242" fmla="*/ 5072472 h 5785129"/>
                  <a:gd name="connsiteX25-3243" fmla="*/ 1752073 w 4124307"/>
                  <a:gd name="connsiteY25-3244" fmla="*/ 3705189 h 5785129"/>
                  <a:gd name="connsiteX26-3245" fmla="*/ 1658995 w 4124307"/>
                  <a:gd name="connsiteY26-3246" fmla="*/ 3633117 h 5785129"/>
                  <a:gd name="connsiteX27-3247" fmla="*/ 1620895 w 4124307"/>
                  <a:gd name="connsiteY27-3248" fmla="*/ 5025888 h 5785129"/>
                  <a:gd name="connsiteX28-3249" fmla="*/ 1544695 w 4124307"/>
                  <a:gd name="connsiteY28-3250" fmla="*/ 5004717 h 5785129"/>
                  <a:gd name="connsiteX29-3251" fmla="*/ 1536224 w 4124307"/>
                  <a:gd name="connsiteY29-3252" fmla="*/ 3599246 h 5785129"/>
                  <a:gd name="connsiteX30-3253" fmla="*/ 901224 w 4124307"/>
                  <a:gd name="connsiteY30-3254" fmla="*/ 3387576 h 5785129"/>
                  <a:gd name="connsiteX31-3255" fmla="*/ 799624 w 4124307"/>
                  <a:gd name="connsiteY31-3256" fmla="*/ 4835376 h 5785129"/>
                  <a:gd name="connsiteX32-3257" fmla="*/ 698024 w 4124307"/>
                  <a:gd name="connsiteY32-3258" fmla="*/ 4797276 h 5785129"/>
                  <a:gd name="connsiteX33-3259" fmla="*/ 668395 w 4124307"/>
                  <a:gd name="connsiteY33-3260" fmla="*/ 3607717 h 5785129"/>
                  <a:gd name="connsiteX34-3261" fmla="*/ 54566 w 4124307"/>
                  <a:gd name="connsiteY34-3262" fmla="*/ 3154746 h 5785129"/>
                  <a:gd name="connsiteX35-3263" fmla="*/ 3766 w 4124307"/>
                  <a:gd name="connsiteY35-3264" fmla="*/ 3095476 h 5785129"/>
                  <a:gd name="connsiteX36-3265" fmla="*/ 3766 w 4124307"/>
                  <a:gd name="connsiteY36-3266" fmla="*/ 2866876 h 5785129"/>
                  <a:gd name="connsiteX37-3267" fmla="*/ 139237 w 4124307"/>
                  <a:gd name="connsiteY37-3268" fmla="*/ 2782217 h 5785129"/>
                  <a:gd name="connsiteX38-3269" fmla="*/ 228137 w 4124307"/>
                  <a:gd name="connsiteY38-3270" fmla="*/ 2494346 h 5785129"/>
                  <a:gd name="connsiteX39-3271" fmla="*/ 173108 w 4124307"/>
                  <a:gd name="connsiteY39-3272" fmla="*/ 2439317 h 5785129"/>
                  <a:gd name="connsiteX40-3273" fmla="*/ 300108 w 4124307"/>
                  <a:gd name="connsiteY40-3274" fmla="*/ 2189546 h 5785129"/>
                  <a:gd name="connsiteX41-3275" fmla="*/ 918178 w 4124307"/>
                  <a:gd name="connsiteY41-3276" fmla="*/ 2181076 h 5785129"/>
                  <a:gd name="connsiteX42-3277" fmla="*/ 1172178 w 4124307"/>
                  <a:gd name="connsiteY42-3278" fmla="*/ 1706946 h 5785129"/>
                  <a:gd name="connsiteX43-3279" fmla="*/ 1371124 w 4124307"/>
                  <a:gd name="connsiteY43-3280" fmla="*/ 1728143 h 5785129"/>
                  <a:gd name="connsiteX0-3281" fmla="*/ 1371124 w 4124307"/>
                  <a:gd name="connsiteY0-3282" fmla="*/ 1728143 h 5785129"/>
                  <a:gd name="connsiteX1-3283" fmla="*/ 2787174 w 4124307"/>
                  <a:gd name="connsiteY1-3284" fmla="*/ 26343 h 5785129"/>
                  <a:gd name="connsiteX2-3285" fmla="*/ 2966028 w 4124307"/>
                  <a:gd name="connsiteY2-3286" fmla="*/ 26343 h 5785129"/>
                  <a:gd name="connsiteX3-3287" fmla="*/ 3650774 w 4124307"/>
                  <a:gd name="connsiteY3-3288" fmla="*/ 283518 h 5785129"/>
                  <a:gd name="connsiteX4-3289" fmla="*/ 3609499 w 4124307"/>
                  <a:gd name="connsiteY4-3290" fmla="*/ 375593 h 5785129"/>
                  <a:gd name="connsiteX5-3291" fmla="*/ 3231674 w 4124307"/>
                  <a:gd name="connsiteY5-3292" fmla="*/ 845493 h 5785129"/>
                  <a:gd name="connsiteX6-3293" fmla="*/ 3355499 w 4124307"/>
                  <a:gd name="connsiteY6-3294" fmla="*/ 943918 h 5785129"/>
                  <a:gd name="connsiteX7-3295" fmla="*/ 3930174 w 4124307"/>
                  <a:gd name="connsiteY7-3296" fmla="*/ 1242368 h 5785129"/>
                  <a:gd name="connsiteX8-3297" fmla="*/ 3365024 w 4124307"/>
                  <a:gd name="connsiteY8-3298" fmla="*/ 2067868 h 5785129"/>
                  <a:gd name="connsiteX9-3299" fmla="*/ 3085624 w 4124307"/>
                  <a:gd name="connsiteY9-3300" fmla="*/ 2245668 h 5785129"/>
                  <a:gd name="connsiteX10-3301" fmla="*/ 3145949 w 4124307"/>
                  <a:gd name="connsiteY10-3302" fmla="*/ 2344093 h 5785129"/>
                  <a:gd name="connsiteX11-3303" fmla="*/ 4085749 w 4124307"/>
                  <a:gd name="connsiteY11-3304" fmla="*/ 2480618 h 5785129"/>
                  <a:gd name="connsiteX12-3305" fmla="*/ 4112203 w 4124307"/>
                  <a:gd name="connsiteY12-3306" fmla="*/ 3427834 h 5785129"/>
                  <a:gd name="connsiteX13-3307" fmla="*/ 3738396 w 4124307"/>
                  <a:gd name="connsiteY13-3308" fmla="*/ 3655851 h 5785129"/>
                  <a:gd name="connsiteX14-3309" fmla="*/ 3732970 w 4124307"/>
                  <a:gd name="connsiteY14-3310" fmla="*/ 5018320 h 5785129"/>
                  <a:gd name="connsiteX15-3311" fmla="*/ 3640195 w 4124307"/>
                  <a:gd name="connsiteY15-3312" fmla="*/ 5023894 h 5785129"/>
                  <a:gd name="connsiteX16-3313" fmla="*/ 3509225 w 4124307"/>
                  <a:gd name="connsiteY16-3314" fmla="*/ 3608130 h 5785129"/>
                  <a:gd name="connsiteX17-3315" fmla="*/ 2804103 w 4124307"/>
                  <a:gd name="connsiteY17-3316" fmla="*/ 4143289 h 5785129"/>
                  <a:gd name="connsiteX18-3317" fmla="*/ 2719432 w 4124307"/>
                  <a:gd name="connsiteY18-3318" fmla="*/ 5762552 h 5785129"/>
                  <a:gd name="connsiteX19-3319" fmla="*/ 2613603 w 4124307"/>
                  <a:gd name="connsiteY19-3320" fmla="*/ 5762552 h 5785129"/>
                  <a:gd name="connsiteX20-3321" fmla="*/ 2562803 w 4124307"/>
                  <a:gd name="connsiteY20-3322" fmla="*/ 4191917 h 5785129"/>
                  <a:gd name="connsiteX21-3323" fmla="*/ 2560655 w 4124307"/>
                  <a:gd name="connsiteY21-3324" fmla="*/ 3887403 h 5785129"/>
                  <a:gd name="connsiteX22-3325" fmla="*/ 1899656 w 4124307"/>
                  <a:gd name="connsiteY22-3326" fmla="*/ 3728289 h 5785129"/>
                  <a:gd name="connsiteX23-3327" fmla="*/ 1891824 w 4124307"/>
                  <a:gd name="connsiteY23-3328" fmla="*/ 5093643 h 5785129"/>
                  <a:gd name="connsiteX24-3329" fmla="*/ 1769053 w 4124307"/>
                  <a:gd name="connsiteY24-3330" fmla="*/ 5072472 h 5785129"/>
                  <a:gd name="connsiteX25-3331" fmla="*/ 1752073 w 4124307"/>
                  <a:gd name="connsiteY25-3332" fmla="*/ 3705189 h 5785129"/>
                  <a:gd name="connsiteX26-3333" fmla="*/ 1650633 w 4124307"/>
                  <a:gd name="connsiteY26-3334" fmla="*/ 3660290 h 5785129"/>
                  <a:gd name="connsiteX27-3335" fmla="*/ 1620895 w 4124307"/>
                  <a:gd name="connsiteY27-3336" fmla="*/ 5025888 h 5785129"/>
                  <a:gd name="connsiteX28-3337" fmla="*/ 1544695 w 4124307"/>
                  <a:gd name="connsiteY28-3338" fmla="*/ 5004717 h 5785129"/>
                  <a:gd name="connsiteX29-3339" fmla="*/ 1536224 w 4124307"/>
                  <a:gd name="connsiteY29-3340" fmla="*/ 3599246 h 5785129"/>
                  <a:gd name="connsiteX30-3341" fmla="*/ 901224 w 4124307"/>
                  <a:gd name="connsiteY30-3342" fmla="*/ 3387576 h 5785129"/>
                  <a:gd name="connsiteX31-3343" fmla="*/ 799624 w 4124307"/>
                  <a:gd name="connsiteY31-3344" fmla="*/ 4835376 h 5785129"/>
                  <a:gd name="connsiteX32-3345" fmla="*/ 698024 w 4124307"/>
                  <a:gd name="connsiteY32-3346" fmla="*/ 4797276 h 5785129"/>
                  <a:gd name="connsiteX33-3347" fmla="*/ 668395 w 4124307"/>
                  <a:gd name="connsiteY33-3348" fmla="*/ 3607717 h 5785129"/>
                  <a:gd name="connsiteX34-3349" fmla="*/ 54566 w 4124307"/>
                  <a:gd name="connsiteY34-3350" fmla="*/ 3154746 h 5785129"/>
                  <a:gd name="connsiteX35-3351" fmla="*/ 3766 w 4124307"/>
                  <a:gd name="connsiteY35-3352" fmla="*/ 3095476 h 5785129"/>
                  <a:gd name="connsiteX36-3353" fmla="*/ 3766 w 4124307"/>
                  <a:gd name="connsiteY36-3354" fmla="*/ 2866876 h 5785129"/>
                  <a:gd name="connsiteX37-3355" fmla="*/ 139237 w 4124307"/>
                  <a:gd name="connsiteY37-3356" fmla="*/ 2782217 h 5785129"/>
                  <a:gd name="connsiteX38-3357" fmla="*/ 228137 w 4124307"/>
                  <a:gd name="connsiteY38-3358" fmla="*/ 2494346 h 5785129"/>
                  <a:gd name="connsiteX39-3359" fmla="*/ 173108 w 4124307"/>
                  <a:gd name="connsiteY39-3360" fmla="*/ 2439317 h 5785129"/>
                  <a:gd name="connsiteX40-3361" fmla="*/ 300108 w 4124307"/>
                  <a:gd name="connsiteY40-3362" fmla="*/ 2189546 h 5785129"/>
                  <a:gd name="connsiteX41-3363" fmla="*/ 918178 w 4124307"/>
                  <a:gd name="connsiteY41-3364" fmla="*/ 2181076 h 5785129"/>
                  <a:gd name="connsiteX42-3365" fmla="*/ 1172178 w 4124307"/>
                  <a:gd name="connsiteY42-3366" fmla="*/ 1706946 h 5785129"/>
                  <a:gd name="connsiteX43-3367" fmla="*/ 1371124 w 4124307"/>
                  <a:gd name="connsiteY43-3368" fmla="*/ 1728143 h 5785129"/>
                  <a:gd name="connsiteX0-3369" fmla="*/ 1371124 w 4124307"/>
                  <a:gd name="connsiteY0-3370" fmla="*/ 1728143 h 5785129"/>
                  <a:gd name="connsiteX1-3371" fmla="*/ 2787174 w 4124307"/>
                  <a:gd name="connsiteY1-3372" fmla="*/ 26343 h 5785129"/>
                  <a:gd name="connsiteX2-3373" fmla="*/ 2966028 w 4124307"/>
                  <a:gd name="connsiteY2-3374" fmla="*/ 26343 h 5785129"/>
                  <a:gd name="connsiteX3-3375" fmla="*/ 3650774 w 4124307"/>
                  <a:gd name="connsiteY3-3376" fmla="*/ 283518 h 5785129"/>
                  <a:gd name="connsiteX4-3377" fmla="*/ 3609499 w 4124307"/>
                  <a:gd name="connsiteY4-3378" fmla="*/ 375593 h 5785129"/>
                  <a:gd name="connsiteX5-3379" fmla="*/ 3231674 w 4124307"/>
                  <a:gd name="connsiteY5-3380" fmla="*/ 845493 h 5785129"/>
                  <a:gd name="connsiteX6-3381" fmla="*/ 3355499 w 4124307"/>
                  <a:gd name="connsiteY6-3382" fmla="*/ 943918 h 5785129"/>
                  <a:gd name="connsiteX7-3383" fmla="*/ 3930174 w 4124307"/>
                  <a:gd name="connsiteY7-3384" fmla="*/ 1242368 h 5785129"/>
                  <a:gd name="connsiteX8-3385" fmla="*/ 3365024 w 4124307"/>
                  <a:gd name="connsiteY8-3386" fmla="*/ 2067868 h 5785129"/>
                  <a:gd name="connsiteX9-3387" fmla="*/ 3085624 w 4124307"/>
                  <a:gd name="connsiteY9-3388" fmla="*/ 2245668 h 5785129"/>
                  <a:gd name="connsiteX10-3389" fmla="*/ 3145949 w 4124307"/>
                  <a:gd name="connsiteY10-3390" fmla="*/ 2344093 h 5785129"/>
                  <a:gd name="connsiteX11-3391" fmla="*/ 4085749 w 4124307"/>
                  <a:gd name="connsiteY11-3392" fmla="*/ 2480618 h 5785129"/>
                  <a:gd name="connsiteX12-3393" fmla="*/ 4112203 w 4124307"/>
                  <a:gd name="connsiteY12-3394" fmla="*/ 3427834 h 5785129"/>
                  <a:gd name="connsiteX13-3395" fmla="*/ 3738396 w 4124307"/>
                  <a:gd name="connsiteY13-3396" fmla="*/ 3655851 h 5785129"/>
                  <a:gd name="connsiteX14-3397" fmla="*/ 3732970 w 4124307"/>
                  <a:gd name="connsiteY14-3398" fmla="*/ 5018320 h 5785129"/>
                  <a:gd name="connsiteX15-3399" fmla="*/ 3640195 w 4124307"/>
                  <a:gd name="connsiteY15-3400" fmla="*/ 5023894 h 5785129"/>
                  <a:gd name="connsiteX16-3401" fmla="*/ 3509225 w 4124307"/>
                  <a:gd name="connsiteY16-3402" fmla="*/ 3608130 h 5785129"/>
                  <a:gd name="connsiteX17-3403" fmla="*/ 2804103 w 4124307"/>
                  <a:gd name="connsiteY17-3404" fmla="*/ 4143289 h 5785129"/>
                  <a:gd name="connsiteX18-3405" fmla="*/ 2719432 w 4124307"/>
                  <a:gd name="connsiteY18-3406" fmla="*/ 5762552 h 5785129"/>
                  <a:gd name="connsiteX19-3407" fmla="*/ 2613603 w 4124307"/>
                  <a:gd name="connsiteY19-3408" fmla="*/ 5762552 h 5785129"/>
                  <a:gd name="connsiteX20-3409" fmla="*/ 2562803 w 4124307"/>
                  <a:gd name="connsiteY20-3410" fmla="*/ 4191917 h 5785129"/>
                  <a:gd name="connsiteX21-3411" fmla="*/ 2560655 w 4124307"/>
                  <a:gd name="connsiteY21-3412" fmla="*/ 3887403 h 5785129"/>
                  <a:gd name="connsiteX22-3413" fmla="*/ 1899656 w 4124307"/>
                  <a:gd name="connsiteY22-3414" fmla="*/ 3728289 h 5785129"/>
                  <a:gd name="connsiteX23-3415" fmla="*/ 1891824 w 4124307"/>
                  <a:gd name="connsiteY23-3416" fmla="*/ 5093643 h 5785129"/>
                  <a:gd name="connsiteX24-3417" fmla="*/ 1769053 w 4124307"/>
                  <a:gd name="connsiteY24-3418" fmla="*/ 5072472 h 5785129"/>
                  <a:gd name="connsiteX25-3419" fmla="*/ 1752073 w 4124307"/>
                  <a:gd name="connsiteY25-3420" fmla="*/ 3705189 h 5785129"/>
                  <a:gd name="connsiteX26-3421" fmla="*/ 1650633 w 4124307"/>
                  <a:gd name="connsiteY26-3422" fmla="*/ 3660290 h 5785129"/>
                  <a:gd name="connsiteX27-3423" fmla="*/ 1620895 w 4124307"/>
                  <a:gd name="connsiteY27-3424" fmla="*/ 5025888 h 5785129"/>
                  <a:gd name="connsiteX28-3425" fmla="*/ 1544695 w 4124307"/>
                  <a:gd name="connsiteY28-3426" fmla="*/ 5004717 h 5785129"/>
                  <a:gd name="connsiteX29-3427" fmla="*/ 1536224 w 4124307"/>
                  <a:gd name="connsiteY29-3428" fmla="*/ 3599246 h 5785129"/>
                  <a:gd name="connsiteX30-3429" fmla="*/ 901224 w 4124307"/>
                  <a:gd name="connsiteY30-3430" fmla="*/ 3387576 h 5785129"/>
                  <a:gd name="connsiteX31-3431" fmla="*/ 799624 w 4124307"/>
                  <a:gd name="connsiteY31-3432" fmla="*/ 4835376 h 5785129"/>
                  <a:gd name="connsiteX32-3433" fmla="*/ 698024 w 4124307"/>
                  <a:gd name="connsiteY32-3434" fmla="*/ 4797276 h 5785129"/>
                  <a:gd name="connsiteX33-3435" fmla="*/ 668395 w 4124307"/>
                  <a:gd name="connsiteY33-3436" fmla="*/ 3607717 h 5785129"/>
                  <a:gd name="connsiteX34-3437" fmla="*/ 54566 w 4124307"/>
                  <a:gd name="connsiteY34-3438" fmla="*/ 3154746 h 5785129"/>
                  <a:gd name="connsiteX35-3439" fmla="*/ 3766 w 4124307"/>
                  <a:gd name="connsiteY35-3440" fmla="*/ 3095476 h 5785129"/>
                  <a:gd name="connsiteX36-3441" fmla="*/ 3766 w 4124307"/>
                  <a:gd name="connsiteY36-3442" fmla="*/ 2866876 h 5785129"/>
                  <a:gd name="connsiteX37-3443" fmla="*/ 139237 w 4124307"/>
                  <a:gd name="connsiteY37-3444" fmla="*/ 2782217 h 5785129"/>
                  <a:gd name="connsiteX38-3445" fmla="*/ 228137 w 4124307"/>
                  <a:gd name="connsiteY38-3446" fmla="*/ 2494346 h 5785129"/>
                  <a:gd name="connsiteX39-3447" fmla="*/ 173108 w 4124307"/>
                  <a:gd name="connsiteY39-3448" fmla="*/ 2439317 h 5785129"/>
                  <a:gd name="connsiteX40-3449" fmla="*/ 300108 w 4124307"/>
                  <a:gd name="connsiteY40-3450" fmla="*/ 2189546 h 5785129"/>
                  <a:gd name="connsiteX41-3451" fmla="*/ 918178 w 4124307"/>
                  <a:gd name="connsiteY41-3452" fmla="*/ 2181076 h 5785129"/>
                  <a:gd name="connsiteX42-3453" fmla="*/ 1172178 w 4124307"/>
                  <a:gd name="connsiteY42-3454" fmla="*/ 1706946 h 5785129"/>
                  <a:gd name="connsiteX43-3455" fmla="*/ 1371124 w 4124307"/>
                  <a:gd name="connsiteY43-3456" fmla="*/ 1728143 h 5785129"/>
                  <a:gd name="connsiteX0-3457" fmla="*/ 1371124 w 4124307"/>
                  <a:gd name="connsiteY0-3458" fmla="*/ 1728143 h 5785129"/>
                  <a:gd name="connsiteX1-3459" fmla="*/ 2787174 w 4124307"/>
                  <a:gd name="connsiteY1-3460" fmla="*/ 26343 h 5785129"/>
                  <a:gd name="connsiteX2-3461" fmla="*/ 2966028 w 4124307"/>
                  <a:gd name="connsiteY2-3462" fmla="*/ 26343 h 5785129"/>
                  <a:gd name="connsiteX3-3463" fmla="*/ 3650774 w 4124307"/>
                  <a:gd name="connsiteY3-3464" fmla="*/ 283518 h 5785129"/>
                  <a:gd name="connsiteX4-3465" fmla="*/ 3609499 w 4124307"/>
                  <a:gd name="connsiteY4-3466" fmla="*/ 375593 h 5785129"/>
                  <a:gd name="connsiteX5-3467" fmla="*/ 3231674 w 4124307"/>
                  <a:gd name="connsiteY5-3468" fmla="*/ 845493 h 5785129"/>
                  <a:gd name="connsiteX6-3469" fmla="*/ 3355499 w 4124307"/>
                  <a:gd name="connsiteY6-3470" fmla="*/ 943918 h 5785129"/>
                  <a:gd name="connsiteX7-3471" fmla="*/ 3930174 w 4124307"/>
                  <a:gd name="connsiteY7-3472" fmla="*/ 1242368 h 5785129"/>
                  <a:gd name="connsiteX8-3473" fmla="*/ 3365024 w 4124307"/>
                  <a:gd name="connsiteY8-3474" fmla="*/ 2067868 h 5785129"/>
                  <a:gd name="connsiteX9-3475" fmla="*/ 3085624 w 4124307"/>
                  <a:gd name="connsiteY9-3476" fmla="*/ 2245668 h 5785129"/>
                  <a:gd name="connsiteX10-3477" fmla="*/ 3145949 w 4124307"/>
                  <a:gd name="connsiteY10-3478" fmla="*/ 2344093 h 5785129"/>
                  <a:gd name="connsiteX11-3479" fmla="*/ 4085749 w 4124307"/>
                  <a:gd name="connsiteY11-3480" fmla="*/ 2480618 h 5785129"/>
                  <a:gd name="connsiteX12-3481" fmla="*/ 4112203 w 4124307"/>
                  <a:gd name="connsiteY12-3482" fmla="*/ 3427834 h 5785129"/>
                  <a:gd name="connsiteX13-3483" fmla="*/ 3738396 w 4124307"/>
                  <a:gd name="connsiteY13-3484" fmla="*/ 3655851 h 5785129"/>
                  <a:gd name="connsiteX14-3485" fmla="*/ 3732970 w 4124307"/>
                  <a:gd name="connsiteY14-3486" fmla="*/ 5018320 h 5785129"/>
                  <a:gd name="connsiteX15-3487" fmla="*/ 3640195 w 4124307"/>
                  <a:gd name="connsiteY15-3488" fmla="*/ 5023894 h 5785129"/>
                  <a:gd name="connsiteX16-3489" fmla="*/ 3509225 w 4124307"/>
                  <a:gd name="connsiteY16-3490" fmla="*/ 3608130 h 5785129"/>
                  <a:gd name="connsiteX17-3491" fmla="*/ 2804103 w 4124307"/>
                  <a:gd name="connsiteY17-3492" fmla="*/ 4143289 h 5785129"/>
                  <a:gd name="connsiteX18-3493" fmla="*/ 2719432 w 4124307"/>
                  <a:gd name="connsiteY18-3494" fmla="*/ 5762552 h 5785129"/>
                  <a:gd name="connsiteX19-3495" fmla="*/ 2613603 w 4124307"/>
                  <a:gd name="connsiteY19-3496" fmla="*/ 5762552 h 5785129"/>
                  <a:gd name="connsiteX20-3497" fmla="*/ 2562803 w 4124307"/>
                  <a:gd name="connsiteY20-3498" fmla="*/ 4191917 h 5785129"/>
                  <a:gd name="connsiteX21-3499" fmla="*/ 2560655 w 4124307"/>
                  <a:gd name="connsiteY21-3500" fmla="*/ 3887403 h 5785129"/>
                  <a:gd name="connsiteX22-3501" fmla="*/ 1899656 w 4124307"/>
                  <a:gd name="connsiteY22-3502" fmla="*/ 3728289 h 5785129"/>
                  <a:gd name="connsiteX23-3503" fmla="*/ 1891824 w 4124307"/>
                  <a:gd name="connsiteY23-3504" fmla="*/ 5093643 h 5785129"/>
                  <a:gd name="connsiteX24-3505" fmla="*/ 1769053 w 4124307"/>
                  <a:gd name="connsiteY24-3506" fmla="*/ 5072472 h 5785129"/>
                  <a:gd name="connsiteX25-3507" fmla="*/ 1749982 w 4124307"/>
                  <a:gd name="connsiteY25-3508" fmla="*/ 3694737 h 5785129"/>
                  <a:gd name="connsiteX26-3509" fmla="*/ 1650633 w 4124307"/>
                  <a:gd name="connsiteY26-3510" fmla="*/ 3660290 h 5785129"/>
                  <a:gd name="connsiteX27-3511" fmla="*/ 1620895 w 4124307"/>
                  <a:gd name="connsiteY27-3512" fmla="*/ 5025888 h 5785129"/>
                  <a:gd name="connsiteX28-3513" fmla="*/ 1544695 w 4124307"/>
                  <a:gd name="connsiteY28-3514" fmla="*/ 5004717 h 5785129"/>
                  <a:gd name="connsiteX29-3515" fmla="*/ 1536224 w 4124307"/>
                  <a:gd name="connsiteY29-3516" fmla="*/ 3599246 h 5785129"/>
                  <a:gd name="connsiteX30-3517" fmla="*/ 901224 w 4124307"/>
                  <a:gd name="connsiteY30-3518" fmla="*/ 3387576 h 5785129"/>
                  <a:gd name="connsiteX31-3519" fmla="*/ 799624 w 4124307"/>
                  <a:gd name="connsiteY31-3520" fmla="*/ 4835376 h 5785129"/>
                  <a:gd name="connsiteX32-3521" fmla="*/ 698024 w 4124307"/>
                  <a:gd name="connsiteY32-3522" fmla="*/ 4797276 h 5785129"/>
                  <a:gd name="connsiteX33-3523" fmla="*/ 668395 w 4124307"/>
                  <a:gd name="connsiteY33-3524" fmla="*/ 3607717 h 5785129"/>
                  <a:gd name="connsiteX34-3525" fmla="*/ 54566 w 4124307"/>
                  <a:gd name="connsiteY34-3526" fmla="*/ 3154746 h 5785129"/>
                  <a:gd name="connsiteX35-3527" fmla="*/ 3766 w 4124307"/>
                  <a:gd name="connsiteY35-3528" fmla="*/ 3095476 h 5785129"/>
                  <a:gd name="connsiteX36-3529" fmla="*/ 3766 w 4124307"/>
                  <a:gd name="connsiteY36-3530" fmla="*/ 2866876 h 5785129"/>
                  <a:gd name="connsiteX37-3531" fmla="*/ 139237 w 4124307"/>
                  <a:gd name="connsiteY37-3532" fmla="*/ 2782217 h 5785129"/>
                  <a:gd name="connsiteX38-3533" fmla="*/ 228137 w 4124307"/>
                  <a:gd name="connsiteY38-3534" fmla="*/ 2494346 h 5785129"/>
                  <a:gd name="connsiteX39-3535" fmla="*/ 173108 w 4124307"/>
                  <a:gd name="connsiteY39-3536" fmla="*/ 2439317 h 5785129"/>
                  <a:gd name="connsiteX40-3537" fmla="*/ 300108 w 4124307"/>
                  <a:gd name="connsiteY40-3538" fmla="*/ 2189546 h 5785129"/>
                  <a:gd name="connsiteX41-3539" fmla="*/ 918178 w 4124307"/>
                  <a:gd name="connsiteY41-3540" fmla="*/ 2181076 h 5785129"/>
                  <a:gd name="connsiteX42-3541" fmla="*/ 1172178 w 4124307"/>
                  <a:gd name="connsiteY42-3542" fmla="*/ 1706946 h 5785129"/>
                  <a:gd name="connsiteX43-3543" fmla="*/ 1371124 w 4124307"/>
                  <a:gd name="connsiteY43-3544" fmla="*/ 1728143 h 5785129"/>
                  <a:gd name="connsiteX0-3545" fmla="*/ 1371124 w 4124307"/>
                  <a:gd name="connsiteY0-3546" fmla="*/ 1728143 h 5785129"/>
                  <a:gd name="connsiteX1-3547" fmla="*/ 2787174 w 4124307"/>
                  <a:gd name="connsiteY1-3548" fmla="*/ 26343 h 5785129"/>
                  <a:gd name="connsiteX2-3549" fmla="*/ 2966028 w 4124307"/>
                  <a:gd name="connsiteY2-3550" fmla="*/ 26343 h 5785129"/>
                  <a:gd name="connsiteX3-3551" fmla="*/ 3650774 w 4124307"/>
                  <a:gd name="connsiteY3-3552" fmla="*/ 283518 h 5785129"/>
                  <a:gd name="connsiteX4-3553" fmla="*/ 3609499 w 4124307"/>
                  <a:gd name="connsiteY4-3554" fmla="*/ 375593 h 5785129"/>
                  <a:gd name="connsiteX5-3555" fmla="*/ 3231674 w 4124307"/>
                  <a:gd name="connsiteY5-3556" fmla="*/ 845493 h 5785129"/>
                  <a:gd name="connsiteX6-3557" fmla="*/ 3355499 w 4124307"/>
                  <a:gd name="connsiteY6-3558" fmla="*/ 943918 h 5785129"/>
                  <a:gd name="connsiteX7-3559" fmla="*/ 3930174 w 4124307"/>
                  <a:gd name="connsiteY7-3560" fmla="*/ 1242368 h 5785129"/>
                  <a:gd name="connsiteX8-3561" fmla="*/ 3365024 w 4124307"/>
                  <a:gd name="connsiteY8-3562" fmla="*/ 2067868 h 5785129"/>
                  <a:gd name="connsiteX9-3563" fmla="*/ 3085624 w 4124307"/>
                  <a:gd name="connsiteY9-3564" fmla="*/ 2245668 h 5785129"/>
                  <a:gd name="connsiteX10-3565" fmla="*/ 3145949 w 4124307"/>
                  <a:gd name="connsiteY10-3566" fmla="*/ 2344093 h 5785129"/>
                  <a:gd name="connsiteX11-3567" fmla="*/ 4085749 w 4124307"/>
                  <a:gd name="connsiteY11-3568" fmla="*/ 2480618 h 5785129"/>
                  <a:gd name="connsiteX12-3569" fmla="*/ 4112203 w 4124307"/>
                  <a:gd name="connsiteY12-3570" fmla="*/ 3427834 h 5785129"/>
                  <a:gd name="connsiteX13-3571" fmla="*/ 3738396 w 4124307"/>
                  <a:gd name="connsiteY13-3572" fmla="*/ 3655851 h 5785129"/>
                  <a:gd name="connsiteX14-3573" fmla="*/ 3732970 w 4124307"/>
                  <a:gd name="connsiteY14-3574" fmla="*/ 5018320 h 5785129"/>
                  <a:gd name="connsiteX15-3575" fmla="*/ 3640195 w 4124307"/>
                  <a:gd name="connsiteY15-3576" fmla="*/ 5023894 h 5785129"/>
                  <a:gd name="connsiteX16-3577" fmla="*/ 3509225 w 4124307"/>
                  <a:gd name="connsiteY16-3578" fmla="*/ 3608130 h 5785129"/>
                  <a:gd name="connsiteX17-3579" fmla="*/ 2804103 w 4124307"/>
                  <a:gd name="connsiteY17-3580" fmla="*/ 4143289 h 5785129"/>
                  <a:gd name="connsiteX18-3581" fmla="*/ 2719432 w 4124307"/>
                  <a:gd name="connsiteY18-3582" fmla="*/ 5762552 h 5785129"/>
                  <a:gd name="connsiteX19-3583" fmla="*/ 2613603 w 4124307"/>
                  <a:gd name="connsiteY19-3584" fmla="*/ 5762552 h 5785129"/>
                  <a:gd name="connsiteX20-3585" fmla="*/ 2562803 w 4124307"/>
                  <a:gd name="connsiteY20-3586" fmla="*/ 4191917 h 5785129"/>
                  <a:gd name="connsiteX21-3587" fmla="*/ 2560655 w 4124307"/>
                  <a:gd name="connsiteY21-3588" fmla="*/ 3887403 h 5785129"/>
                  <a:gd name="connsiteX22-3589" fmla="*/ 1899656 w 4124307"/>
                  <a:gd name="connsiteY22-3590" fmla="*/ 3728289 h 5785129"/>
                  <a:gd name="connsiteX23-3591" fmla="*/ 1891824 w 4124307"/>
                  <a:gd name="connsiteY23-3592" fmla="*/ 5093643 h 5785129"/>
                  <a:gd name="connsiteX24-3593" fmla="*/ 1769053 w 4124307"/>
                  <a:gd name="connsiteY24-3594" fmla="*/ 5072472 h 5785129"/>
                  <a:gd name="connsiteX25-3595" fmla="*/ 1749982 w 4124307"/>
                  <a:gd name="connsiteY25-3596" fmla="*/ 3694737 h 5785129"/>
                  <a:gd name="connsiteX26-3597" fmla="*/ 1650633 w 4124307"/>
                  <a:gd name="connsiteY26-3598" fmla="*/ 3660290 h 5785129"/>
                  <a:gd name="connsiteX27-3599" fmla="*/ 1620895 w 4124307"/>
                  <a:gd name="connsiteY27-3600" fmla="*/ 5025888 h 5785129"/>
                  <a:gd name="connsiteX28-3601" fmla="*/ 1544695 w 4124307"/>
                  <a:gd name="connsiteY28-3602" fmla="*/ 5004717 h 5785129"/>
                  <a:gd name="connsiteX29-3603" fmla="*/ 1536224 w 4124307"/>
                  <a:gd name="connsiteY29-3604" fmla="*/ 3599246 h 5785129"/>
                  <a:gd name="connsiteX30-3605" fmla="*/ 901224 w 4124307"/>
                  <a:gd name="connsiteY30-3606" fmla="*/ 3387576 h 5785129"/>
                  <a:gd name="connsiteX31-3607" fmla="*/ 799624 w 4124307"/>
                  <a:gd name="connsiteY31-3608" fmla="*/ 4835376 h 5785129"/>
                  <a:gd name="connsiteX32-3609" fmla="*/ 698024 w 4124307"/>
                  <a:gd name="connsiteY32-3610" fmla="*/ 4797276 h 5785129"/>
                  <a:gd name="connsiteX33-3611" fmla="*/ 668395 w 4124307"/>
                  <a:gd name="connsiteY33-3612" fmla="*/ 3607717 h 5785129"/>
                  <a:gd name="connsiteX34-3613" fmla="*/ 54566 w 4124307"/>
                  <a:gd name="connsiteY34-3614" fmla="*/ 3154746 h 5785129"/>
                  <a:gd name="connsiteX35-3615" fmla="*/ 3766 w 4124307"/>
                  <a:gd name="connsiteY35-3616" fmla="*/ 3095476 h 5785129"/>
                  <a:gd name="connsiteX36-3617" fmla="*/ 3766 w 4124307"/>
                  <a:gd name="connsiteY36-3618" fmla="*/ 2866876 h 5785129"/>
                  <a:gd name="connsiteX37-3619" fmla="*/ 139237 w 4124307"/>
                  <a:gd name="connsiteY37-3620" fmla="*/ 2782217 h 5785129"/>
                  <a:gd name="connsiteX38-3621" fmla="*/ 228137 w 4124307"/>
                  <a:gd name="connsiteY38-3622" fmla="*/ 2494346 h 5785129"/>
                  <a:gd name="connsiteX39-3623" fmla="*/ 173108 w 4124307"/>
                  <a:gd name="connsiteY39-3624" fmla="*/ 2439317 h 5785129"/>
                  <a:gd name="connsiteX40-3625" fmla="*/ 300108 w 4124307"/>
                  <a:gd name="connsiteY40-3626" fmla="*/ 2189546 h 5785129"/>
                  <a:gd name="connsiteX41-3627" fmla="*/ 918178 w 4124307"/>
                  <a:gd name="connsiteY41-3628" fmla="*/ 2181076 h 5785129"/>
                  <a:gd name="connsiteX42-3629" fmla="*/ 1172178 w 4124307"/>
                  <a:gd name="connsiteY42-3630" fmla="*/ 1706946 h 5785129"/>
                  <a:gd name="connsiteX43-3631" fmla="*/ 1371124 w 4124307"/>
                  <a:gd name="connsiteY43-3632" fmla="*/ 1728143 h 5785129"/>
                  <a:gd name="connsiteX0-3633" fmla="*/ 1371124 w 4124307"/>
                  <a:gd name="connsiteY0-3634" fmla="*/ 1728143 h 5785129"/>
                  <a:gd name="connsiteX1-3635" fmla="*/ 2787174 w 4124307"/>
                  <a:gd name="connsiteY1-3636" fmla="*/ 26343 h 5785129"/>
                  <a:gd name="connsiteX2-3637" fmla="*/ 2966028 w 4124307"/>
                  <a:gd name="connsiteY2-3638" fmla="*/ 26343 h 5785129"/>
                  <a:gd name="connsiteX3-3639" fmla="*/ 3650774 w 4124307"/>
                  <a:gd name="connsiteY3-3640" fmla="*/ 283518 h 5785129"/>
                  <a:gd name="connsiteX4-3641" fmla="*/ 3609499 w 4124307"/>
                  <a:gd name="connsiteY4-3642" fmla="*/ 375593 h 5785129"/>
                  <a:gd name="connsiteX5-3643" fmla="*/ 3231674 w 4124307"/>
                  <a:gd name="connsiteY5-3644" fmla="*/ 845493 h 5785129"/>
                  <a:gd name="connsiteX6-3645" fmla="*/ 3355499 w 4124307"/>
                  <a:gd name="connsiteY6-3646" fmla="*/ 943918 h 5785129"/>
                  <a:gd name="connsiteX7-3647" fmla="*/ 3930174 w 4124307"/>
                  <a:gd name="connsiteY7-3648" fmla="*/ 1242368 h 5785129"/>
                  <a:gd name="connsiteX8-3649" fmla="*/ 3365024 w 4124307"/>
                  <a:gd name="connsiteY8-3650" fmla="*/ 2067868 h 5785129"/>
                  <a:gd name="connsiteX9-3651" fmla="*/ 3085624 w 4124307"/>
                  <a:gd name="connsiteY9-3652" fmla="*/ 2245668 h 5785129"/>
                  <a:gd name="connsiteX10-3653" fmla="*/ 3145949 w 4124307"/>
                  <a:gd name="connsiteY10-3654" fmla="*/ 2344093 h 5785129"/>
                  <a:gd name="connsiteX11-3655" fmla="*/ 4085749 w 4124307"/>
                  <a:gd name="connsiteY11-3656" fmla="*/ 2480618 h 5785129"/>
                  <a:gd name="connsiteX12-3657" fmla="*/ 4112203 w 4124307"/>
                  <a:gd name="connsiteY12-3658" fmla="*/ 3427834 h 5785129"/>
                  <a:gd name="connsiteX13-3659" fmla="*/ 3738396 w 4124307"/>
                  <a:gd name="connsiteY13-3660" fmla="*/ 3655851 h 5785129"/>
                  <a:gd name="connsiteX14-3661" fmla="*/ 3732970 w 4124307"/>
                  <a:gd name="connsiteY14-3662" fmla="*/ 5018320 h 5785129"/>
                  <a:gd name="connsiteX15-3663" fmla="*/ 3640195 w 4124307"/>
                  <a:gd name="connsiteY15-3664" fmla="*/ 5023894 h 5785129"/>
                  <a:gd name="connsiteX16-3665" fmla="*/ 3509225 w 4124307"/>
                  <a:gd name="connsiteY16-3666" fmla="*/ 3608130 h 5785129"/>
                  <a:gd name="connsiteX17-3667" fmla="*/ 2804103 w 4124307"/>
                  <a:gd name="connsiteY17-3668" fmla="*/ 4143289 h 5785129"/>
                  <a:gd name="connsiteX18-3669" fmla="*/ 2719432 w 4124307"/>
                  <a:gd name="connsiteY18-3670" fmla="*/ 5762552 h 5785129"/>
                  <a:gd name="connsiteX19-3671" fmla="*/ 2613603 w 4124307"/>
                  <a:gd name="connsiteY19-3672" fmla="*/ 5762552 h 5785129"/>
                  <a:gd name="connsiteX20-3673" fmla="*/ 2562803 w 4124307"/>
                  <a:gd name="connsiteY20-3674" fmla="*/ 4191917 h 5785129"/>
                  <a:gd name="connsiteX21-3675" fmla="*/ 2560655 w 4124307"/>
                  <a:gd name="connsiteY21-3676" fmla="*/ 3887403 h 5785129"/>
                  <a:gd name="connsiteX22-3677" fmla="*/ 1899656 w 4124307"/>
                  <a:gd name="connsiteY22-3678" fmla="*/ 3728289 h 5785129"/>
                  <a:gd name="connsiteX23-3679" fmla="*/ 1891824 w 4124307"/>
                  <a:gd name="connsiteY23-3680" fmla="*/ 5093643 h 5785129"/>
                  <a:gd name="connsiteX24-3681" fmla="*/ 1769053 w 4124307"/>
                  <a:gd name="connsiteY24-3682" fmla="*/ 5072472 h 5785129"/>
                  <a:gd name="connsiteX25-3683" fmla="*/ 1749982 w 4124307"/>
                  <a:gd name="connsiteY25-3684" fmla="*/ 3694737 h 5785129"/>
                  <a:gd name="connsiteX26-3685" fmla="*/ 1650633 w 4124307"/>
                  <a:gd name="connsiteY26-3686" fmla="*/ 3660290 h 5785129"/>
                  <a:gd name="connsiteX27-3687" fmla="*/ 1620895 w 4124307"/>
                  <a:gd name="connsiteY27-3688" fmla="*/ 5025888 h 5785129"/>
                  <a:gd name="connsiteX28-3689" fmla="*/ 1544695 w 4124307"/>
                  <a:gd name="connsiteY28-3690" fmla="*/ 5004717 h 5785129"/>
                  <a:gd name="connsiteX29-3691" fmla="*/ 1536224 w 4124307"/>
                  <a:gd name="connsiteY29-3692" fmla="*/ 3599246 h 5785129"/>
                  <a:gd name="connsiteX30-3693" fmla="*/ 901224 w 4124307"/>
                  <a:gd name="connsiteY30-3694" fmla="*/ 3387576 h 5785129"/>
                  <a:gd name="connsiteX31-3695" fmla="*/ 799624 w 4124307"/>
                  <a:gd name="connsiteY31-3696" fmla="*/ 4835376 h 5785129"/>
                  <a:gd name="connsiteX32-3697" fmla="*/ 698024 w 4124307"/>
                  <a:gd name="connsiteY32-3698" fmla="*/ 4797276 h 5785129"/>
                  <a:gd name="connsiteX33-3699" fmla="*/ 668395 w 4124307"/>
                  <a:gd name="connsiteY33-3700" fmla="*/ 3607717 h 5785129"/>
                  <a:gd name="connsiteX34-3701" fmla="*/ 54566 w 4124307"/>
                  <a:gd name="connsiteY34-3702" fmla="*/ 3154746 h 5785129"/>
                  <a:gd name="connsiteX35-3703" fmla="*/ 3766 w 4124307"/>
                  <a:gd name="connsiteY35-3704" fmla="*/ 3095476 h 5785129"/>
                  <a:gd name="connsiteX36-3705" fmla="*/ 3766 w 4124307"/>
                  <a:gd name="connsiteY36-3706" fmla="*/ 2866876 h 5785129"/>
                  <a:gd name="connsiteX37-3707" fmla="*/ 139237 w 4124307"/>
                  <a:gd name="connsiteY37-3708" fmla="*/ 2782217 h 5785129"/>
                  <a:gd name="connsiteX38-3709" fmla="*/ 228137 w 4124307"/>
                  <a:gd name="connsiteY38-3710" fmla="*/ 2494346 h 5785129"/>
                  <a:gd name="connsiteX39-3711" fmla="*/ 173108 w 4124307"/>
                  <a:gd name="connsiteY39-3712" fmla="*/ 2439317 h 5785129"/>
                  <a:gd name="connsiteX40-3713" fmla="*/ 300108 w 4124307"/>
                  <a:gd name="connsiteY40-3714" fmla="*/ 2189546 h 5785129"/>
                  <a:gd name="connsiteX41-3715" fmla="*/ 918178 w 4124307"/>
                  <a:gd name="connsiteY41-3716" fmla="*/ 2181076 h 5785129"/>
                  <a:gd name="connsiteX42-3717" fmla="*/ 1172178 w 4124307"/>
                  <a:gd name="connsiteY42-3718" fmla="*/ 1706946 h 5785129"/>
                  <a:gd name="connsiteX43-3719" fmla="*/ 1371124 w 4124307"/>
                  <a:gd name="connsiteY43-3720" fmla="*/ 1728143 h 5785129"/>
                  <a:gd name="connsiteX0-3721" fmla="*/ 1371124 w 4124307"/>
                  <a:gd name="connsiteY0-3722" fmla="*/ 1728143 h 5785129"/>
                  <a:gd name="connsiteX1-3723" fmla="*/ 2787174 w 4124307"/>
                  <a:gd name="connsiteY1-3724" fmla="*/ 26343 h 5785129"/>
                  <a:gd name="connsiteX2-3725" fmla="*/ 2966028 w 4124307"/>
                  <a:gd name="connsiteY2-3726" fmla="*/ 26343 h 5785129"/>
                  <a:gd name="connsiteX3-3727" fmla="*/ 3650774 w 4124307"/>
                  <a:gd name="connsiteY3-3728" fmla="*/ 283518 h 5785129"/>
                  <a:gd name="connsiteX4-3729" fmla="*/ 3609499 w 4124307"/>
                  <a:gd name="connsiteY4-3730" fmla="*/ 375593 h 5785129"/>
                  <a:gd name="connsiteX5-3731" fmla="*/ 3231674 w 4124307"/>
                  <a:gd name="connsiteY5-3732" fmla="*/ 845493 h 5785129"/>
                  <a:gd name="connsiteX6-3733" fmla="*/ 3355499 w 4124307"/>
                  <a:gd name="connsiteY6-3734" fmla="*/ 943918 h 5785129"/>
                  <a:gd name="connsiteX7-3735" fmla="*/ 3930174 w 4124307"/>
                  <a:gd name="connsiteY7-3736" fmla="*/ 1242368 h 5785129"/>
                  <a:gd name="connsiteX8-3737" fmla="*/ 3365024 w 4124307"/>
                  <a:gd name="connsiteY8-3738" fmla="*/ 2067868 h 5785129"/>
                  <a:gd name="connsiteX9-3739" fmla="*/ 3085624 w 4124307"/>
                  <a:gd name="connsiteY9-3740" fmla="*/ 2245668 h 5785129"/>
                  <a:gd name="connsiteX10-3741" fmla="*/ 3145949 w 4124307"/>
                  <a:gd name="connsiteY10-3742" fmla="*/ 2344093 h 5785129"/>
                  <a:gd name="connsiteX11-3743" fmla="*/ 4085749 w 4124307"/>
                  <a:gd name="connsiteY11-3744" fmla="*/ 2480618 h 5785129"/>
                  <a:gd name="connsiteX12-3745" fmla="*/ 4112203 w 4124307"/>
                  <a:gd name="connsiteY12-3746" fmla="*/ 3427834 h 5785129"/>
                  <a:gd name="connsiteX13-3747" fmla="*/ 3738396 w 4124307"/>
                  <a:gd name="connsiteY13-3748" fmla="*/ 3655851 h 5785129"/>
                  <a:gd name="connsiteX14-3749" fmla="*/ 3732970 w 4124307"/>
                  <a:gd name="connsiteY14-3750" fmla="*/ 5018320 h 5785129"/>
                  <a:gd name="connsiteX15-3751" fmla="*/ 3640195 w 4124307"/>
                  <a:gd name="connsiteY15-3752" fmla="*/ 5023894 h 5785129"/>
                  <a:gd name="connsiteX16-3753" fmla="*/ 3509225 w 4124307"/>
                  <a:gd name="connsiteY16-3754" fmla="*/ 3608130 h 5785129"/>
                  <a:gd name="connsiteX17-3755" fmla="*/ 2804103 w 4124307"/>
                  <a:gd name="connsiteY17-3756" fmla="*/ 4143289 h 5785129"/>
                  <a:gd name="connsiteX18-3757" fmla="*/ 2719432 w 4124307"/>
                  <a:gd name="connsiteY18-3758" fmla="*/ 5762552 h 5785129"/>
                  <a:gd name="connsiteX19-3759" fmla="*/ 2613603 w 4124307"/>
                  <a:gd name="connsiteY19-3760" fmla="*/ 5762552 h 5785129"/>
                  <a:gd name="connsiteX20-3761" fmla="*/ 2562803 w 4124307"/>
                  <a:gd name="connsiteY20-3762" fmla="*/ 4191917 h 5785129"/>
                  <a:gd name="connsiteX21-3763" fmla="*/ 2560655 w 4124307"/>
                  <a:gd name="connsiteY21-3764" fmla="*/ 3887403 h 5785129"/>
                  <a:gd name="connsiteX22-3765" fmla="*/ 1899656 w 4124307"/>
                  <a:gd name="connsiteY22-3766" fmla="*/ 3728289 h 5785129"/>
                  <a:gd name="connsiteX23-3767" fmla="*/ 1891824 w 4124307"/>
                  <a:gd name="connsiteY23-3768" fmla="*/ 5093643 h 5785129"/>
                  <a:gd name="connsiteX24-3769" fmla="*/ 1769053 w 4124307"/>
                  <a:gd name="connsiteY24-3770" fmla="*/ 5072472 h 5785129"/>
                  <a:gd name="connsiteX25-3771" fmla="*/ 1749982 w 4124307"/>
                  <a:gd name="connsiteY25-3772" fmla="*/ 3694737 h 5785129"/>
                  <a:gd name="connsiteX26-3773" fmla="*/ 1650633 w 4124307"/>
                  <a:gd name="connsiteY26-3774" fmla="*/ 3660290 h 5785129"/>
                  <a:gd name="connsiteX27-3775" fmla="*/ 1620895 w 4124307"/>
                  <a:gd name="connsiteY27-3776" fmla="*/ 5025888 h 5785129"/>
                  <a:gd name="connsiteX28-3777" fmla="*/ 1544695 w 4124307"/>
                  <a:gd name="connsiteY28-3778" fmla="*/ 5004717 h 5785129"/>
                  <a:gd name="connsiteX29-3779" fmla="*/ 1538315 w 4124307"/>
                  <a:gd name="connsiteY29-3780" fmla="*/ 3620148 h 5785129"/>
                  <a:gd name="connsiteX30-3781" fmla="*/ 901224 w 4124307"/>
                  <a:gd name="connsiteY30-3782" fmla="*/ 3387576 h 5785129"/>
                  <a:gd name="connsiteX31-3783" fmla="*/ 799624 w 4124307"/>
                  <a:gd name="connsiteY31-3784" fmla="*/ 4835376 h 5785129"/>
                  <a:gd name="connsiteX32-3785" fmla="*/ 698024 w 4124307"/>
                  <a:gd name="connsiteY32-3786" fmla="*/ 4797276 h 5785129"/>
                  <a:gd name="connsiteX33-3787" fmla="*/ 668395 w 4124307"/>
                  <a:gd name="connsiteY33-3788" fmla="*/ 3607717 h 5785129"/>
                  <a:gd name="connsiteX34-3789" fmla="*/ 54566 w 4124307"/>
                  <a:gd name="connsiteY34-3790" fmla="*/ 3154746 h 5785129"/>
                  <a:gd name="connsiteX35-3791" fmla="*/ 3766 w 4124307"/>
                  <a:gd name="connsiteY35-3792" fmla="*/ 3095476 h 5785129"/>
                  <a:gd name="connsiteX36-3793" fmla="*/ 3766 w 4124307"/>
                  <a:gd name="connsiteY36-3794" fmla="*/ 2866876 h 5785129"/>
                  <a:gd name="connsiteX37-3795" fmla="*/ 139237 w 4124307"/>
                  <a:gd name="connsiteY37-3796" fmla="*/ 2782217 h 5785129"/>
                  <a:gd name="connsiteX38-3797" fmla="*/ 228137 w 4124307"/>
                  <a:gd name="connsiteY38-3798" fmla="*/ 2494346 h 5785129"/>
                  <a:gd name="connsiteX39-3799" fmla="*/ 173108 w 4124307"/>
                  <a:gd name="connsiteY39-3800" fmla="*/ 2439317 h 5785129"/>
                  <a:gd name="connsiteX40-3801" fmla="*/ 300108 w 4124307"/>
                  <a:gd name="connsiteY40-3802" fmla="*/ 2189546 h 5785129"/>
                  <a:gd name="connsiteX41-3803" fmla="*/ 918178 w 4124307"/>
                  <a:gd name="connsiteY41-3804" fmla="*/ 2181076 h 5785129"/>
                  <a:gd name="connsiteX42-3805" fmla="*/ 1172178 w 4124307"/>
                  <a:gd name="connsiteY42-3806" fmla="*/ 1706946 h 5785129"/>
                  <a:gd name="connsiteX43-3807" fmla="*/ 1371124 w 4124307"/>
                  <a:gd name="connsiteY43-3808" fmla="*/ 1728143 h 5785129"/>
                  <a:gd name="connsiteX0-3809" fmla="*/ 1371124 w 4124307"/>
                  <a:gd name="connsiteY0-3810" fmla="*/ 1728143 h 5785129"/>
                  <a:gd name="connsiteX1-3811" fmla="*/ 2787174 w 4124307"/>
                  <a:gd name="connsiteY1-3812" fmla="*/ 26343 h 5785129"/>
                  <a:gd name="connsiteX2-3813" fmla="*/ 2966028 w 4124307"/>
                  <a:gd name="connsiteY2-3814" fmla="*/ 26343 h 5785129"/>
                  <a:gd name="connsiteX3-3815" fmla="*/ 3650774 w 4124307"/>
                  <a:gd name="connsiteY3-3816" fmla="*/ 283518 h 5785129"/>
                  <a:gd name="connsiteX4-3817" fmla="*/ 3609499 w 4124307"/>
                  <a:gd name="connsiteY4-3818" fmla="*/ 375593 h 5785129"/>
                  <a:gd name="connsiteX5-3819" fmla="*/ 3231674 w 4124307"/>
                  <a:gd name="connsiteY5-3820" fmla="*/ 845493 h 5785129"/>
                  <a:gd name="connsiteX6-3821" fmla="*/ 3355499 w 4124307"/>
                  <a:gd name="connsiteY6-3822" fmla="*/ 943918 h 5785129"/>
                  <a:gd name="connsiteX7-3823" fmla="*/ 3930174 w 4124307"/>
                  <a:gd name="connsiteY7-3824" fmla="*/ 1242368 h 5785129"/>
                  <a:gd name="connsiteX8-3825" fmla="*/ 3365024 w 4124307"/>
                  <a:gd name="connsiteY8-3826" fmla="*/ 2067868 h 5785129"/>
                  <a:gd name="connsiteX9-3827" fmla="*/ 3085624 w 4124307"/>
                  <a:gd name="connsiteY9-3828" fmla="*/ 2245668 h 5785129"/>
                  <a:gd name="connsiteX10-3829" fmla="*/ 3145949 w 4124307"/>
                  <a:gd name="connsiteY10-3830" fmla="*/ 2344093 h 5785129"/>
                  <a:gd name="connsiteX11-3831" fmla="*/ 4085749 w 4124307"/>
                  <a:gd name="connsiteY11-3832" fmla="*/ 2480618 h 5785129"/>
                  <a:gd name="connsiteX12-3833" fmla="*/ 4112203 w 4124307"/>
                  <a:gd name="connsiteY12-3834" fmla="*/ 3427834 h 5785129"/>
                  <a:gd name="connsiteX13-3835" fmla="*/ 3738396 w 4124307"/>
                  <a:gd name="connsiteY13-3836" fmla="*/ 3655851 h 5785129"/>
                  <a:gd name="connsiteX14-3837" fmla="*/ 3732970 w 4124307"/>
                  <a:gd name="connsiteY14-3838" fmla="*/ 5018320 h 5785129"/>
                  <a:gd name="connsiteX15-3839" fmla="*/ 3640195 w 4124307"/>
                  <a:gd name="connsiteY15-3840" fmla="*/ 5023894 h 5785129"/>
                  <a:gd name="connsiteX16-3841" fmla="*/ 3509225 w 4124307"/>
                  <a:gd name="connsiteY16-3842" fmla="*/ 3608130 h 5785129"/>
                  <a:gd name="connsiteX17-3843" fmla="*/ 2804103 w 4124307"/>
                  <a:gd name="connsiteY17-3844" fmla="*/ 4143289 h 5785129"/>
                  <a:gd name="connsiteX18-3845" fmla="*/ 2719432 w 4124307"/>
                  <a:gd name="connsiteY18-3846" fmla="*/ 5762552 h 5785129"/>
                  <a:gd name="connsiteX19-3847" fmla="*/ 2613603 w 4124307"/>
                  <a:gd name="connsiteY19-3848" fmla="*/ 5762552 h 5785129"/>
                  <a:gd name="connsiteX20-3849" fmla="*/ 2562803 w 4124307"/>
                  <a:gd name="connsiteY20-3850" fmla="*/ 4191917 h 5785129"/>
                  <a:gd name="connsiteX21-3851" fmla="*/ 2560655 w 4124307"/>
                  <a:gd name="connsiteY21-3852" fmla="*/ 3887403 h 5785129"/>
                  <a:gd name="connsiteX22-3853" fmla="*/ 1899656 w 4124307"/>
                  <a:gd name="connsiteY22-3854" fmla="*/ 3728289 h 5785129"/>
                  <a:gd name="connsiteX23-3855" fmla="*/ 1891824 w 4124307"/>
                  <a:gd name="connsiteY23-3856" fmla="*/ 5093643 h 5785129"/>
                  <a:gd name="connsiteX24-3857" fmla="*/ 1769053 w 4124307"/>
                  <a:gd name="connsiteY24-3858" fmla="*/ 5072472 h 5785129"/>
                  <a:gd name="connsiteX25-3859" fmla="*/ 1754163 w 4124307"/>
                  <a:gd name="connsiteY25-3860" fmla="*/ 3690557 h 5785129"/>
                  <a:gd name="connsiteX26-3861" fmla="*/ 1650633 w 4124307"/>
                  <a:gd name="connsiteY26-3862" fmla="*/ 3660290 h 5785129"/>
                  <a:gd name="connsiteX27-3863" fmla="*/ 1620895 w 4124307"/>
                  <a:gd name="connsiteY27-3864" fmla="*/ 5025888 h 5785129"/>
                  <a:gd name="connsiteX28-3865" fmla="*/ 1544695 w 4124307"/>
                  <a:gd name="connsiteY28-3866" fmla="*/ 5004717 h 5785129"/>
                  <a:gd name="connsiteX29-3867" fmla="*/ 1538315 w 4124307"/>
                  <a:gd name="connsiteY29-3868" fmla="*/ 3620148 h 5785129"/>
                  <a:gd name="connsiteX30-3869" fmla="*/ 901224 w 4124307"/>
                  <a:gd name="connsiteY30-3870" fmla="*/ 3387576 h 5785129"/>
                  <a:gd name="connsiteX31-3871" fmla="*/ 799624 w 4124307"/>
                  <a:gd name="connsiteY31-3872" fmla="*/ 4835376 h 5785129"/>
                  <a:gd name="connsiteX32-3873" fmla="*/ 698024 w 4124307"/>
                  <a:gd name="connsiteY32-3874" fmla="*/ 4797276 h 5785129"/>
                  <a:gd name="connsiteX33-3875" fmla="*/ 668395 w 4124307"/>
                  <a:gd name="connsiteY33-3876" fmla="*/ 3607717 h 5785129"/>
                  <a:gd name="connsiteX34-3877" fmla="*/ 54566 w 4124307"/>
                  <a:gd name="connsiteY34-3878" fmla="*/ 3154746 h 5785129"/>
                  <a:gd name="connsiteX35-3879" fmla="*/ 3766 w 4124307"/>
                  <a:gd name="connsiteY35-3880" fmla="*/ 3095476 h 5785129"/>
                  <a:gd name="connsiteX36-3881" fmla="*/ 3766 w 4124307"/>
                  <a:gd name="connsiteY36-3882" fmla="*/ 2866876 h 5785129"/>
                  <a:gd name="connsiteX37-3883" fmla="*/ 139237 w 4124307"/>
                  <a:gd name="connsiteY37-3884" fmla="*/ 2782217 h 5785129"/>
                  <a:gd name="connsiteX38-3885" fmla="*/ 228137 w 4124307"/>
                  <a:gd name="connsiteY38-3886" fmla="*/ 2494346 h 5785129"/>
                  <a:gd name="connsiteX39-3887" fmla="*/ 173108 w 4124307"/>
                  <a:gd name="connsiteY39-3888" fmla="*/ 2439317 h 5785129"/>
                  <a:gd name="connsiteX40-3889" fmla="*/ 300108 w 4124307"/>
                  <a:gd name="connsiteY40-3890" fmla="*/ 2189546 h 5785129"/>
                  <a:gd name="connsiteX41-3891" fmla="*/ 918178 w 4124307"/>
                  <a:gd name="connsiteY41-3892" fmla="*/ 2181076 h 5785129"/>
                  <a:gd name="connsiteX42-3893" fmla="*/ 1172178 w 4124307"/>
                  <a:gd name="connsiteY42-3894" fmla="*/ 1706946 h 5785129"/>
                  <a:gd name="connsiteX43-3895" fmla="*/ 1371124 w 4124307"/>
                  <a:gd name="connsiteY43-3896" fmla="*/ 1728143 h 5785129"/>
                  <a:gd name="connsiteX0-3897" fmla="*/ 1371124 w 4124307"/>
                  <a:gd name="connsiteY0-3898" fmla="*/ 1728143 h 5785129"/>
                  <a:gd name="connsiteX1-3899" fmla="*/ 2787174 w 4124307"/>
                  <a:gd name="connsiteY1-3900" fmla="*/ 26343 h 5785129"/>
                  <a:gd name="connsiteX2-3901" fmla="*/ 2966028 w 4124307"/>
                  <a:gd name="connsiteY2-3902" fmla="*/ 26343 h 5785129"/>
                  <a:gd name="connsiteX3-3903" fmla="*/ 3650774 w 4124307"/>
                  <a:gd name="connsiteY3-3904" fmla="*/ 283518 h 5785129"/>
                  <a:gd name="connsiteX4-3905" fmla="*/ 3609499 w 4124307"/>
                  <a:gd name="connsiteY4-3906" fmla="*/ 375593 h 5785129"/>
                  <a:gd name="connsiteX5-3907" fmla="*/ 3231674 w 4124307"/>
                  <a:gd name="connsiteY5-3908" fmla="*/ 845493 h 5785129"/>
                  <a:gd name="connsiteX6-3909" fmla="*/ 3355499 w 4124307"/>
                  <a:gd name="connsiteY6-3910" fmla="*/ 943918 h 5785129"/>
                  <a:gd name="connsiteX7-3911" fmla="*/ 3930174 w 4124307"/>
                  <a:gd name="connsiteY7-3912" fmla="*/ 1242368 h 5785129"/>
                  <a:gd name="connsiteX8-3913" fmla="*/ 3365024 w 4124307"/>
                  <a:gd name="connsiteY8-3914" fmla="*/ 2067868 h 5785129"/>
                  <a:gd name="connsiteX9-3915" fmla="*/ 3085624 w 4124307"/>
                  <a:gd name="connsiteY9-3916" fmla="*/ 2245668 h 5785129"/>
                  <a:gd name="connsiteX10-3917" fmla="*/ 3145949 w 4124307"/>
                  <a:gd name="connsiteY10-3918" fmla="*/ 2344093 h 5785129"/>
                  <a:gd name="connsiteX11-3919" fmla="*/ 4085749 w 4124307"/>
                  <a:gd name="connsiteY11-3920" fmla="*/ 2480618 h 5785129"/>
                  <a:gd name="connsiteX12-3921" fmla="*/ 4112203 w 4124307"/>
                  <a:gd name="connsiteY12-3922" fmla="*/ 3427834 h 5785129"/>
                  <a:gd name="connsiteX13-3923" fmla="*/ 3738396 w 4124307"/>
                  <a:gd name="connsiteY13-3924" fmla="*/ 3655851 h 5785129"/>
                  <a:gd name="connsiteX14-3925" fmla="*/ 3732970 w 4124307"/>
                  <a:gd name="connsiteY14-3926" fmla="*/ 5018320 h 5785129"/>
                  <a:gd name="connsiteX15-3927" fmla="*/ 3640195 w 4124307"/>
                  <a:gd name="connsiteY15-3928" fmla="*/ 5023894 h 5785129"/>
                  <a:gd name="connsiteX16-3929" fmla="*/ 3509225 w 4124307"/>
                  <a:gd name="connsiteY16-3930" fmla="*/ 3608130 h 5785129"/>
                  <a:gd name="connsiteX17-3931" fmla="*/ 2804103 w 4124307"/>
                  <a:gd name="connsiteY17-3932" fmla="*/ 4143289 h 5785129"/>
                  <a:gd name="connsiteX18-3933" fmla="*/ 2719432 w 4124307"/>
                  <a:gd name="connsiteY18-3934" fmla="*/ 5762552 h 5785129"/>
                  <a:gd name="connsiteX19-3935" fmla="*/ 2613603 w 4124307"/>
                  <a:gd name="connsiteY19-3936" fmla="*/ 5762552 h 5785129"/>
                  <a:gd name="connsiteX20-3937" fmla="*/ 2562803 w 4124307"/>
                  <a:gd name="connsiteY20-3938" fmla="*/ 4191917 h 5785129"/>
                  <a:gd name="connsiteX21-3939" fmla="*/ 2560655 w 4124307"/>
                  <a:gd name="connsiteY21-3940" fmla="*/ 3887403 h 5785129"/>
                  <a:gd name="connsiteX22-3941" fmla="*/ 1899656 w 4124307"/>
                  <a:gd name="connsiteY22-3942" fmla="*/ 3728289 h 5785129"/>
                  <a:gd name="connsiteX23-3943" fmla="*/ 1891824 w 4124307"/>
                  <a:gd name="connsiteY23-3944" fmla="*/ 5093643 h 5785129"/>
                  <a:gd name="connsiteX24-3945" fmla="*/ 1769053 w 4124307"/>
                  <a:gd name="connsiteY24-3946" fmla="*/ 5072472 h 5785129"/>
                  <a:gd name="connsiteX25-3947" fmla="*/ 1754163 w 4124307"/>
                  <a:gd name="connsiteY25-3948" fmla="*/ 3690557 h 5785129"/>
                  <a:gd name="connsiteX26-3949" fmla="*/ 1650633 w 4124307"/>
                  <a:gd name="connsiteY26-3950" fmla="*/ 3660290 h 5785129"/>
                  <a:gd name="connsiteX27-3951" fmla="*/ 1620895 w 4124307"/>
                  <a:gd name="connsiteY27-3952" fmla="*/ 5025888 h 5785129"/>
                  <a:gd name="connsiteX28-3953" fmla="*/ 1544695 w 4124307"/>
                  <a:gd name="connsiteY28-3954" fmla="*/ 5004717 h 5785129"/>
                  <a:gd name="connsiteX29-3955" fmla="*/ 1538315 w 4124307"/>
                  <a:gd name="connsiteY29-3956" fmla="*/ 3620148 h 5785129"/>
                  <a:gd name="connsiteX30-3957" fmla="*/ 901224 w 4124307"/>
                  <a:gd name="connsiteY30-3958" fmla="*/ 3387576 h 5785129"/>
                  <a:gd name="connsiteX31-3959" fmla="*/ 799624 w 4124307"/>
                  <a:gd name="connsiteY31-3960" fmla="*/ 4835376 h 5785129"/>
                  <a:gd name="connsiteX32-3961" fmla="*/ 698024 w 4124307"/>
                  <a:gd name="connsiteY32-3962" fmla="*/ 4797276 h 5785129"/>
                  <a:gd name="connsiteX33-3963" fmla="*/ 668395 w 4124307"/>
                  <a:gd name="connsiteY33-3964" fmla="*/ 3607717 h 5785129"/>
                  <a:gd name="connsiteX34-3965" fmla="*/ 54566 w 4124307"/>
                  <a:gd name="connsiteY34-3966" fmla="*/ 3154746 h 5785129"/>
                  <a:gd name="connsiteX35-3967" fmla="*/ 3766 w 4124307"/>
                  <a:gd name="connsiteY35-3968" fmla="*/ 3095476 h 5785129"/>
                  <a:gd name="connsiteX36-3969" fmla="*/ 3766 w 4124307"/>
                  <a:gd name="connsiteY36-3970" fmla="*/ 2866876 h 5785129"/>
                  <a:gd name="connsiteX37-3971" fmla="*/ 139237 w 4124307"/>
                  <a:gd name="connsiteY37-3972" fmla="*/ 2782217 h 5785129"/>
                  <a:gd name="connsiteX38-3973" fmla="*/ 228137 w 4124307"/>
                  <a:gd name="connsiteY38-3974" fmla="*/ 2494346 h 5785129"/>
                  <a:gd name="connsiteX39-3975" fmla="*/ 173108 w 4124307"/>
                  <a:gd name="connsiteY39-3976" fmla="*/ 2439317 h 5785129"/>
                  <a:gd name="connsiteX40-3977" fmla="*/ 300108 w 4124307"/>
                  <a:gd name="connsiteY40-3978" fmla="*/ 2189546 h 5785129"/>
                  <a:gd name="connsiteX41-3979" fmla="*/ 918178 w 4124307"/>
                  <a:gd name="connsiteY41-3980" fmla="*/ 2181076 h 5785129"/>
                  <a:gd name="connsiteX42-3981" fmla="*/ 1172178 w 4124307"/>
                  <a:gd name="connsiteY42-3982" fmla="*/ 1706946 h 5785129"/>
                  <a:gd name="connsiteX43-3983" fmla="*/ 1371124 w 4124307"/>
                  <a:gd name="connsiteY43-3984" fmla="*/ 1728143 h 5785129"/>
                  <a:gd name="connsiteX0-3985" fmla="*/ 1371124 w 4124307"/>
                  <a:gd name="connsiteY0-3986" fmla="*/ 1728143 h 5785129"/>
                  <a:gd name="connsiteX1-3987" fmla="*/ 2787174 w 4124307"/>
                  <a:gd name="connsiteY1-3988" fmla="*/ 26343 h 5785129"/>
                  <a:gd name="connsiteX2-3989" fmla="*/ 2966028 w 4124307"/>
                  <a:gd name="connsiteY2-3990" fmla="*/ 26343 h 5785129"/>
                  <a:gd name="connsiteX3-3991" fmla="*/ 3650774 w 4124307"/>
                  <a:gd name="connsiteY3-3992" fmla="*/ 283518 h 5785129"/>
                  <a:gd name="connsiteX4-3993" fmla="*/ 3609499 w 4124307"/>
                  <a:gd name="connsiteY4-3994" fmla="*/ 375593 h 5785129"/>
                  <a:gd name="connsiteX5-3995" fmla="*/ 3231674 w 4124307"/>
                  <a:gd name="connsiteY5-3996" fmla="*/ 845493 h 5785129"/>
                  <a:gd name="connsiteX6-3997" fmla="*/ 3355499 w 4124307"/>
                  <a:gd name="connsiteY6-3998" fmla="*/ 943918 h 5785129"/>
                  <a:gd name="connsiteX7-3999" fmla="*/ 3930174 w 4124307"/>
                  <a:gd name="connsiteY7-4000" fmla="*/ 1242368 h 5785129"/>
                  <a:gd name="connsiteX8-4001" fmla="*/ 3365024 w 4124307"/>
                  <a:gd name="connsiteY8-4002" fmla="*/ 2067868 h 5785129"/>
                  <a:gd name="connsiteX9-4003" fmla="*/ 3085624 w 4124307"/>
                  <a:gd name="connsiteY9-4004" fmla="*/ 2245668 h 5785129"/>
                  <a:gd name="connsiteX10-4005" fmla="*/ 3145949 w 4124307"/>
                  <a:gd name="connsiteY10-4006" fmla="*/ 2344093 h 5785129"/>
                  <a:gd name="connsiteX11-4007" fmla="*/ 4085749 w 4124307"/>
                  <a:gd name="connsiteY11-4008" fmla="*/ 2480618 h 5785129"/>
                  <a:gd name="connsiteX12-4009" fmla="*/ 4112203 w 4124307"/>
                  <a:gd name="connsiteY12-4010" fmla="*/ 3427834 h 5785129"/>
                  <a:gd name="connsiteX13-4011" fmla="*/ 3738396 w 4124307"/>
                  <a:gd name="connsiteY13-4012" fmla="*/ 3655851 h 5785129"/>
                  <a:gd name="connsiteX14-4013" fmla="*/ 3732970 w 4124307"/>
                  <a:gd name="connsiteY14-4014" fmla="*/ 5018320 h 5785129"/>
                  <a:gd name="connsiteX15-4015" fmla="*/ 3640195 w 4124307"/>
                  <a:gd name="connsiteY15-4016" fmla="*/ 5023894 h 5785129"/>
                  <a:gd name="connsiteX16-4017" fmla="*/ 3509225 w 4124307"/>
                  <a:gd name="connsiteY16-4018" fmla="*/ 3608130 h 5785129"/>
                  <a:gd name="connsiteX17-4019" fmla="*/ 2804103 w 4124307"/>
                  <a:gd name="connsiteY17-4020" fmla="*/ 4143289 h 5785129"/>
                  <a:gd name="connsiteX18-4021" fmla="*/ 2719432 w 4124307"/>
                  <a:gd name="connsiteY18-4022" fmla="*/ 5762552 h 5785129"/>
                  <a:gd name="connsiteX19-4023" fmla="*/ 2613603 w 4124307"/>
                  <a:gd name="connsiteY19-4024" fmla="*/ 5762552 h 5785129"/>
                  <a:gd name="connsiteX20-4025" fmla="*/ 2562803 w 4124307"/>
                  <a:gd name="connsiteY20-4026" fmla="*/ 4191917 h 5785129"/>
                  <a:gd name="connsiteX21-4027" fmla="*/ 2562745 w 4124307"/>
                  <a:gd name="connsiteY21-4028" fmla="*/ 3904126 h 5785129"/>
                  <a:gd name="connsiteX22-4029" fmla="*/ 1899656 w 4124307"/>
                  <a:gd name="connsiteY22-4030" fmla="*/ 3728289 h 5785129"/>
                  <a:gd name="connsiteX23-4031" fmla="*/ 1891824 w 4124307"/>
                  <a:gd name="connsiteY23-4032" fmla="*/ 5093643 h 5785129"/>
                  <a:gd name="connsiteX24-4033" fmla="*/ 1769053 w 4124307"/>
                  <a:gd name="connsiteY24-4034" fmla="*/ 5072472 h 5785129"/>
                  <a:gd name="connsiteX25-4035" fmla="*/ 1754163 w 4124307"/>
                  <a:gd name="connsiteY25-4036" fmla="*/ 3690557 h 5785129"/>
                  <a:gd name="connsiteX26-4037" fmla="*/ 1650633 w 4124307"/>
                  <a:gd name="connsiteY26-4038" fmla="*/ 3660290 h 5785129"/>
                  <a:gd name="connsiteX27-4039" fmla="*/ 1620895 w 4124307"/>
                  <a:gd name="connsiteY27-4040" fmla="*/ 5025888 h 5785129"/>
                  <a:gd name="connsiteX28-4041" fmla="*/ 1544695 w 4124307"/>
                  <a:gd name="connsiteY28-4042" fmla="*/ 5004717 h 5785129"/>
                  <a:gd name="connsiteX29-4043" fmla="*/ 1538315 w 4124307"/>
                  <a:gd name="connsiteY29-4044" fmla="*/ 3620148 h 5785129"/>
                  <a:gd name="connsiteX30-4045" fmla="*/ 901224 w 4124307"/>
                  <a:gd name="connsiteY30-4046" fmla="*/ 3387576 h 5785129"/>
                  <a:gd name="connsiteX31-4047" fmla="*/ 799624 w 4124307"/>
                  <a:gd name="connsiteY31-4048" fmla="*/ 4835376 h 5785129"/>
                  <a:gd name="connsiteX32-4049" fmla="*/ 698024 w 4124307"/>
                  <a:gd name="connsiteY32-4050" fmla="*/ 4797276 h 5785129"/>
                  <a:gd name="connsiteX33-4051" fmla="*/ 668395 w 4124307"/>
                  <a:gd name="connsiteY33-4052" fmla="*/ 3607717 h 5785129"/>
                  <a:gd name="connsiteX34-4053" fmla="*/ 54566 w 4124307"/>
                  <a:gd name="connsiteY34-4054" fmla="*/ 3154746 h 5785129"/>
                  <a:gd name="connsiteX35-4055" fmla="*/ 3766 w 4124307"/>
                  <a:gd name="connsiteY35-4056" fmla="*/ 3095476 h 5785129"/>
                  <a:gd name="connsiteX36-4057" fmla="*/ 3766 w 4124307"/>
                  <a:gd name="connsiteY36-4058" fmla="*/ 2866876 h 5785129"/>
                  <a:gd name="connsiteX37-4059" fmla="*/ 139237 w 4124307"/>
                  <a:gd name="connsiteY37-4060" fmla="*/ 2782217 h 5785129"/>
                  <a:gd name="connsiteX38-4061" fmla="*/ 228137 w 4124307"/>
                  <a:gd name="connsiteY38-4062" fmla="*/ 2494346 h 5785129"/>
                  <a:gd name="connsiteX39-4063" fmla="*/ 173108 w 4124307"/>
                  <a:gd name="connsiteY39-4064" fmla="*/ 2439317 h 5785129"/>
                  <a:gd name="connsiteX40-4065" fmla="*/ 300108 w 4124307"/>
                  <a:gd name="connsiteY40-4066" fmla="*/ 2189546 h 5785129"/>
                  <a:gd name="connsiteX41-4067" fmla="*/ 918178 w 4124307"/>
                  <a:gd name="connsiteY41-4068" fmla="*/ 2181076 h 5785129"/>
                  <a:gd name="connsiteX42-4069" fmla="*/ 1172178 w 4124307"/>
                  <a:gd name="connsiteY42-4070" fmla="*/ 1706946 h 5785129"/>
                  <a:gd name="connsiteX43-4071" fmla="*/ 1371124 w 4124307"/>
                  <a:gd name="connsiteY43-4072" fmla="*/ 1728143 h 5785129"/>
                  <a:gd name="connsiteX0-4073" fmla="*/ 1371124 w 4124307"/>
                  <a:gd name="connsiteY0-4074" fmla="*/ 1728143 h 5785129"/>
                  <a:gd name="connsiteX1-4075" fmla="*/ 2787174 w 4124307"/>
                  <a:gd name="connsiteY1-4076" fmla="*/ 26343 h 5785129"/>
                  <a:gd name="connsiteX2-4077" fmla="*/ 2966028 w 4124307"/>
                  <a:gd name="connsiteY2-4078" fmla="*/ 26343 h 5785129"/>
                  <a:gd name="connsiteX3-4079" fmla="*/ 3650774 w 4124307"/>
                  <a:gd name="connsiteY3-4080" fmla="*/ 283518 h 5785129"/>
                  <a:gd name="connsiteX4-4081" fmla="*/ 3609499 w 4124307"/>
                  <a:gd name="connsiteY4-4082" fmla="*/ 375593 h 5785129"/>
                  <a:gd name="connsiteX5-4083" fmla="*/ 3231674 w 4124307"/>
                  <a:gd name="connsiteY5-4084" fmla="*/ 845493 h 5785129"/>
                  <a:gd name="connsiteX6-4085" fmla="*/ 3355499 w 4124307"/>
                  <a:gd name="connsiteY6-4086" fmla="*/ 943918 h 5785129"/>
                  <a:gd name="connsiteX7-4087" fmla="*/ 3930174 w 4124307"/>
                  <a:gd name="connsiteY7-4088" fmla="*/ 1242368 h 5785129"/>
                  <a:gd name="connsiteX8-4089" fmla="*/ 3365024 w 4124307"/>
                  <a:gd name="connsiteY8-4090" fmla="*/ 2067868 h 5785129"/>
                  <a:gd name="connsiteX9-4091" fmla="*/ 3085624 w 4124307"/>
                  <a:gd name="connsiteY9-4092" fmla="*/ 2245668 h 5785129"/>
                  <a:gd name="connsiteX10-4093" fmla="*/ 3145949 w 4124307"/>
                  <a:gd name="connsiteY10-4094" fmla="*/ 2344093 h 5785129"/>
                  <a:gd name="connsiteX11-4095" fmla="*/ 4085749 w 4124307"/>
                  <a:gd name="connsiteY11-4096" fmla="*/ 2480618 h 5785129"/>
                  <a:gd name="connsiteX12-4097" fmla="*/ 4112203 w 4124307"/>
                  <a:gd name="connsiteY12-4098" fmla="*/ 3427834 h 5785129"/>
                  <a:gd name="connsiteX13-4099" fmla="*/ 3738396 w 4124307"/>
                  <a:gd name="connsiteY13-4100" fmla="*/ 3655851 h 5785129"/>
                  <a:gd name="connsiteX14-4101" fmla="*/ 3732970 w 4124307"/>
                  <a:gd name="connsiteY14-4102" fmla="*/ 5018320 h 5785129"/>
                  <a:gd name="connsiteX15-4103" fmla="*/ 3640195 w 4124307"/>
                  <a:gd name="connsiteY15-4104" fmla="*/ 5023894 h 5785129"/>
                  <a:gd name="connsiteX16-4105" fmla="*/ 3509225 w 4124307"/>
                  <a:gd name="connsiteY16-4106" fmla="*/ 3608130 h 5785129"/>
                  <a:gd name="connsiteX17-4107" fmla="*/ 2804103 w 4124307"/>
                  <a:gd name="connsiteY17-4108" fmla="*/ 4143289 h 5785129"/>
                  <a:gd name="connsiteX18-4109" fmla="*/ 2719432 w 4124307"/>
                  <a:gd name="connsiteY18-4110" fmla="*/ 5762552 h 5785129"/>
                  <a:gd name="connsiteX19-4111" fmla="*/ 2613603 w 4124307"/>
                  <a:gd name="connsiteY19-4112" fmla="*/ 5762552 h 5785129"/>
                  <a:gd name="connsiteX20-4113" fmla="*/ 2562803 w 4124307"/>
                  <a:gd name="connsiteY20-4114" fmla="*/ 4191917 h 5785129"/>
                  <a:gd name="connsiteX21-4115" fmla="*/ 2564837 w 4124307"/>
                  <a:gd name="connsiteY21-4116" fmla="*/ 3914578 h 5785129"/>
                  <a:gd name="connsiteX22-4117" fmla="*/ 1899656 w 4124307"/>
                  <a:gd name="connsiteY22-4118" fmla="*/ 3728289 h 5785129"/>
                  <a:gd name="connsiteX23-4119" fmla="*/ 1891824 w 4124307"/>
                  <a:gd name="connsiteY23-4120" fmla="*/ 5093643 h 5785129"/>
                  <a:gd name="connsiteX24-4121" fmla="*/ 1769053 w 4124307"/>
                  <a:gd name="connsiteY24-4122" fmla="*/ 5072472 h 5785129"/>
                  <a:gd name="connsiteX25-4123" fmla="*/ 1754163 w 4124307"/>
                  <a:gd name="connsiteY25-4124" fmla="*/ 3690557 h 5785129"/>
                  <a:gd name="connsiteX26-4125" fmla="*/ 1650633 w 4124307"/>
                  <a:gd name="connsiteY26-4126" fmla="*/ 3660290 h 5785129"/>
                  <a:gd name="connsiteX27-4127" fmla="*/ 1620895 w 4124307"/>
                  <a:gd name="connsiteY27-4128" fmla="*/ 5025888 h 5785129"/>
                  <a:gd name="connsiteX28-4129" fmla="*/ 1544695 w 4124307"/>
                  <a:gd name="connsiteY28-4130" fmla="*/ 5004717 h 5785129"/>
                  <a:gd name="connsiteX29-4131" fmla="*/ 1538315 w 4124307"/>
                  <a:gd name="connsiteY29-4132" fmla="*/ 3620148 h 5785129"/>
                  <a:gd name="connsiteX30-4133" fmla="*/ 901224 w 4124307"/>
                  <a:gd name="connsiteY30-4134" fmla="*/ 3387576 h 5785129"/>
                  <a:gd name="connsiteX31-4135" fmla="*/ 799624 w 4124307"/>
                  <a:gd name="connsiteY31-4136" fmla="*/ 4835376 h 5785129"/>
                  <a:gd name="connsiteX32-4137" fmla="*/ 698024 w 4124307"/>
                  <a:gd name="connsiteY32-4138" fmla="*/ 4797276 h 5785129"/>
                  <a:gd name="connsiteX33-4139" fmla="*/ 668395 w 4124307"/>
                  <a:gd name="connsiteY33-4140" fmla="*/ 3607717 h 5785129"/>
                  <a:gd name="connsiteX34-4141" fmla="*/ 54566 w 4124307"/>
                  <a:gd name="connsiteY34-4142" fmla="*/ 3154746 h 5785129"/>
                  <a:gd name="connsiteX35-4143" fmla="*/ 3766 w 4124307"/>
                  <a:gd name="connsiteY35-4144" fmla="*/ 3095476 h 5785129"/>
                  <a:gd name="connsiteX36-4145" fmla="*/ 3766 w 4124307"/>
                  <a:gd name="connsiteY36-4146" fmla="*/ 2866876 h 5785129"/>
                  <a:gd name="connsiteX37-4147" fmla="*/ 139237 w 4124307"/>
                  <a:gd name="connsiteY37-4148" fmla="*/ 2782217 h 5785129"/>
                  <a:gd name="connsiteX38-4149" fmla="*/ 228137 w 4124307"/>
                  <a:gd name="connsiteY38-4150" fmla="*/ 2494346 h 5785129"/>
                  <a:gd name="connsiteX39-4151" fmla="*/ 173108 w 4124307"/>
                  <a:gd name="connsiteY39-4152" fmla="*/ 2439317 h 5785129"/>
                  <a:gd name="connsiteX40-4153" fmla="*/ 300108 w 4124307"/>
                  <a:gd name="connsiteY40-4154" fmla="*/ 2189546 h 5785129"/>
                  <a:gd name="connsiteX41-4155" fmla="*/ 918178 w 4124307"/>
                  <a:gd name="connsiteY41-4156" fmla="*/ 2181076 h 5785129"/>
                  <a:gd name="connsiteX42-4157" fmla="*/ 1172178 w 4124307"/>
                  <a:gd name="connsiteY42-4158" fmla="*/ 1706946 h 5785129"/>
                  <a:gd name="connsiteX43-4159" fmla="*/ 1371124 w 4124307"/>
                  <a:gd name="connsiteY43-4160" fmla="*/ 1728143 h 57851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4124307" h="5785129">
                    <a:moveTo>
                      <a:pt x="1371124" y="1728143"/>
                    </a:moveTo>
                    <a:lnTo>
                      <a:pt x="2787174" y="26343"/>
                    </a:lnTo>
                    <a:cubicBezTo>
                      <a:pt x="2787174" y="26343"/>
                      <a:pt x="2835853" y="-32928"/>
                      <a:pt x="2966028" y="26343"/>
                    </a:cubicBezTo>
                    <a:lnTo>
                      <a:pt x="3650774" y="283518"/>
                    </a:lnTo>
                    <a:cubicBezTo>
                      <a:pt x="3650774" y="283518"/>
                      <a:pt x="3672999" y="305743"/>
                      <a:pt x="3609499" y="375593"/>
                    </a:cubicBezTo>
                    <a:cubicBezTo>
                      <a:pt x="3546004" y="445447"/>
                      <a:pt x="3231674" y="845493"/>
                      <a:pt x="3231674" y="845493"/>
                    </a:cubicBezTo>
                    <a:cubicBezTo>
                      <a:pt x="3231674" y="845493"/>
                      <a:pt x="3196749" y="905818"/>
                      <a:pt x="3355499" y="943918"/>
                    </a:cubicBezTo>
                    <a:cubicBezTo>
                      <a:pt x="3514246" y="982029"/>
                      <a:pt x="3869849" y="1048693"/>
                      <a:pt x="3930174" y="1242368"/>
                    </a:cubicBezTo>
                    <a:cubicBezTo>
                      <a:pt x="3990497" y="1436044"/>
                      <a:pt x="4025424" y="1759893"/>
                      <a:pt x="3365024" y="2067868"/>
                    </a:cubicBezTo>
                    <a:cubicBezTo>
                      <a:pt x="3365024" y="2067868"/>
                      <a:pt x="3123724" y="2207568"/>
                      <a:pt x="3085624" y="2245668"/>
                    </a:cubicBezTo>
                    <a:cubicBezTo>
                      <a:pt x="3047524" y="2283768"/>
                      <a:pt x="3072924" y="2340918"/>
                      <a:pt x="3145949" y="2344093"/>
                    </a:cubicBezTo>
                    <a:cubicBezTo>
                      <a:pt x="3218974" y="2347269"/>
                      <a:pt x="4032332" y="2396202"/>
                      <a:pt x="4085749" y="2480618"/>
                    </a:cubicBezTo>
                    <a:cubicBezTo>
                      <a:pt x="4139166" y="2565034"/>
                      <a:pt x="4125685" y="3109308"/>
                      <a:pt x="4112203" y="3427834"/>
                    </a:cubicBezTo>
                    <a:cubicBezTo>
                      <a:pt x="4054311" y="3623706"/>
                      <a:pt x="3801602" y="3390770"/>
                      <a:pt x="3738396" y="3655851"/>
                    </a:cubicBezTo>
                    <a:cubicBezTo>
                      <a:pt x="3675190" y="3920932"/>
                      <a:pt x="3749337" y="4790313"/>
                      <a:pt x="3732970" y="5018320"/>
                    </a:cubicBezTo>
                    <a:cubicBezTo>
                      <a:pt x="3716603" y="5246327"/>
                      <a:pt x="3677486" y="5258926"/>
                      <a:pt x="3640195" y="5023894"/>
                    </a:cubicBezTo>
                    <a:cubicBezTo>
                      <a:pt x="3602904" y="4788862"/>
                      <a:pt x="3509225" y="3608130"/>
                      <a:pt x="3509225" y="3608130"/>
                    </a:cubicBezTo>
                    <a:cubicBezTo>
                      <a:pt x="3369876" y="3461363"/>
                      <a:pt x="2935735" y="3784219"/>
                      <a:pt x="2804103" y="4143289"/>
                    </a:cubicBezTo>
                    <a:cubicBezTo>
                      <a:pt x="2672471" y="4502359"/>
                      <a:pt x="2719432" y="5762552"/>
                      <a:pt x="2719432" y="5762552"/>
                    </a:cubicBezTo>
                    <a:cubicBezTo>
                      <a:pt x="2719432" y="5762552"/>
                      <a:pt x="2655932" y="5813352"/>
                      <a:pt x="2613603" y="5762552"/>
                    </a:cubicBezTo>
                    <a:lnTo>
                      <a:pt x="2562803" y="4191917"/>
                    </a:lnTo>
                    <a:cubicBezTo>
                      <a:pt x="2562784" y="4095987"/>
                      <a:pt x="2564856" y="4010508"/>
                      <a:pt x="2564837" y="3914578"/>
                    </a:cubicBezTo>
                    <a:lnTo>
                      <a:pt x="1899656" y="3728289"/>
                    </a:lnTo>
                    <a:cubicBezTo>
                      <a:pt x="1879242" y="3963702"/>
                      <a:pt x="1891291" y="4864039"/>
                      <a:pt x="1891824" y="5093643"/>
                    </a:cubicBezTo>
                    <a:cubicBezTo>
                      <a:pt x="1891824" y="5093643"/>
                      <a:pt x="1791996" y="5306320"/>
                      <a:pt x="1769053" y="5072472"/>
                    </a:cubicBezTo>
                    <a:cubicBezTo>
                      <a:pt x="1746110" y="4838624"/>
                      <a:pt x="1748625" y="3802374"/>
                      <a:pt x="1754163" y="3690557"/>
                    </a:cubicBezTo>
                    <a:cubicBezTo>
                      <a:pt x="1679374" y="3665966"/>
                      <a:pt x="1670405" y="3665924"/>
                      <a:pt x="1650633" y="3660290"/>
                    </a:cubicBezTo>
                    <a:lnTo>
                      <a:pt x="1620895" y="5025888"/>
                    </a:lnTo>
                    <a:cubicBezTo>
                      <a:pt x="1620895" y="5025888"/>
                      <a:pt x="1608195" y="5106317"/>
                      <a:pt x="1544695" y="5004717"/>
                    </a:cubicBezTo>
                    <a:cubicBezTo>
                      <a:pt x="1541871" y="4536227"/>
                      <a:pt x="1541139" y="4088638"/>
                      <a:pt x="1538315" y="3620148"/>
                    </a:cubicBezTo>
                    <a:lnTo>
                      <a:pt x="901224" y="3387576"/>
                    </a:lnTo>
                    <a:lnTo>
                      <a:pt x="799624" y="4835376"/>
                    </a:lnTo>
                    <a:cubicBezTo>
                      <a:pt x="799624" y="4835376"/>
                      <a:pt x="731895" y="4881934"/>
                      <a:pt x="698024" y="4797276"/>
                    </a:cubicBezTo>
                    <a:lnTo>
                      <a:pt x="668395" y="3607717"/>
                    </a:lnTo>
                    <a:cubicBezTo>
                      <a:pt x="668395" y="3607717"/>
                      <a:pt x="604895" y="3112417"/>
                      <a:pt x="54566" y="3154746"/>
                    </a:cubicBezTo>
                    <a:cubicBezTo>
                      <a:pt x="54566" y="3154746"/>
                      <a:pt x="12237" y="3158976"/>
                      <a:pt x="3766" y="3095476"/>
                    </a:cubicBezTo>
                    <a:cubicBezTo>
                      <a:pt x="-4707" y="3031976"/>
                      <a:pt x="3766" y="2866876"/>
                      <a:pt x="3766" y="2866876"/>
                    </a:cubicBezTo>
                    <a:cubicBezTo>
                      <a:pt x="3766" y="2866876"/>
                      <a:pt x="20695" y="2807617"/>
                      <a:pt x="139237" y="2782217"/>
                    </a:cubicBezTo>
                    <a:cubicBezTo>
                      <a:pt x="139237" y="2782217"/>
                      <a:pt x="329737" y="2667917"/>
                      <a:pt x="228137" y="2494346"/>
                    </a:cubicBezTo>
                    <a:cubicBezTo>
                      <a:pt x="228137" y="2494346"/>
                      <a:pt x="177337" y="2468959"/>
                      <a:pt x="173108" y="2439317"/>
                    </a:cubicBezTo>
                    <a:cubicBezTo>
                      <a:pt x="168878" y="2409676"/>
                      <a:pt x="180448" y="2193521"/>
                      <a:pt x="300108" y="2189546"/>
                    </a:cubicBezTo>
                    <a:lnTo>
                      <a:pt x="918178" y="2181076"/>
                    </a:lnTo>
                    <a:cubicBezTo>
                      <a:pt x="918178" y="2181076"/>
                      <a:pt x="1146778" y="1719646"/>
                      <a:pt x="1172178" y="1706946"/>
                    </a:cubicBezTo>
                    <a:cubicBezTo>
                      <a:pt x="1197577" y="1694244"/>
                      <a:pt x="1371124" y="1728143"/>
                      <a:pt x="1371124" y="1728143"/>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文本框 110"/>
            <p:cNvSpPr txBox="1"/>
            <p:nvPr/>
          </p:nvSpPr>
          <p:spPr>
            <a:xfrm>
              <a:off x="10459" y="5979"/>
              <a:ext cx="3171" cy="580"/>
            </a:xfrm>
            <a:prstGeom prst="rect">
              <a:avLst/>
            </a:prstGeom>
            <a:noFill/>
            <a:extLst>
              <a:ext uri="{909E8E84-426E-40DD-AFC4-6F175D3DCCD1}">
                <a14:hiddenFill xmlns:a14="http://schemas.microsoft.com/office/drawing/2010/main">
                  <a:solidFill>
                    <a:schemeClr val="bg2"/>
                  </a:solidFill>
                </a14:hiddenFill>
              </a:ext>
            </a:extLst>
          </p:spPr>
          <p:txBody>
            <a:bodyPr wrap="square" rtlCol="0" anchor="t">
              <a:spAutoFit/>
            </a:bodyPr>
            <a:p>
              <a:r>
                <a:rPr lang="zh-CN" altLang="en-US">
                  <a:solidFill>
                    <a:srgbClr val="00B0F0"/>
                  </a:solidFill>
                </a:rPr>
                <a:t>settlement of claim</a:t>
              </a:r>
              <a:endParaRPr lang="zh-CN" altLang="en-US">
                <a:solidFill>
                  <a:srgbClr val="00B0F0"/>
                </a:solidFill>
              </a:endParaRPr>
            </a:p>
          </p:txBody>
        </p:sp>
        <p:sp>
          <p:nvSpPr>
            <p:cNvPr id="113" name="文本框 112"/>
            <p:cNvSpPr txBox="1"/>
            <p:nvPr>
              <p:custDataLst>
                <p:tags r:id="rId21"/>
              </p:custDataLst>
            </p:nvPr>
          </p:nvSpPr>
          <p:spPr>
            <a:xfrm>
              <a:off x="9189" y="9069"/>
              <a:ext cx="3815" cy="13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oAutofit/>
            </a:bodyPr>
            <a:p>
              <a:pPr marL="0" marR="0" lvl="0" indent="0" algn="l" defTabSz="914400" rtl="0" eaLnBrk="1" fontAlgn="auto" latinLnBrk="0" hangingPunct="1">
                <a:lnSpc>
                  <a:spcPct val="100000"/>
                </a:lnSpc>
                <a:spcBef>
                  <a:spcPts val="0"/>
                </a:spcBef>
                <a:spcAft>
                  <a:spcPts val="0"/>
                </a:spcAft>
                <a:buClr>
                  <a:srgbClr val="FFE600"/>
                </a:buClr>
                <a:buSzTx/>
                <a:buFontTx/>
                <a:buNone/>
                <a:defRPr/>
              </a:pPr>
              <a:r>
                <a:rPr kumimoji="0" lang="en-US" altLang="zh-CN" b="1" i="0" u="none" strike="noStrike" kern="1200" cap="none" spc="0" normalizeH="0" baseline="0" noProof="0" dirty="0">
                  <a:ln>
                    <a:noFill/>
                  </a:ln>
                  <a:solidFill>
                    <a:srgbClr val="FB7500"/>
                  </a:solidFill>
                  <a:effectLst/>
                  <a:uLnTx/>
                  <a:uFillTx/>
                  <a:cs typeface="+mn-ea"/>
                  <a:sym typeface="+mn-lt"/>
                </a:rPr>
                <a:t>R</a:t>
              </a:r>
              <a:r>
                <a:rPr kumimoji="0" lang="en-US" altLang="zh-CN" sz="1400" b="0" i="0" u="none" strike="noStrike" kern="1200" cap="none" spc="0" normalizeH="0" baseline="0" noProof="0" dirty="0">
                  <a:ln>
                    <a:noFill/>
                  </a:ln>
                  <a:solidFill>
                    <a:srgbClr val="00067C"/>
                  </a:solidFill>
                  <a:effectLst/>
                  <a:uLnTx/>
                  <a:uFillTx/>
                  <a:cs typeface="+mn-ea"/>
                  <a:sym typeface="+mn-lt"/>
                </a:rPr>
                <a:t>obotic </a:t>
              </a:r>
              <a:r>
                <a:rPr kumimoji="0" lang="en-US" altLang="zh-CN" b="1" i="0" u="none" strike="noStrike" kern="1200" cap="none" spc="0" normalizeH="0" baseline="0" noProof="0" dirty="0">
                  <a:ln>
                    <a:noFill/>
                  </a:ln>
                  <a:solidFill>
                    <a:srgbClr val="FB7500"/>
                  </a:solidFill>
                  <a:effectLst/>
                  <a:uLnTx/>
                  <a:uFillTx/>
                  <a:cs typeface="+mn-ea"/>
                  <a:sym typeface="+mn-lt"/>
                </a:rPr>
                <a:t>P</a:t>
              </a:r>
              <a:r>
                <a:rPr kumimoji="0" lang="en-US" altLang="zh-CN" sz="1400" b="0" i="0" u="none" strike="noStrike" kern="1200" cap="none" spc="0" normalizeH="0" baseline="0" noProof="0" dirty="0">
                  <a:ln>
                    <a:noFill/>
                  </a:ln>
                  <a:solidFill>
                    <a:srgbClr val="00067C"/>
                  </a:solidFill>
                  <a:effectLst/>
                  <a:uLnTx/>
                  <a:uFillTx/>
                  <a:cs typeface="+mn-ea"/>
                  <a:sym typeface="+mn-lt"/>
                </a:rPr>
                <a:t>rocess </a:t>
              </a:r>
              <a:r>
                <a:rPr kumimoji="0" lang="en-US" altLang="zh-CN" b="1" i="0" u="none" strike="noStrike" kern="1200" cap="none" spc="0" normalizeH="0" baseline="0" noProof="0" dirty="0">
                  <a:ln>
                    <a:noFill/>
                  </a:ln>
                  <a:solidFill>
                    <a:srgbClr val="FB7500"/>
                  </a:solidFill>
                  <a:effectLst/>
                  <a:uLnTx/>
                  <a:uFillTx/>
                  <a:cs typeface="+mn-ea"/>
                  <a:sym typeface="+mn-lt"/>
                </a:rPr>
                <a:t>A</a:t>
              </a:r>
              <a:r>
                <a:rPr kumimoji="0" lang="en-US" altLang="zh-CN" sz="1400" b="0" i="0" u="none" strike="noStrike" kern="1200" cap="none" spc="0" normalizeH="0" baseline="0" noProof="0" dirty="0">
                  <a:ln>
                    <a:noFill/>
                  </a:ln>
                  <a:solidFill>
                    <a:srgbClr val="00067C"/>
                  </a:solidFill>
                  <a:effectLst/>
                  <a:uLnTx/>
                  <a:uFillTx/>
                  <a:cs typeface="+mn-ea"/>
                  <a:sym typeface="+mn-lt"/>
                </a:rPr>
                <a:t>utomation</a:t>
              </a:r>
              <a:endParaRPr kumimoji="0" lang="en-US" altLang="zh-CN" sz="1400" b="0" i="0" u="none" strike="noStrike" kern="1200" cap="none" spc="0" normalizeH="0" baseline="0" noProof="0" dirty="0">
                <a:ln>
                  <a:noFill/>
                </a:ln>
                <a:solidFill>
                  <a:srgbClr val="00067C"/>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
                  <a:srgbClr val="FFE600"/>
                </a:buClr>
                <a:buSzTx/>
                <a:buFontTx/>
                <a:buNone/>
                <a:defRPr/>
              </a:pPr>
              <a:endParaRPr lang="en-US" altLang="zh-CN" sz="1400" dirty="0">
                <a:solidFill>
                  <a:srgbClr val="00067C"/>
                </a:solidFill>
                <a:cs typeface="+mn-ea"/>
                <a:sym typeface="+mn-lt"/>
              </a:endParaRPr>
            </a:p>
            <a:p>
              <a:pPr>
                <a:buClr>
                  <a:srgbClr val="FFE600"/>
                </a:buClr>
              </a:pPr>
              <a:r>
                <a:rPr lang="zh-CN" altLang="en-US" sz="1400" dirty="0">
                  <a:solidFill>
                    <a:srgbClr val="00067C"/>
                  </a:solidFill>
                  <a:cs typeface="+mn-ea"/>
                  <a:sym typeface="+mn-lt"/>
                </a:rPr>
                <a:t>机器人流程自动化</a:t>
              </a:r>
              <a:endParaRPr lang="zh-CN" altLang="en-US" sz="1400" dirty="0">
                <a:solidFill>
                  <a:srgbClr val="00067C"/>
                </a:solidFill>
                <a:cs typeface="+mn-ea"/>
                <a:sym typeface="+mn-lt"/>
              </a:endParaRPr>
            </a:p>
          </p:txBody>
        </p:sp>
      </p:grpSp>
      <p:sp>
        <p:nvSpPr>
          <p:cNvPr id="114" name="文本框 113"/>
          <p:cNvSpPr txBox="1"/>
          <p:nvPr/>
        </p:nvSpPr>
        <p:spPr>
          <a:xfrm>
            <a:off x="6898640" y="3488055"/>
            <a:ext cx="4483735" cy="2706370"/>
          </a:xfrm>
          <a:prstGeom prst="rect">
            <a:avLst/>
          </a:prstGeom>
          <a:noFill/>
        </p:spPr>
        <p:txBody>
          <a:bodyPr wrap="square" rtlCol="0" anchor="t">
            <a:noAutofit/>
          </a:bodyPr>
          <a:p>
            <a:pPr indent="457200" fontAlgn="auto">
              <a:lnSpc>
                <a:spcPct val="200000"/>
              </a:lnSpc>
            </a:pPr>
            <a:r>
              <a:rPr sz="1400" dirty="0">
                <a:solidFill>
                  <a:schemeClr val="bg1"/>
                </a:solidFill>
                <a:latin typeface="微软雅黑" panose="020B0503020204020204" pitchFamily="34" charset="-122"/>
                <a:ea typeface="微软雅黑" panose="020B0503020204020204" pitchFamily="34" charset="-122"/>
                <a:sym typeface="+mn-ea"/>
              </a:rPr>
              <a:t>为</a:t>
            </a:r>
            <a:r>
              <a:rPr sz="1400" b="1" dirty="0">
                <a:solidFill>
                  <a:srgbClr val="FF0000"/>
                </a:solidFill>
                <a:latin typeface="微软雅黑" panose="020B0503020204020204" pitchFamily="34" charset="-122"/>
                <a:ea typeface="微软雅黑" panose="020B0503020204020204" pitchFamily="34" charset="-122"/>
                <a:sym typeface="+mn-ea"/>
              </a:rPr>
              <a:t>减轻</a:t>
            </a:r>
            <a:r>
              <a:rPr lang="zh-CN" sz="1400" b="1" dirty="0">
                <a:solidFill>
                  <a:srgbClr val="FF0000"/>
                </a:solidFill>
                <a:latin typeface="微软雅黑" panose="020B0503020204020204" pitchFamily="34" charset="-122"/>
                <a:ea typeface="微软雅黑" panose="020B0503020204020204" pitchFamily="34" charset="-122"/>
                <a:sym typeface="+mn-ea"/>
              </a:rPr>
              <a:t>理赔</a:t>
            </a:r>
            <a:r>
              <a:rPr sz="1400" b="1" dirty="0">
                <a:solidFill>
                  <a:srgbClr val="FF0000"/>
                </a:solidFill>
                <a:latin typeface="微软雅黑" panose="020B0503020204020204" pitchFamily="34" charset="-122"/>
                <a:ea typeface="微软雅黑" panose="020B0503020204020204" pitchFamily="34" charset="-122"/>
                <a:sym typeface="+mn-ea"/>
              </a:rPr>
              <a:t>压力，提</a:t>
            </a:r>
            <a:r>
              <a:rPr lang="zh-CN" sz="1400" b="1" dirty="0">
                <a:solidFill>
                  <a:srgbClr val="FF0000"/>
                </a:solidFill>
                <a:latin typeface="微软雅黑" panose="020B0503020204020204" pitchFamily="34" charset="-122"/>
                <a:ea typeface="微软雅黑" panose="020B0503020204020204" pitchFamily="34" charset="-122"/>
                <a:sym typeface="+mn-ea"/>
              </a:rPr>
              <a:t>高理赔</a:t>
            </a:r>
            <a:r>
              <a:rPr sz="1400" b="1" dirty="0">
                <a:solidFill>
                  <a:srgbClr val="FF0000"/>
                </a:solidFill>
                <a:latin typeface="微软雅黑" panose="020B0503020204020204" pitchFamily="34" charset="-122"/>
                <a:ea typeface="微软雅黑" panose="020B0503020204020204" pitchFamily="34" charset="-122"/>
                <a:sym typeface="+mn-ea"/>
              </a:rPr>
              <a:t>效能</a:t>
            </a:r>
            <a:r>
              <a:rPr lang="zh-CN" sz="1400" b="1" dirty="0">
                <a:solidFill>
                  <a:srgbClr val="FF0000"/>
                </a:solidFill>
                <a:latin typeface="微软雅黑" panose="020B0503020204020204" pitchFamily="34" charset="-122"/>
                <a:ea typeface="微软雅黑" panose="020B0503020204020204" pitchFamily="34" charset="-122"/>
                <a:sym typeface="+mn-ea"/>
              </a:rPr>
              <a:t>，提升保司客户体验</a:t>
            </a:r>
            <a:r>
              <a:rPr sz="1400" b="1" dirty="0">
                <a:solidFill>
                  <a:srgbClr val="FF0000"/>
                </a:solidFill>
                <a:latin typeface="微软雅黑" panose="020B0503020204020204" pitchFamily="34" charset="-122"/>
                <a:ea typeface="微软雅黑" panose="020B0503020204020204" pitchFamily="34" charset="-122"/>
                <a:sym typeface="+mn-ea"/>
              </a:rPr>
              <a:t>。</a:t>
            </a:r>
            <a:r>
              <a:rPr lang="zh-CN" sz="1400" dirty="0">
                <a:solidFill>
                  <a:schemeClr val="bg1"/>
                </a:solidFill>
                <a:latin typeface="微软雅黑" panose="020B0503020204020204" pitchFamily="34" charset="-122"/>
                <a:ea typeface="微软雅黑" panose="020B0503020204020204" pitchFamily="34" charset="-122"/>
                <a:sym typeface="+mn-ea"/>
              </a:rPr>
              <a:t>人保寿险信息科技部</a:t>
            </a:r>
            <a:r>
              <a:rPr sz="1400" dirty="0">
                <a:solidFill>
                  <a:schemeClr val="bg1"/>
                </a:solidFill>
                <a:latin typeface="微软雅黑" panose="020B0503020204020204" pitchFamily="34" charset="-122"/>
                <a:ea typeface="微软雅黑" panose="020B0503020204020204" pitchFamily="34" charset="-122"/>
                <a:sym typeface="+mn-ea"/>
              </a:rPr>
              <a:t>采用基于人工智能技术的RPA机器人实现理赔签批药品清单核对自动化</a:t>
            </a:r>
            <a:r>
              <a:rPr lang="zh-CN" sz="1400" dirty="0">
                <a:solidFill>
                  <a:schemeClr val="bg1"/>
                </a:solidFill>
                <a:latin typeface="微软雅黑" panose="020B0503020204020204" pitchFamily="34" charset="-122"/>
                <a:ea typeface="微软雅黑" panose="020B0503020204020204" pitchFamily="34" charset="-122"/>
                <a:sym typeface="+mn-ea"/>
              </a:rPr>
              <a:t>。实现</a:t>
            </a:r>
            <a:r>
              <a:rPr sz="1400" b="1" dirty="0">
                <a:solidFill>
                  <a:srgbClr val="FFFF00"/>
                </a:solidFill>
                <a:latin typeface="微软雅黑" panose="020B0503020204020204" pitchFamily="34" charset="-122"/>
                <a:ea typeface="微软雅黑" panose="020B0503020204020204" pitchFamily="34" charset="-122"/>
                <a:sym typeface="+mn-ea"/>
              </a:rPr>
              <a:t>自动地对药品清单进行核对、识别、分类和归档，并且能够自动更新理赔信息，实现实时监控和处理。</a:t>
            </a:r>
            <a:r>
              <a:rPr lang="zh-CN" sz="1400" dirty="0">
                <a:solidFill>
                  <a:schemeClr val="bg1"/>
                </a:solidFill>
                <a:latin typeface="微软雅黑" panose="020B0503020204020204" pitchFamily="34" charset="-122"/>
                <a:ea typeface="微软雅黑" panose="020B0503020204020204" pitchFamily="34" charset="-122"/>
                <a:sym typeface="+mn-ea"/>
              </a:rPr>
              <a:t>为</a:t>
            </a:r>
            <a:r>
              <a:rPr sz="1400" dirty="0">
                <a:solidFill>
                  <a:schemeClr val="bg1"/>
                </a:solidFill>
                <a:latin typeface="微软雅黑" panose="020B0503020204020204" pitchFamily="34" charset="-122"/>
                <a:ea typeface="微软雅黑" panose="020B0503020204020204" pitchFamily="34" charset="-122"/>
                <a:sym typeface="+mn-ea"/>
              </a:rPr>
              <a:t>公司带来巨大的经济效益和社会效益。</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decel="70000" fill="hold" grpId="0" nodeType="clickEffect">
                                  <p:stCondLst>
                                    <p:cond delay="0"/>
                                  </p:stCondLst>
                                  <p:iterate type="lt">
                                    <p:tmPct val="10000"/>
                                  </p:iterate>
                                  <p:childTnLst>
                                    <p:set>
                                      <p:cBhvr>
                                        <p:cTn id="6" dur="855" fill="hold">
                                          <p:stCondLst>
                                            <p:cond delay="1"/>
                                          </p:stCondLst>
                                        </p:cTn>
                                        <p:tgtEl>
                                          <p:spTgt spid="5"/>
                                        </p:tgtEl>
                                        <p:attrNameLst>
                                          <p:attrName>style.visibility</p:attrName>
                                        </p:attrNameLst>
                                      </p:cBhvr>
                                      <p:to>
                                        <p:strVal val="visible"/>
                                      </p:to>
                                    </p:set>
                                    <p:anim to="" calcmode="lin" valueType="num">
                                      <p:cBhvr>
                                        <p:cTn id="7" dur="1" fill="hold">
                                          <p:stCondLst>
                                            <p:cond delay="0"/>
                                          </p:stCondLst>
                                        </p:cTn>
                                        <p:tgtEl>
                                          <p:spTgt spid="5"/>
                                        </p:tgtEl>
                                        <p:attrNameLst>
                                          <p:attrName>ppt_x</p:attrName>
                                        </p:attrNameLst>
                                      </p:cBhvr>
                                      <p:tavLst>
                                        <p:tav tm="0">
                                          <p:val>
                                            <p:strVal val="#ppt_x"/>
                                          </p:val>
                                        </p:tav>
                                        <p:tav tm="100000">
                                          <p:val>
                                            <p:strVal val="#ppt_x+0.15*sin(rand(0-360)+0)+2"/>
                                          </p:val>
                                        </p:tav>
                                      </p:tavLst>
                                    </p:anim>
                                    <p:anim to="" calcmode="lin" valueType="num">
                                      <p:cBhvr>
                                        <p:cTn id="8" dur="1" fill="hold">
                                          <p:stCondLst>
                                            <p:cond delay="0"/>
                                          </p:stCondLst>
                                        </p:cTn>
                                        <p:tgtEl>
                                          <p:spTgt spid="5"/>
                                        </p:tgtEl>
                                        <p:attrNameLst>
                                          <p:attrName>ppt_y</p:attrName>
                                        </p:attrNameLst>
                                      </p:cBhvr>
                                      <p:tavLst>
                                        <p:tav tm="0">
                                          <p:val>
                                            <p:strVal val="#ppt_y"/>
                                          </p:val>
                                        </p:tav>
                                        <p:tav tm="100000">
                                          <p:val>
                                            <p:strVal val="#ppt_y+0.15*sin(rand(0-360)+0)+2"/>
                                          </p:val>
                                        </p:tav>
                                      </p:tavLst>
                                    </p:anim>
                                    <p:anim to="" calcmode="lin" valueType="num">
                                      <p:cBhvr>
                                        <p:cTn id="9" dur="998" fill="hold">
                                          <p:stCondLst>
                                            <p:cond delay="2"/>
                                          </p:stCondLst>
                                        </p:cTn>
                                        <p:tgtEl>
                                          <p:spTgt spid="5"/>
                                        </p:tgtEl>
                                        <p:attrNameLst>
                                          <p:attrName>style.opacity</p:attrName>
                                        </p:attrNameLst>
                                      </p:cBhvr>
                                      <p:tavLst>
                                        <p:tav tm="0">
                                          <p:val>
                                            <p:fltVal val="0"/>
                                          </p:val>
                                        </p:tav>
                                        <p:tav tm="100000">
                                          <p:val>
                                            <p:fltVal val="1"/>
                                          </p:val>
                                        </p:tav>
                                      </p:tavLst>
                                    </p:anim>
                                    <p:animScale>
                                      <p:cBhvr>
                                        <p:cTn id="10" dur="998" fill="hold">
                                          <p:stCondLst>
                                            <p:cond delay="1"/>
                                          </p:stCondLst>
                                        </p:cTn>
                                        <p:tgtEl>
                                          <p:spTgt spid="5"/>
                                        </p:tgtEl>
                                      </p:cBhvr>
                                      <p:from x="500000" y="500000"/>
                                      <p:to x="100000" y="100000"/>
                                    </p:animScale>
                                    <p:anim to="" calcmode="lin" valueType="num">
                                      <p:cBhvr>
                                        <p:cTn id="11" dur="714" fill="hold">
                                          <p:stCondLst>
                                            <p:cond delay="286"/>
                                          </p:stCondLst>
                                        </p:cTn>
                                        <p:tgtEl>
                                          <p:spTgt spid="5"/>
                                        </p:tgtEl>
                                        <p:attrNameLst>
                                          <p:attrName>ppt_x</p:attrName>
                                        </p:attrNameLst>
                                      </p:cBhvr>
                                      <p:tavLst>
                                        <p:tav tm="0">
                                          <p:val>
                                            <p:strVal val="ppt_x-2"/>
                                          </p:val>
                                        </p:tav>
                                        <p:tav tm="100000">
                                          <p:val>
                                            <p:strVal val="#ppt_x"/>
                                          </p:val>
                                        </p:tav>
                                      </p:tavLst>
                                    </p:anim>
                                    <p:anim to="" calcmode="lin" valueType="num">
                                      <p:cBhvr>
                                        <p:cTn id="12" dur="714" fill="hold">
                                          <p:stCondLst>
                                            <p:cond delay="286"/>
                                          </p:stCondLst>
                                        </p:cTn>
                                        <p:tgtEl>
                                          <p:spTgt spid="5"/>
                                        </p:tgtEl>
                                        <p:attrNameLst>
                                          <p:attrName>ppt_y</p:attrName>
                                        </p:attrNameLst>
                                      </p:cBhvr>
                                      <p:tavLst>
                                        <p:tav tm="0">
                                          <p:val>
                                            <p:strVal val="ppt_y-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4" grpId="0" build="p"/>
      <p:bldP spid="1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业务痛点</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analysis—Business pain points</a:t>
            </a:r>
            <a:endPar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2" name="PA_矩形 27"/>
          <p:cNvSpPr/>
          <p:nvPr>
            <p:custDataLst>
              <p:tags r:id="rId1"/>
            </p:custDataLst>
          </p:nvPr>
        </p:nvSpPr>
        <p:spPr>
          <a:xfrm>
            <a:off x="7984088" y="5299245"/>
            <a:ext cx="3721002" cy="346656"/>
          </a:xfrm>
          <a:prstGeom prst="rect">
            <a:avLst/>
          </a:prstGeom>
          <a:noFill/>
        </p:spPr>
        <p:txBody>
          <a:bodyPr wrap="none" lIns="0" tIns="0" rIns="0" bIns="0" anchor="ctr">
            <a:normAutofit/>
          </a:bodyPr>
          <a:p>
            <a:pPr lvl="0" algn="l">
              <a:buClrTx/>
              <a:buSzTx/>
              <a:buFontTx/>
              <a:defRPr/>
            </a:pPr>
            <a:r>
              <a:rPr lang="zh-CN" altLang="en-US" sz="2000" b="1" dirty="0">
                <a:solidFill>
                  <a:schemeClr val="bg1"/>
                </a:solidFill>
                <a:latin typeface="Arial" panose="020B0604020202020204"/>
                <a:ea typeface="微软雅黑" panose="020B0503020204020204" pitchFamily="34" charset="-122"/>
                <a:cs typeface="+mn-ea"/>
                <a:sym typeface="+mn-ea"/>
              </a:rPr>
              <a:t>成本高</a:t>
            </a:r>
            <a:endParaRPr lang="zh-CN" altLang="en-US" sz="2000" b="1" dirty="0">
              <a:solidFill>
                <a:schemeClr val="bg1"/>
              </a:solidFill>
              <a:latin typeface="Arial" panose="020B0604020202020204"/>
              <a:ea typeface="微软雅黑" panose="020B0503020204020204" pitchFamily="34" charset="-122"/>
              <a:cs typeface="+mn-ea"/>
              <a:sym typeface="+mn-ea"/>
            </a:endParaRPr>
          </a:p>
        </p:txBody>
      </p:sp>
      <p:sp>
        <p:nvSpPr>
          <p:cNvPr id="5" name="PA_矩形 22"/>
          <p:cNvSpPr/>
          <p:nvPr>
            <p:custDataLst>
              <p:tags r:id="rId2"/>
            </p:custDataLst>
          </p:nvPr>
        </p:nvSpPr>
        <p:spPr>
          <a:xfrm>
            <a:off x="253229" y="4968410"/>
            <a:ext cx="3721002" cy="346656"/>
          </a:xfrm>
          <a:prstGeom prst="rect">
            <a:avLst/>
          </a:prstGeom>
          <a:noFill/>
        </p:spPr>
        <p:txBody>
          <a:bodyPr wrap="none" lIns="0" tIns="0" rIns="0" bIns="0" anchor="ctr">
            <a:normAutofit/>
          </a:bodyPr>
          <a:p>
            <a:pPr lvl="0" algn="r">
              <a:buClrTx/>
              <a:buSzTx/>
              <a:buFontTx/>
              <a:defRPr/>
            </a:pPr>
            <a:r>
              <a:rPr lang="zh-CN" altLang="en-US" sz="2000" b="1" dirty="0">
                <a:solidFill>
                  <a:schemeClr val="bg1"/>
                </a:solidFill>
                <a:latin typeface="Arial" panose="020B0604020202020204"/>
                <a:ea typeface="微软雅黑" panose="020B0503020204020204" pitchFamily="34" charset="-122"/>
                <a:cs typeface="+mn-ea"/>
                <a:sym typeface="+mn-ea"/>
              </a:rPr>
              <a:t>难以满足大规模数据处理需求</a:t>
            </a:r>
            <a:endParaRPr lang="zh-CN" altLang="en-US" sz="2000" b="1" dirty="0">
              <a:solidFill>
                <a:schemeClr val="bg1"/>
              </a:solidFill>
              <a:latin typeface="Arial" panose="020B0604020202020204"/>
              <a:ea typeface="微软雅黑" panose="020B0503020204020204" pitchFamily="34" charset="-122"/>
              <a:cs typeface="+mn-ea"/>
              <a:sym typeface="+mn-ea"/>
            </a:endParaRPr>
          </a:p>
        </p:txBody>
      </p:sp>
      <p:sp>
        <p:nvSpPr>
          <p:cNvPr id="6" name="PA_矩形 20"/>
          <p:cNvSpPr/>
          <p:nvPr>
            <p:custDataLst>
              <p:tags r:id="rId3"/>
            </p:custDataLst>
          </p:nvPr>
        </p:nvSpPr>
        <p:spPr>
          <a:xfrm>
            <a:off x="4305897" y="1668229"/>
            <a:ext cx="3721002" cy="346656"/>
          </a:xfrm>
          <a:prstGeom prst="rect">
            <a:avLst/>
          </a:prstGeom>
          <a:noFill/>
        </p:spPr>
        <p:txBody>
          <a:bodyPr wrap="none" lIns="0" tIns="0" rIns="0" bIns="0" anchor="ctr">
            <a:normAutofit/>
          </a:bodyPr>
          <a:p>
            <a:pPr lvl="0" algn="ctr">
              <a:buClrTx/>
              <a:buSzTx/>
              <a:buFontTx/>
              <a:defRPr/>
            </a:pPr>
            <a:r>
              <a:rPr lang="zh-CN" altLang="en-US" sz="2000" b="1" dirty="0">
                <a:solidFill>
                  <a:schemeClr val="bg1"/>
                </a:solidFill>
                <a:latin typeface="Arial" panose="020B0604020202020204"/>
                <a:ea typeface="微软雅黑" panose="020B0503020204020204" pitchFamily="34" charset="-122"/>
                <a:cs typeface="+mn-ea"/>
                <a:sym typeface="+mn-ea"/>
              </a:rPr>
              <a:t>难以监管</a:t>
            </a:r>
            <a:endParaRPr lang="zh-CN" altLang="en-US" sz="2000" b="1" dirty="0">
              <a:solidFill>
                <a:schemeClr val="bg1"/>
              </a:solidFill>
              <a:latin typeface="Arial" panose="020B0604020202020204"/>
              <a:ea typeface="微软雅黑" panose="020B0503020204020204" pitchFamily="34" charset="-122"/>
              <a:cs typeface="+mn-ea"/>
              <a:sym typeface="+mn-ea"/>
            </a:endParaRPr>
          </a:p>
        </p:txBody>
      </p:sp>
      <p:grpSp>
        <p:nvGrpSpPr>
          <p:cNvPr id="7" name="组合 6"/>
          <p:cNvGrpSpPr/>
          <p:nvPr/>
        </p:nvGrpSpPr>
        <p:grpSpPr>
          <a:xfrm>
            <a:off x="4573201" y="2894627"/>
            <a:ext cx="2882165" cy="3154441"/>
            <a:chOff x="4544326" y="2894627"/>
            <a:chExt cx="2882165" cy="3154441"/>
          </a:xfrm>
        </p:grpSpPr>
        <p:sp>
          <p:nvSpPr>
            <p:cNvPr id="8" name="椭圆 7"/>
            <p:cNvSpPr/>
            <p:nvPr>
              <p:custDataLst>
                <p:tags r:id="rId4"/>
              </p:custDataLst>
            </p:nvPr>
          </p:nvSpPr>
          <p:spPr>
            <a:xfrm>
              <a:off x="6430712" y="5298826"/>
              <a:ext cx="742743" cy="74274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9" name="组合 8"/>
            <p:cNvGrpSpPr/>
            <p:nvPr/>
          </p:nvGrpSpPr>
          <p:grpSpPr>
            <a:xfrm>
              <a:off x="4544326" y="2894627"/>
              <a:ext cx="2882165" cy="3154441"/>
              <a:chOff x="4544326" y="2894627"/>
              <a:chExt cx="2882165" cy="3154441"/>
            </a:xfrm>
          </p:grpSpPr>
          <p:sp>
            <p:nvSpPr>
              <p:cNvPr id="10" name="椭圆 9"/>
              <p:cNvSpPr/>
              <p:nvPr>
                <p:custDataLst>
                  <p:tags r:id="rId5"/>
                </p:custDataLst>
              </p:nvPr>
            </p:nvSpPr>
            <p:spPr>
              <a:xfrm>
                <a:off x="4544326" y="3166901"/>
                <a:ext cx="2882165" cy="2882167"/>
              </a:xfrm>
              <a:prstGeom prst="ellipse">
                <a:avLst/>
              </a:prstGeom>
              <a:noFill/>
              <a:ln>
                <a:solidFill>
                  <a:srgbClr val="2C3F5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1" name="椭圆 10"/>
              <p:cNvSpPr/>
              <p:nvPr>
                <p:custDataLst>
                  <p:tags r:id="rId6"/>
                </p:custDataLst>
              </p:nvPr>
            </p:nvSpPr>
            <p:spPr>
              <a:xfrm>
                <a:off x="5588714" y="2894627"/>
                <a:ext cx="742743" cy="74274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2" name="任意多边形: 形状 10"/>
              <p:cNvSpPr/>
              <p:nvPr>
                <p:custDataLst>
                  <p:tags r:id="rId7"/>
                </p:custDataLst>
              </p:nvPr>
            </p:nvSpPr>
            <p:spPr bwMode="auto">
              <a:xfrm>
                <a:off x="5842507" y="3048077"/>
                <a:ext cx="235159" cy="435849"/>
              </a:xfrm>
              <a:custGeom>
                <a:avLst/>
                <a:gdLst>
                  <a:gd name="connsiteX0" fmla="*/ 144363 w 327353"/>
                  <a:gd name="connsiteY0" fmla="*/ 543008 h 606722"/>
                  <a:gd name="connsiteX1" fmla="*/ 131814 w 327353"/>
                  <a:gd name="connsiteY1" fmla="*/ 555538 h 606722"/>
                  <a:gd name="connsiteX2" fmla="*/ 144363 w 327353"/>
                  <a:gd name="connsiteY2" fmla="*/ 568156 h 606722"/>
                  <a:gd name="connsiteX3" fmla="*/ 182990 w 327353"/>
                  <a:gd name="connsiteY3" fmla="*/ 568156 h 606722"/>
                  <a:gd name="connsiteX4" fmla="*/ 195540 w 327353"/>
                  <a:gd name="connsiteY4" fmla="*/ 555538 h 606722"/>
                  <a:gd name="connsiteX5" fmla="*/ 182990 w 327353"/>
                  <a:gd name="connsiteY5" fmla="*/ 543008 h 606722"/>
                  <a:gd name="connsiteX6" fmla="*/ 327353 w 327353"/>
                  <a:gd name="connsiteY6" fmla="*/ 501509 h 606722"/>
                  <a:gd name="connsiteX7" fmla="*/ 327353 w 327353"/>
                  <a:gd name="connsiteY7" fmla="*/ 572333 h 606722"/>
                  <a:gd name="connsiteX8" fmla="*/ 294066 w 327353"/>
                  <a:gd name="connsiteY8" fmla="*/ 606722 h 606722"/>
                  <a:gd name="connsiteX9" fmla="*/ 33020 w 327353"/>
                  <a:gd name="connsiteY9" fmla="*/ 606722 h 606722"/>
                  <a:gd name="connsiteX10" fmla="*/ 0 w 327353"/>
                  <a:gd name="connsiteY10" fmla="*/ 572333 h 606722"/>
                  <a:gd name="connsiteX11" fmla="*/ 0 w 327353"/>
                  <a:gd name="connsiteY11" fmla="*/ 502779 h 606722"/>
                  <a:gd name="connsiteX12" fmla="*/ 0 w 327353"/>
                  <a:gd name="connsiteY12" fmla="*/ 502753 h 606722"/>
                  <a:gd name="connsiteX13" fmla="*/ 322280 w 327353"/>
                  <a:gd name="connsiteY13" fmla="*/ 502753 h 606722"/>
                  <a:gd name="connsiteX14" fmla="*/ 327353 w 327353"/>
                  <a:gd name="connsiteY14" fmla="*/ 501509 h 606722"/>
                  <a:gd name="connsiteX15" fmla="*/ 187174 w 327353"/>
                  <a:gd name="connsiteY15" fmla="*/ 190205 h 606722"/>
                  <a:gd name="connsiteX16" fmla="*/ 174624 w 327353"/>
                  <a:gd name="connsiteY16" fmla="*/ 202823 h 606722"/>
                  <a:gd name="connsiteX17" fmla="*/ 174624 w 327353"/>
                  <a:gd name="connsiteY17" fmla="*/ 263163 h 606722"/>
                  <a:gd name="connsiteX18" fmla="*/ 187174 w 327353"/>
                  <a:gd name="connsiteY18" fmla="*/ 275693 h 606722"/>
                  <a:gd name="connsiteX19" fmla="*/ 191357 w 327353"/>
                  <a:gd name="connsiteY19" fmla="*/ 274982 h 606722"/>
                  <a:gd name="connsiteX20" fmla="*/ 191357 w 327353"/>
                  <a:gd name="connsiteY20" fmla="*/ 405614 h 606722"/>
                  <a:gd name="connsiteX21" fmla="*/ 203995 w 327353"/>
                  <a:gd name="connsiteY21" fmla="*/ 418144 h 606722"/>
                  <a:gd name="connsiteX22" fmla="*/ 216545 w 327353"/>
                  <a:gd name="connsiteY22" fmla="*/ 405614 h 606722"/>
                  <a:gd name="connsiteX23" fmla="*/ 216545 w 327353"/>
                  <a:gd name="connsiteY23" fmla="*/ 275426 h 606722"/>
                  <a:gd name="connsiteX24" fmla="*/ 219037 w 327353"/>
                  <a:gd name="connsiteY24" fmla="*/ 275693 h 606722"/>
                  <a:gd name="connsiteX25" fmla="*/ 231675 w 327353"/>
                  <a:gd name="connsiteY25" fmla="*/ 263163 h 606722"/>
                  <a:gd name="connsiteX26" fmla="*/ 231675 w 327353"/>
                  <a:gd name="connsiteY26" fmla="*/ 202823 h 606722"/>
                  <a:gd name="connsiteX27" fmla="*/ 219037 w 327353"/>
                  <a:gd name="connsiteY27" fmla="*/ 190205 h 606722"/>
                  <a:gd name="connsiteX28" fmla="*/ 211471 w 327353"/>
                  <a:gd name="connsiteY28" fmla="*/ 192782 h 606722"/>
                  <a:gd name="connsiteX29" fmla="*/ 203995 w 327353"/>
                  <a:gd name="connsiteY29" fmla="*/ 190205 h 606722"/>
                  <a:gd name="connsiteX30" fmla="*/ 195540 w 327353"/>
                  <a:gd name="connsiteY30" fmla="*/ 193493 h 606722"/>
                  <a:gd name="connsiteX31" fmla="*/ 187174 w 327353"/>
                  <a:gd name="connsiteY31" fmla="*/ 190205 h 606722"/>
                  <a:gd name="connsiteX32" fmla="*/ 106626 w 327353"/>
                  <a:gd name="connsiteY32" fmla="*/ 181851 h 606722"/>
                  <a:gd name="connsiteX33" fmla="*/ 85621 w 327353"/>
                  <a:gd name="connsiteY33" fmla="*/ 202823 h 606722"/>
                  <a:gd name="connsiteX34" fmla="*/ 85621 w 327353"/>
                  <a:gd name="connsiteY34" fmla="*/ 328479 h 606722"/>
                  <a:gd name="connsiteX35" fmla="*/ 95678 w 327353"/>
                  <a:gd name="connsiteY35" fmla="*/ 346341 h 606722"/>
                  <a:gd name="connsiteX36" fmla="*/ 95678 w 327353"/>
                  <a:gd name="connsiteY36" fmla="*/ 405614 h 606722"/>
                  <a:gd name="connsiteX37" fmla="*/ 108317 w 327353"/>
                  <a:gd name="connsiteY37" fmla="*/ 418144 h 606722"/>
                  <a:gd name="connsiteX38" fmla="*/ 120866 w 327353"/>
                  <a:gd name="connsiteY38" fmla="*/ 405614 h 606722"/>
                  <a:gd name="connsiteX39" fmla="*/ 120866 w 327353"/>
                  <a:gd name="connsiteY39" fmla="*/ 343853 h 606722"/>
                  <a:gd name="connsiteX40" fmla="*/ 127631 w 327353"/>
                  <a:gd name="connsiteY40" fmla="*/ 328479 h 606722"/>
                  <a:gd name="connsiteX41" fmla="*/ 127631 w 327353"/>
                  <a:gd name="connsiteY41" fmla="*/ 202823 h 606722"/>
                  <a:gd name="connsiteX42" fmla="*/ 106626 w 327353"/>
                  <a:gd name="connsiteY42" fmla="*/ 181851 h 606722"/>
                  <a:gd name="connsiteX43" fmla="*/ 0 w 327353"/>
                  <a:gd name="connsiteY43" fmla="*/ 112270 h 606722"/>
                  <a:gd name="connsiteX44" fmla="*/ 327353 w 327353"/>
                  <a:gd name="connsiteY44" fmla="*/ 112270 h 606722"/>
                  <a:gd name="connsiteX45" fmla="*/ 327353 w 327353"/>
                  <a:gd name="connsiteY45" fmla="*/ 478928 h 606722"/>
                  <a:gd name="connsiteX46" fmla="*/ 322280 w 327353"/>
                  <a:gd name="connsiteY46" fmla="*/ 477684 h 606722"/>
                  <a:gd name="connsiteX47" fmla="*/ 0 w 327353"/>
                  <a:gd name="connsiteY47" fmla="*/ 477684 h 606722"/>
                  <a:gd name="connsiteX48" fmla="*/ 0 w 327353"/>
                  <a:gd name="connsiteY48" fmla="*/ 477658 h 606722"/>
                  <a:gd name="connsiteX49" fmla="*/ 33020 w 327353"/>
                  <a:gd name="connsiteY49" fmla="*/ 0 h 606722"/>
                  <a:gd name="connsiteX50" fmla="*/ 294066 w 327353"/>
                  <a:gd name="connsiteY50" fmla="*/ 0 h 606722"/>
                  <a:gd name="connsiteX51" fmla="*/ 327353 w 327353"/>
                  <a:gd name="connsiteY51" fmla="*/ 34407 h 606722"/>
                  <a:gd name="connsiteX52" fmla="*/ 327353 w 327353"/>
                  <a:gd name="connsiteY52" fmla="*/ 87219 h 606722"/>
                  <a:gd name="connsiteX53" fmla="*/ 0 w 327353"/>
                  <a:gd name="connsiteY53" fmla="*/ 87219 h 606722"/>
                  <a:gd name="connsiteX54" fmla="*/ 0 w 327353"/>
                  <a:gd name="connsiteY54" fmla="*/ 34407 h 606722"/>
                  <a:gd name="connsiteX55" fmla="*/ 33020 w 327353"/>
                  <a:gd name="connsiteY5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7353" h="606722">
                    <a:moveTo>
                      <a:pt x="144363" y="543008"/>
                    </a:moveTo>
                    <a:cubicBezTo>
                      <a:pt x="137421" y="543008"/>
                      <a:pt x="131814" y="548606"/>
                      <a:pt x="131814" y="555538"/>
                    </a:cubicBezTo>
                    <a:cubicBezTo>
                      <a:pt x="131814" y="562558"/>
                      <a:pt x="137421" y="568156"/>
                      <a:pt x="144363" y="568156"/>
                    </a:cubicBezTo>
                    <a:lnTo>
                      <a:pt x="182990" y="568156"/>
                    </a:lnTo>
                    <a:cubicBezTo>
                      <a:pt x="189933" y="568156"/>
                      <a:pt x="195540" y="562558"/>
                      <a:pt x="195540" y="555538"/>
                    </a:cubicBezTo>
                    <a:cubicBezTo>
                      <a:pt x="195540" y="548606"/>
                      <a:pt x="189933" y="543008"/>
                      <a:pt x="182990" y="543008"/>
                    </a:cubicBezTo>
                    <a:close/>
                    <a:moveTo>
                      <a:pt x="327353" y="501509"/>
                    </a:moveTo>
                    <a:lnTo>
                      <a:pt x="327353" y="572333"/>
                    </a:lnTo>
                    <a:cubicBezTo>
                      <a:pt x="327353" y="590905"/>
                      <a:pt x="312668" y="606722"/>
                      <a:pt x="294066" y="606722"/>
                    </a:cubicBezTo>
                    <a:lnTo>
                      <a:pt x="33020" y="606722"/>
                    </a:lnTo>
                    <a:cubicBezTo>
                      <a:pt x="14330" y="606722"/>
                      <a:pt x="0" y="590905"/>
                      <a:pt x="0" y="572333"/>
                    </a:cubicBezTo>
                    <a:lnTo>
                      <a:pt x="0" y="502779"/>
                    </a:lnTo>
                    <a:lnTo>
                      <a:pt x="0" y="502753"/>
                    </a:lnTo>
                    <a:lnTo>
                      <a:pt x="322280" y="502753"/>
                    </a:lnTo>
                    <a:cubicBezTo>
                      <a:pt x="324238" y="502753"/>
                      <a:pt x="325662" y="502309"/>
                      <a:pt x="327353" y="501509"/>
                    </a:cubicBezTo>
                    <a:close/>
                    <a:moveTo>
                      <a:pt x="187174" y="190205"/>
                    </a:moveTo>
                    <a:cubicBezTo>
                      <a:pt x="180231" y="190205"/>
                      <a:pt x="174624" y="195892"/>
                      <a:pt x="174624" y="202823"/>
                    </a:cubicBezTo>
                    <a:lnTo>
                      <a:pt x="174624" y="263163"/>
                    </a:lnTo>
                    <a:cubicBezTo>
                      <a:pt x="174624" y="270094"/>
                      <a:pt x="180231" y="275693"/>
                      <a:pt x="187174" y="275693"/>
                    </a:cubicBezTo>
                    <a:cubicBezTo>
                      <a:pt x="188687" y="275693"/>
                      <a:pt x="190022" y="275426"/>
                      <a:pt x="191357" y="274982"/>
                    </a:cubicBezTo>
                    <a:lnTo>
                      <a:pt x="191357" y="405614"/>
                    </a:lnTo>
                    <a:cubicBezTo>
                      <a:pt x="191357" y="412545"/>
                      <a:pt x="196964" y="418144"/>
                      <a:pt x="203995" y="418144"/>
                    </a:cubicBezTo>
                    <a:cubicBezTo>
                      <a:pt x="210937" y="418144"/>
                      <a:pt x="216545" y="412545"/>
                      <a:pt x="216545" y="405614"/>
                    </a:cubicBezTo>
                    <a:lnTo>
                      <a:pt x="216545" y="275426"/>
                    </a:lnTo>
                    <a:cubicBezTo>
                      <a:pt x="217346" y="275604"/>
                      <a:pt x="218236" y="275693"/>
                      <a:pt x="219037" y="275693"/>
                    </a:cubicBezTo>
                    <a:cubicBezTo>
                      <a:pt x="225979" y="275693"/>
                      <a:pt x="231675" y="270094"/>
                      <a:pt x="231675" y="263163"/>
                    </a:cubicBezTo>
                    <a:lnTo>
                      <a:pt x="231675" y="202823"/>
                    </a:lnTo>
                    <a:cubicBezTo>
                      <a:pt x="231675" y="195892"/>
                      <a:pt x="225979" y="190205"/>
                      <a:pt x="219037" y="190205"/>
                    </a:cubicBezTo>
                    <a:cubicBezTo>
                      <a:pt x="216189" y="190205"/>
                      <a:pt x="213607" y="191182"/>
                      <a:pt x="211471" y="192782"/>
                    </a:cubicBezTo>
                    <a:cubicBezTo>
                      <a:pt x="209424" y="191182"/>
                      <a:pt x="206843" y="190205"/>
                      <a:pt x="203995" y="190205"/>
                    </a:cubicBezTo>
                    <a:cubicBezTo>
                      <a:pt x="200702" y="190205"/>
                      <a:pt x="197765" y="191449"/>
                      <a:pt x="195540" y="193493"/>
                    </a:cubicBezTo>
                    <a:cubicBezTo>
                      <a:pt x="193315" y="191449"/>
                      <a:pt x="190378" y="190205"/>
                      <a:pt x="187174" y="190205"/>
                    </a:cubicBezTo>
                    <a:close/>
                    <a:moveTo>
                      <a:pt x="106626" y="181851"/>
                    </a:moveTo>
                    <a:cubicBezTo>
                      <a:pt x="95055" y="181851"/>
                      <a:pt x="85621" y="191271"/>
                      <a:pt x="85621" y="202823"/>
                    </a:cubicBezTo>
                    <a:lnTo>
                      <a:pt x="85621" y="328479"/>
                    </a:lnTo>
                    <a:cubicBezTo>
                      <a:pt x="85621" y="336032"/>
                      <a:pt x="89715" y="342697"/>
                      <a:pt x="95678" y="346341"/>
                    </a:cubicBezTo>
                    <a:lnTo>
                      <a:pt x="95678" y="405614"/>
                    </a:lnTo>
                    <a:cubicBezTo>
                      <a:pt x="95678" y="412545"/>
                      <a:pt x="101375" y="418144"/>
                      <a:pt x="108317" y="418144"/>
                    </a:cubicBezTo>
                    <a:cubicBezTo>
                      <a:pt x="115259" y="418144"/>
                      <a:pt x="120866" y="412545"/>
                      <a:pt x="120866" y="405614"/>
                    </a:cubicBezTo>
                    <a:lnTo>
                      <a:pt x="120866" y="343853"/>
                    </a:lnTo>
                    <a:cubicBezTo>
                      <a:pt x="124960" y="340031"/>
                      <a:pt x="127631" y="334522"/>
                      <a:pt x="127631" y="328479"/>
                    </a:cubicBezTo>
                    <a:lnTo>
                      <a:pt x="127631" y="202823"/>
                    </a:lnTo>
                    <a:cubicBezTo>
                      <a:pt x="127631" y="191271"/>
                      <a:pt x="118196" y="181851"/>
                      <a:pt x="106626" y="181851"/>
                    </a:cubicBezTo>
                    <a:close/>
                    <a:moveTo>
                      <a:pt x="0" y="112270"/>
                    </a:moveTo>
                    <a:lnTo>
                      <a:pt x="327353" y="112270"/>
                    </a:lnTo>
                    <a:lnTo>
                      <a:pt x="327353" y="478928"/>
                    </a:lnTo>
                    <a:cubicBezTo>
                      <a:pt x="325662" y="478128"/>
                      <a:pt x="324238" y="477684"/>
                      <a:pt x="322280" y="477684"/>
                    </a:cubicBezTo>
                    <a:lnTo>
                      <a:pt x="0" y="477684"/>
                    </a:lnTo>
                    <a:lnTo>
                      <a:pt x="0" y="477658"/>
                    </a:lnTo>
                    <a:close/>
                    <a:moveTo>
                      <a:pt x="33020" y="0"/>
                    </a:moveTo>
                    <a:lnTo>
                      <a:pt x="294066" y="0"/>
                    </a:lnTo>
                    <a:cubicBezTo>
                      <a:pt x="312668" y="0"/>
                      <a:pt x="327353" y="15825"/>
                      <a:pt x="327353" y="34407"/>
                    </a:cubicBezTo>
                    <a:lnTo>
                      <a:pt x="327353" y="87219"/>
                    </a:lnTo>
                    <a:lnTo>
                      <a:pt x="0" y="87219"/>
                    </a:lnTo>
                    <a:lnTo>
                      <a:pt x="0" y="34407"/>
                    </a:lnTo>
                    <a:cubicBezTo>
                      <a:pt x="0" y="15825"/>
                      <a:pt x="14330" y="0"/>
                      <a:pt x="33020" y="0"/>
                    </a:cubicBezTo>
                    <a:close/>
                  </a:path>
                </a:pathLst>
              </a:custGeom>
              <a:solidFill>
                <a:schemeClr val="bg1"/>
              </a:solidFill>
              <a:ln>
                <a:noFill/>
              </a:ln>
            </p:spPr>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3" name="椭圆 12"/>
              <p:cNvSpPr/>
              <p:nvPr>
                <p:custDataLst>
                  <p:tags r:id="rId8"/>
                </p:custDataLst>
              </p:nvPr>
            </p:nvSpPr>
            <p:spPr>
              <a:xfrm>
                <a:off x="4753223" y="5306170"/>
                <a:ext cx="742743" cy="742748"/>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5" name="任意多边形: 形状 12"/>
              <p:cNvSpPr/>
              <p:nvPr>
                <p:custDataLst>
                  <p:tags r:id="rId9"/>
                </p:custDataLst>
              </p:nvPr>
            </p:nvSpPr>
            <p:spPr bwMode="auto">
              <a:xfrm>
                <a:off x="4906672" y="5478927"/>
                <a:ext cx="435848" cy="3972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chemeClr val="bg1"/>
              </a:solidFill>
              <a:ln>
                <a:noFill/>
              </a:ln>
            </p:spPr>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6" name="任意多边形: 形状 14"/>
              <p:cNvSpPr/>
              <p:nvPr>
                <p:custDataLst>
                  <p:tags r:id="rId10"/>
                </p:custDataLst>
              </p:nvPr>
            </p:nvSpPr>
            <p:spPr bwMode="auto">
              <a:xfrm>
                <a:off x="6584160" y="5464222"/>
                <a:ext cx="435848" cy="411957"/>
              </a:xfrm>
              <a:custGeom>
                <a:avLst/>
                <a:gdLst>
                  <a:gd name="connsiteX0" fmla="*/ 7031 w 607639"/>
                  <a:gd name="connsiteY0" fmla="*/ 350992 h 574332"/>
                  <a:gd name="connsiteX1" fmla="*/ 600519 w 607639"/>
                  <a:gd name="connsiteY1" fmla="*/ 350992 h 574332"/>
                  <a:gd name="connsiteX2" fmla="*/ 607639 w 607639"/>
                  <a:gd name="connsiteY2" fmla="*/ 358013 h 574332"/>
                  <a:gd name="connsiteX3" fmla="*/ 607639 w 607639"/>
                  <a:gd name="connsiteY3" fmla="*/ 393207 h 574332"/>
                  <a:gd name="connsiteX4" fmla="*/ 558152 w 607639"/>
                  <a:gd name="connsiteY4" fmla="*/ 442621 h 574332"/>
                  <a:gd name="connsiteX5" fmla="*/ 383613 w 607639"/>
                  <a:gd name="connsiteY5" fmla="*/ 442621 h 574332"/>
                  <a:gd name="connsiteX6" fmla="*/ 405330 w 607639"/>
                  <a:gd name="connsiteY6" fmla="*/ 532028 h 574332"/>
                  <a:gd name="connsiteX7" fmla="*/ 432121 w 607639"/>
                  <a:gd name="connsiteY7" fmla="*/ 532028 h 574332"/>
                  <a:gd name="connsiteX8" fmla="*/ 453304 w 607639"/>
                  <a:gd name="connsiteY8" fmla="*/ 553180 h 574332"/>
                  <a:gd name="connsiteX9" fmla="*/ 432121 w 607639"/>
                  <a:gd name="connsiteY9" fmla="*/ 574332 h 574332"/>
                  <a:gd name="connsiteX10" fmla="*/ 175429 w 607639"/>
                  <a:gd name="connsiteY10" fmla="*/ 574332 h 574332"/>
                  <a:gd name="connsiteX11" fmla="*/ 154246 w 607639"/>
                  <a:gd name="connsiteY11" fmla="*/ 553180 h 574332"/>
                  <a:gd name="connsiteX12" fmla="*/ 175429 w 607639"/>
                  <a:gd name="connsiteY12" fmla="*/ 532028 h 574332"/>
                  <a:gd name="connsiteX13" fmla="*/ 202309 w 607639"/>
                  <a:gd name="connsiteY13" fmla="*/ 532028 h 574332"/>
                  <a:gd name="connsiteX14" fmla="*/ 224026 w 607639"/>
                  <a:gd name="connsiteY14" fmla="*/ 442621 h 574332"/>
                  <a:gd name="connsiteX15" fmla="*/ 49487 w 607639"/>
                  <a:gd name="connsiteY15" fmla="*/ 442621 h 574332"/>
                  <a:gd name="connsiteX16" fmla="*/ 0 w 607639"/>
                  <a:gd name="connsiteY16" fmla="*/ 393207 h 574332"/>
                  <a:gd name="connsiteX17" fmla="*/ 0 w 607639"/>
                  <a:gd name="connsiteY17" fmla="*/ 358013 h 574332"/>
                  <a:gd name="connsiteX18" fmla="*/ 7031 w 607639"/>
                  <a:gd name="connsiteY18" fmla="*/ 350992 h 574332"/>
                  <a:gd name="connsiteX19" fmla="*/ 459979 w 607639"/>
                  <a:gd name="connsiteY19" fmla="*/ 139441 h 574332"/>
                  <a:gd name="connsiteX20" fmla="*/ 445827 w 607639"/>
                  <a:gd name="connsiteY20" fmla="*/ 153572 h 574332"/>
                  <a:gd name="connsiteX21" fmla="*/ 445827 w 607639"/>
                  <a:gd name="connsiteY21" fmla="*/ 256042 h 574332"/>
                  <a:gd name="connsiteX22" fmla="*/ 459979 w 607639"/>
                  <a:gd name="connsiteY22" fmla="*/ 270173 h 574332"/>
                  <a:gd name="connsiteX23" fmla="*/ 521749 w 607639"/>
                  <a:gd name="connsiteY23" fmla="*/ 270173 h 574332"/>
                  <a:gd name="connsiteX24" fmla="*/ 535901 w 607639"/>
                  <a:gd name="connsiteY24" fmla="*/ 256042 h 574332"/>
                  <a:gd name="connsiteX25" fmla="*/ 535901 w 607639"/>
                  <a:gd name="connsiteY25" fmla="*/ 153572 h 574332"/>
                  <a:gd name="connsiteX26" fmla="*/ 521749 w 607639"/>
                  <a:gd name="connsiteY26" fmla="*/ 139441 h 574332"/>
                  <a:gd name="connsiteX27" fmla="*/ 85890 w 607639"/>
                  <a:gd name="connsiteY27" fmla="*/ 124955 h 574332"/>
                  <a:gd name="connsiteX28" fmla="*/ 71738 w 607639"/>
                  <a:gd name="connsiteY28" fmla="*/ 139086 h 574332"/>
                  <a:gd name="connsiteX29" fmla="*/ 71738 w 607639"/>
                  <a:gd name="connsiteY29" fmla="*/ 256042 h 574332"/>
                  <a:gd name="connsiteX30" fmla="*/ 85890 w 607639"/>
                  <a:gd name="connsiteY30" fmla="*/ 270173 h 574332"/>
                  <a:gd name="connsiteX31" fmla="*/ 147571 w 607639"/>
                  <a:gd name="connsiteY31" fmla="*/ 270173 h 574332"/>
                  <a:gd name="connsiteX32" fmla="*/ 161723 w 607639"/>
                  <a:gd name="connsiteY32" fmla="*/ 256042 h 574332"/>
                  <a:gd name="connsiteX33" fmla="*/ 161723 w 607639"/>
                  <a:gd name="connsiteY33" fmla="*/ 139086 h 574332"/>
                  <a:gd name="connsiteX34" fmla="*/ 147571 w 607639"/>
                  <a:gd name="connsiteY34" fmla="*/ 124955 h 574332"/>
                  <a:gd name="connsiteX35" fmla="*/ 210586 w 607639"/>
                  <a:gd name="connsiteY35" fmla="*/ 81585 h 574332"/>
                  <a:gd name="connsiteX36" fmla="*/ 196435 w 607639"/>
                  <a:gd name="connsiteY36" fmla="*/ 95627 h 574332"/>
                  <a:gd name="connsiteX37" fmla="*/ 196435 w 607639"/>
                  <a:gd name="connsiteY37" fmla="*/ 256042 h 574332"/>
                  <a:gd name="connsiteX38" fmla="*/ 210586 w 607639"/>
                  <a:gd name="connsiteY38" fmla="*/ 270173 h 574332"/>
                  <a:gd name="connsiteX39" fmla="*/ 272356 w 607639"/>
                  <a:gd name="connsiteY39" fmla="*/ 270173 h 574332"/>
                  <a:gd name="connsiteX40" fmla="*/ 286419 w 607639"/>
                  <a:gd name="connsiteY40" fmla="*/ 256042 h 574332"/>
                  <a:gd name="connsiteX41" fmla="*/ 286419 w 607639"/>
                  <a:gd name="connsiteY41" fmla="*/ 95627 h 574332"/>
                  <a:gd name="connsiteX42" fmla="*/ 272356 w 607639"/>
                  <a:gd name="connsiteY42" fmla="*/ 81585 h 574332"/>
                  <a:gd name="connsiteX43" fmla="*/ 335283 w 607639"/>
                  <a:gd name="connsiteY43" fmla="*/ 52613 h 574332"/>
                  <a:gd name="connsiteX44" fmla="*/ 321131 w 607639"/>
                  <a:gd name="connsiteY44" fmla="*/ 66743 h 574332"/>
                  <a:gd name="connsiteX45" fmla="*/ 321131 w 607639"/>
                  <a:gd name="connsiteY45" fmla="*/ 256042 h 574332"/>
                  <a:gd name="connsiteX46" fmla="*/ 335283 w 607639"/>
                  <a:gd name="connsiteY46" fmla="*/ 270173 h 574332"/>
                  <a:gd name="connsiteX47" fmla="*/ 397053 w 607639"/>
                  <a:gd name="connsiteY47" fmla="*/ 270173 h 574332"/>
                  <a:gd name="connsiteX48" fmla="*/ 411115 w 607639"/>
                  <a:gd name="connsiteY48" fmla="*/ 256042 h 574332"/>
                  <a:gd name="connsiteX49" fmla="*/ 411115 w 607639"/>
                  <a:gd name="connsiteY49" fmla="*/ 66743 h 574332"/>
                  <a:gd name="connsiteX50" fmla="*/ 397053 w 607639"/>
                  <a:gd name="connsiteY50" fmla="*/ 52613 h 574332"/>
                  <a:gd name="connsiteX51" fmla="*/ 49487 w 607639"/>
                  <a:gd name="connsiteY51" fmla="*/ 0 h 574332"/>
                  <a:gd name="connsiteX52" fmla="*/ 558152 w 607639"/>
                  <a:gd name="connsiteY52" fmla="*/ 0 h 574332"/>
                  <a:gd name="connsiteX53" fmla="*/ 607639 w 607639"/>
                  <a:gd name="connsiteY53" fmla="*/ 49413 h 574332"/>
                  <a:gd name="connsiteX54" fmla="*/ 607639 w 607639"/>
                  <a:gd name="connsiteY54" fmla="*/ 315675 h 574332"/>
                  <a:gd name="connsiteX55" fmla="*/ 600519 w 607639"/>
                  <a:gd name="connsiteY55" fmla="*/ 322696 h 574332"/>
                  <a:gd name="connsiteX56" fmla="*/ 7031 w 607639"/>
                  <a:gd name="connsiteY56" fmla="*/ 322696 h 574332"/>
                  <a:gd name="connsiteX57" fmla="*/ 0 w 607639"/>
                  <a:gd name="connsiteY57" fmla="*/ 315675 h 574332"/>
                  <a:gd name="connsiteX58" fmla="*/ 0 w 607639"/>
                  <a:gd name="connsiteY58" fmla="*/ 49413 h 574332"/>
                  <a:gd name="connsiteX59" fmla="*/ 49487 w 607639"/>
                  <a:gd name="connsiteY59" fmla="*/ 0 h 5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639" h="574332">
                    <a:moveTo>
                      <a:pt x="7031" y="350992"/>
                    </a:moveTo>
                    <a:lnTo>
                      <a:pt x="600519" y="350992"/>
                    </a:lnTo>
                    <a:cubicBezTo>
                      <a:pt x="604435" y="350992"/>
                      <a:pt x="607639" y="354103"/>
                      <a:pt x="607639" y="358013"/>
                    </a:cubicBezTo>
                    <a:lnTo>
                      <a:pt x="607639" y="393207"/>
                    </a:lnTo>
                    <a:cubicBezTo>
                      <a:pt x="607639" y="420492"/>
                      <a:pt x="585477" y="442621"/>
                      <a:pt x="558152" y="442621"/>
                    </a:cubicBezTo>
                    <a:lnTo>
                      <a:pt x="383613" y="442621"/>
                    </a:lnTo>
                    <a:lnTo>
                      <a:pt x="405330" y="532028"/>
                    </a:lnTo>
                    <a:lnTo>
                      <a:pt x="432121" y="532028"/>
                    </a:lnTo>
                    <a:cubicBezTo>
                      <a:pt x="443869" y="532028"/>
                      <a:pt x="453304" y="541538"/>
                      <a:pt x="453304" y="553180"/>
                    </a:cubicBezTo>
                    <a:cubicBezTo>
                      <a:pt x="453304" y="564912"/>
                      <a:pt x="443869" y="574332"/>
                      <a:pt x="432121" y="574332"/>
                    </a:cubicBezTo>
                    <a:lnTo>
                      <a:pt x="175429" y="574332"/>
                    </a:lnTo>
                    <a:cubicBezTo>
                      <a:pt x="163770" y="574332"/>
                      <a:pt x="154246" y="564912"/>
                      <a:pt x="154246" y="553180"/>
                    </a:cubicBezTo>
                    <a:cubicBezTo>
                      <a:pt x="154246" y="541538"/>
                      <a:pt x="163770" y="532028"/>
                      <a:pt x="175429" y="532028"/>
                    </a:cubicBezTo>
                    <a:lnTo>
                      <a:pt x="202309" y="532028"/>
                    </a:lnTo>
                    <a:lnTo>
                      <a:pt x="224026" y="442621"/>
                    </a:lnTo>
                    <a:lnTo>
                      <a:pt x="49487" y="442621"/>
                    </a:lnTo>
                    <a:cubicBezTo>
                      <a:pt x="22162" y="442621"/>
                      <a:pt x="0" y="420492"/>
                      <a:pt x="0" y="393207"/>
                    </a:cubicBezTo>
                    <a:lnTo>
                      <a:pt x="0" y="358013"/>
                    </a:lnTo>
                    <a:cubicBezTo>
                      <a:pt x="0" y="354103"/>
                      <a:pt x="3204" y="350992"/>
                      <a:pt x="7031" y="350992"/>
                    </a:cubicBezTo>
                    <a:close/>
                    <a:moveTo>
                      <a:pt x="459979" y="139441"/>
                    </a:moveTo>
                    <a:cubicBezTo>
                      <a:pt x="452236" y="139441"/>
                      <a:pt x="445827" y="145751"/>
                      <a:pt x="445827" y="153572"/>
                    </a:cubicBezTo>
                    <a:lnTo>
                      <a:pt x="445827" y="256042"/>
                    </a:lnTo>
                    <a:cubicBezTo>
                      <a:pt x="445827" y="263863"/>
                      <a:pt x="452236" y="270173"/>
                      <a:pt x="459979" y="270173"/>
                    </a:cubicBezTo>
                    <a:lnTo>
                      <a:pt x="521749" y="270173"/>
                    </a:lnTo>
                    <a:cubicBezTo>
                      <a:pt x="529492" y="270173"/>
                      <a:pt x="535901" y="263863"/>
                      <a:pt x="535901" y="256042"/>
                    </a:cubicBezTo>
                    <a:lnTo>
                      <a:pt x="535901" y="153572"/>
                    </a:lnTo>
                    <a:cubicBezTo>
                      <a:pt x="535901" y="145751"/>
                      <a:pt x="529492" y="139441"/>
                      <a:pt x="521749" y="139441"/>
                    </a:cubicBezTo>
                    <a:close/>
                    <a:moveTo>
                      <a:pt x="85890" y="124955"/>
                    </a:moveTo>
                    <a:cubicBezTo>
                      <a:pt x="78058" y="124955"/>
                      <a:pt x="71738" y="131265"/>
                      <a:pt x="71738" y="139086"/>
                    </a:cubicBezTo>
                    <a:lnTo>
                      <a:pt x="71738" y="256042"/>
                    </a:lnTo>
                    <a:cubicBezTo>
                      <a:pt x="71738" y="263863"/>
                      <a:pt x="78058" y="270173"/>
                      <a:pt x="85890" y="270173"/>
                    </a:cubicBezTo>
                    <a:lnTo>
                      <a:pt x="147571" y="270173"/>
                    </a:lnTo>
                    <a:cubicBezTo>
                      <a:pt x="155403" y="270173"/>
                      <a:pt x="161723" y="263863"/>
                      <a:pt x="161723" y="256042"/>
                    </a:cubicBezTo>
                    <a:lnTo>
                      <a:pt x="161723" y="139086"/>
                    </a:lnTo>
                    <a:cubicBezTo>
                      <a:pt x="161723" y="131265"/>
                      <a:pt x="155403" y="124955"/>
                      <a:pt x="147571" y="124955"/>
                    </a:cubicBezTo>
                    <a:close/>
                    <a:moveTo>
                      <a:pt x="210586" y="81585"/>
                    </a:moveTo>
                    <a:cubicBezTo>
                      <a:pt x="202754" y="81585"/>
                      <a:pt x="196435" y="87895"/>
                      <a:pt x="196435" y="95627"/>
                    </a:cubicBezTo>
                    <a:lnTo>
                      <a:pt x="196435" y="256042"/>
                    </a:lnTo>
                    <a:cubicBezTo>
                      <a:pt x="196435" y="263863"/>
                      <a:pt x="202754" y="270173"/>
                      <a:pt x="210586" y="270173"/>
                    </a:cubicBezTo>
                    <a:lnTo>
                      <a:pt x="272356" y="270173"/>
                    </a:lnTo>
                    <a:cubicBezTo>
                      <a:pt x="280100" y="270173"/>
                      <a:pt x="286419" y="263863"/>
                      <a:pt x="286419" y="256042"/>
                    </a:cubicBezTo>
                    <a:lnTo>
                      <a:pt x="286419" y="95627"/>
                    </a:lnTo>
                    <a:cubicBezTo>
                      <a:pt x="286419" y="87895"/>
                      <a:pt x="280100" y="81585"/>
                      <a:pt x="272356" y="81585"/>
                    </a:cubicBezTo>
                    <a:close/>
                    <a:moveTo>
                      <a:pt x="335283" y="52613"/>
                    </a:moveTo>
                    <a:cubicBezTo>
                      <a:pt x="327450" y="52613"/>
                      <a:pt x="321131" y="58923"/>
                      <a:pt x="321131" y="66743"/>
                    </a:cubicBezTo>
                    <a:lnTo>
                      <a:pt x="321131" y="256042"/>
                    </a:lnTo>
                    <a:cubicBezTo>
                      <a:pt x="321131" y="263863"/>
                      <a:pt x="327450" y="270173"/>
                      <a:pt x="335283" y="270173"/>
                    </a:cubicBezTo>
                    <a:lnTo>
                      <a:pt x="397053" y="270173"/>
                    </a:lnTo>
                    <a:cubicBezTo>
                      <a:pt x="404796" y="270173"/>
                      <a:pt x="411115" y="263863"/>
                      <a:pt x="411115" y="256042"/>
                    </a:cubicBezTo>
                    <a:lnTo>
                      <a:pt x="411115" y="66743"/>
                    </a:lnTo>
                    <a:cubicBezTo>
                      <a:pt x="411115" y="58923"/>
                      <a:pt x="404796" y="52613"/>
                      <a:pt x="397053" y="52613"/>
                    </a:cubicBezTo>
                    <a:close/>
                    <a:moveTo>
                      <a:pt x="49487" y="0"/>
                    </a:moveTo>
                    <a:lnTo>
                      <a:pt x="558152" y="0"/>
                    </a:lnTo>
                    <a:cubicBezTo>
                      <a:pt x="585477" y="0"/>
                      <a:pt x="607639" y="22129"/>
                      <a:pt x="607639" y="49413"/>
                    </a:cubicBezTo>
                    <a:lnTo>
                      <a:pt x="607639" y="315675"/>
                    </a:lnTo>
                    <a:cubicBezTo>
                      <a:pt x="607639" y="319586"/>
                      <a:pt x="604435" y="322696"/>
                      <a:pt x="600519" y="322696"/>
                    </a:cubicBezTo>
                    <a:lnTo>
                      <a:pt x="7031" y="322696"/>
                    </a:lnTo>
                    <a:cubicBezTo>
                      <a:pt x="3204" y="322696"/>
                      <a:pt x="0" y="319586"/>
                      <a:pt x="0" y="315675"/>
                    </a:cubicBezTo>
                    <a:lnTo>
                      <a:pt x="0" y="49413"/>
                    </a:lnTo>
                    <a:cubicBezTo>
                      <a:pt x="0" y="22129"/>
                      <a:pt x="22162" y="0"/>
                      <a:pt x="49487" y="0"/>
                    </a:cubicBezTo>
                    <a:close/>
                  </a:path>
                </a:pathLst>
              </a:custGeom>
              <a:solidFill>
                <a:schemeClr val="bg1"/>
              </a:solidFill>
              <a:ln>
                <a:noFill/>
              </a:ln>
            </p:spPr>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7" name="文本框 21"/>
              <p:cNvSpPr txBox="1"/>
              <p:nvPr>
                <p:custDataLst>
                  <p:tags r:id="rId11"/>
                </p:custDataLst>
              </p:nvPr>
            </p:nvSpPr>
            <p:spPr>
              <a:xfrm>
                <a:off x="5458091" y="4277022"/>
                <a:ext cx="955675" cy="661670"/>
              </a:xfrm>
              <a:prstGeom prst="rect">
                <a:avLst/>
              </a:prstGeom>
              <a:noFill/>
            </p:spPr>
            <p:txBody>
              <a:bodyPr wrap="none" anchor="ctr">
                <a:normAutofit/>
              </a:bodyPr>
              <a:p>
                <a:pPr algn="ct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痛点</a:t>
                </a:r>
                <a:endParaRPr lang="zh-CN" altLang="en-US" sz="2800" b="1" dirty="0">
                  <a:solidFill>
                    <a:schemeClr val="bg1"/>
                  </a:solidFill>
                  <a:latin typeface="Arial" panose="020B0604020202020204"/>
                  <a:ea typeface="微软雅黑" panose="020B0503020204020204" pitchFamily="34" charset="-122"/>
                  <a:cs typeface="+mn-ea"/>
                  <a:sym typeface="Arial" panose="020B0604020202020204"/>
                </a:endParaRPr>
              </a:p>
            </p:txBody>
          </p:sp>
        </p:grpSp>
      </p:grpSp>
      <p:sp>
        <p:nvSpPr>
          <p:cNvPr id="18" name="矩形 17"/>
          <p:cNvSpPr/>
          <p:nvPr>
            <p:custDataLst>
              <p:tags r:id="rId12"/>
            </p:custDataLst>
          </p:nvPr>
        </p:nvSpPr>
        <p:spPr>
          <a:xfrm>
            <a:off x="807720" y="5343525"/>
            <a:ext cx="3406775" cy="645160"/>
          </a:xfrm>
          <a:prstGeom prst="rect">
            <a:avLst/>
          </a:prstGeom>
        </p:spPr>
        <p:txBody>
          <a:bodyPr wrap="square">
            <a:spAutoFit/>
          </a:bodyPr>
          <a:p>
            <a:pPr lvl="0" algn="r">
              <a:lnSpc>
                <a:spcPct val="150000"/>
              </a:lnSpc>
              <a:buClrTx/>
              <a:buSzTx/>
              <a:buFontTx/>
            </a:pPr>
            <a:r>
              <a:rPr lang="zh-CN" altLang="en-US" sz="1200" dirty="0">
                <a:solidFill>
                  <a:schemeClr val="bg1"/>
                </a:solidFill>
                <a:latin typeface="Arial" panose="020B0604020202020204"/>
                <a:ea typeface="微软雅黑" panose="020B0503020204020204" pitchFamily="34" charset="-122"/>
                <a:cs typeface="+mn-ea"/>
                <a:sym typeface="+mn-ea"/>
              </a:rPr>
              <a:t>人工处理流程难以满足大规模数据处理需求，容易出现错误和遗漏。</a:t>
            </a:r>
            <a:endParaRPr lang="zh-CN" altLang="en-US" sz="1200" dirty="0">
              <a:solidFill>
                <a:schemeClr val="bg1"/>
              </a:solidFill>
              <a:latin typeface="Arial" panose="020B0604020202020204"/>
              <a:ea typeface="微软雅黑" panose="020B0503020204020204" pitchFamily="34" charset="-122"/>
              <a:cs typeface="+mn-ea"/>
              <a:sym typeface="+mn-ea"/>
            </a:endParaRPr>
          </a:p>
        </p:txBody>
      </p:sp>
      <p:sp>
        <p:nvSpPr>
          <p:cNvPr id="19" name="矩形 18"/>
          <p:cNvSpPr/>
          <p:nvPr>
            <p:custDataLst>
              <p:tags r:id="rId13"/>
            </p:custDataLst>
          </p:nvPr>
        </p:nvSpPr>
        <p:spPr>
          <a:xfrm>
            <a:off x="7565390" y="5704840"/>
            <a:ext cx="4069080" cy="645160"/>
          </a:xfrm>
          <a:prstGeom prst="rect">
            <a:avLst/>
          </a:prstGeom>
        </p:spPr>
        <p:txBody>
          <a:bodyPr wrap="square">
            <a:spAutoFit/>
          </a:bodyPr>
          <a:p>
            <a:pPr lvl="0" algn="l">
              <a:lnSpc>
                <a:spcPct val="150000"/>
              </a:lnSpc>
              <a:buClrTx/>
              <a:buSzTx/>
              <a:buFontTx/>
            </a:pPr>
            <a:r>
              <a:rPr lang="zh-CN" altLang="en-US" sz="1200" dirty="0">
                <a:solidFill>
                  <a:schemeClr val="bg1"/>
                </a:solidFill>
                <a:latin typeface="Arial" panose="020B0604020202020204"/>
                <a:ea typeface="微软雅黑" panose="020B0503020204020204" pitchFamily="34" charset="-122"/>
                <a:cs typeface="+mn-ea"/>
                <a:sym typeface="+mn-ea"/>
              </a:rPr>
              <a:t>该流程需要每天处理，而且涉及的人员较多，会让人感到重复劳动，</a:t>
            </a:r>
            <a:r>
              <a:rPr lang="zh-CN" altLang="en-US" sz="1200" dirty="0">
                <a:solidFill>
                  <a:schemeClr val="bg1"/>
                </a:solidFill>
                <a:latin typeface="Arial" panose="020B0604020202020204"/>
                <a:ea typeface="微软雅黑" panose="020B0503020204020204" pitchFamily="34" charset="-122"/>
                <a:cs typeface="+mn-ea"/>
                <a:sym typeface="+mn-ea"/>
              </a:rPr>
              <a:t>需要大量人力和时间，导致成本高昂。</a:t>
            </a:r>
            <a:endParaRPr lang="zh-CN" altLang="en-US" sz="1200" dirty="0">
              <a:solidFill>
                <a:schemeClr val="bg1"/>
              </a:solidFill>
              <a:latin typeface="Arial" panose="020B0604020202020204"/>
              <a:ea typeface="微软雅黑" panose="020B0503020204020204" pitchFamily="34" charset="-122"/>
              <a:cs typeface="+mn-ea"/>
              <a:sym typeface="+mn-ea"/>
            </a:endParaRPr>
          </a:p>
        </p:txBody>
      </p:sp>
      <p:sp>
        <p:nvSpPr>
          <p:cNvPr id="20" name="矩形 19"/>
          <p:cNvSpPr/>
          <p:nvPr>
            <p:custDataLst>
              <p:tags r:id="rId14"/>
            </p:custDataLst>
          </p:nvPr>
        </p:nvSpPr>
        <p:spPr>
          <a:xfrm>
            <a:off x="4432300" y="2076450"/>
            <a:ext cx="3754755" cy="645160"/>
          </a:xfrm>
          <a:prstGeom prst="rect">
            <a:avLst/>
          </a:prstGeom>
        </p:spPr>
        <p:txBody>
          <a:bodyPr wrap="square">
            <a:spAutoFit/>
          </a:bodyPr>
          <a:p>
            <a:pPr lvl="0" algn="l">
              <a:lnSpc>
                <a:spcPct val="150000"/>
              </a:lnSpc>
              <a:buClrTx/>
              <a:buSzTx/>
              <a:buFontTx/>
            </a:pPr>
            <a:r>
              <a:rPr lang="zh-CN" altLang="en-US" sz="1200" dirty="0">
                <a:solidFill>
                  <a:schemeClr val="bg1"/>
                </a:solidFill>
                <a:latin typeface="Arial" panose="020B0604020202020204"/>
                <a:ea typeface="微软雅黑" panose="020B0503020204020204" pitchFamily="34" charset="-122"/>
                <a:cs typeface="+mn-ea"/>
                <a:sym typeface="+mn-ea"/>
              </a:rPr>
              <a:t>在多人协作的过程中，容易出现信息泄露和不规范操作的情况，导致信息难以监管。</a:t>
            </a:r>
            <a:endParaRPr lang="zh-CN" altLang="en-US" sz="1200" dirty="0">
              <a:solidFill>
                <a:schemeClr val="bg1"/>
              </a:solidFill>
              <a:latin typeface="Arial" panose="020B0604020202020204"/>
              <a:ea typeface="微软雅黑" panose="020B0503020204020204" pitchFamily="34" charset="-122"/>
              <a:cs typeface="+mn-ea"/>
              <a:sym typeface="+mn-ea"/>
            </a:endParaRPr>
          </a:p>
        </p:txBody>
      </p:sp>
      <p:sp>
        <p:nvSpPr>
          <p:cNvPr id="21" name="椭圆 20"/>
          <p:cNvSpPr/>
          <p:nvPr>
            <p:custDataLst>
              <p:tags r:id="rId15"/>
            </p:custDataLst>
          </p:nvPr>
        </p:nvSpPr>
        <p:spPr>
          <a:xfrm>
            <a:off x="4371719" y="3922692"/>
            <a:ext cx="742743" cy="742748"/>
          </a:xfrm>
          <a:prstGeom prst="ellipse">
            <a:avLst/>
          </a:prstGeom>
          <a:solidFill>
            <a:schemeClr val="accent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22" name="椭圆 21"/>
          <p:cNvSpPr/>
          <p:nvPr>
            <p:custDataLst>
              <p:tags r:id="rId16"/>
            </p:custDataLst>
          </p:nvPr>
        </p:nvSpPr>
        <p:spPr>
          <a:xfrm>
            <a:off x="6952994" y="3912532"/>
            <a:ext cx="742743" cy="742748"/>
          </a:xfrm>
          <a:prstGeom prst="ellipse">
            <a:avLst/>
          </a:prstGeom>
          <a:solidFill>
            <a:schemeClr val="accent4">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23" name="web-site_375973"/>
          <p:cNvSpPr/>
          <p:nvPr>
            <p:custDataLst>
              <p:tags r:id="rId17"/>
            </p:custDataLst>
          </p:nvPr>
        </p:nvSpPr>
        <p:spPr>
          <a:xfrm>
            <a:off x="4525010" y="4133215"/>
            <a:ext cx="451485" cy="321945"/>
          </a:xfrm>
          <a:custGeom>
            <a:avLst/>
            <a:gdLst>
              <a:gd name="connsiteX0" fmla="*/ 524507 w 607571"/>
              <a:gd name="connsiteY0" fmla="*/ 90117 h 433342"/>
              <a:gd name="connsiteX1" fmla="*/ 471015 w 607571"/>
              <a:gd name="connsiteY1" fmla="*/ 143529 h 433342"/>
              <a:gd name="connsiteX2" fmla="*/ 360738 w 607571"/>
              <a:gd name="connsiteY2" fmla="*/ 253642 h 433342"/>
              <a:gd name="connsiteX3" fmla="*/ 360738 w 607571"/>
              <a:gd name="connsiteY3" fmla="*/ 253731 h 433342"/>
              <a:gd name="connsiteX4" fmla="*/ 341602 w 607571"/>
              <a:gd name="connsiteY4" fmla="*/ 272750 h 433342"/>
              <a:gd name="connsiteX5" fmla="*/ 341602 w 607571"/>
              <a:gd name="connsiteY5" fmla="*/ 303411 h 433342"/>
              <a:gd name="connsiteX6" fmla="*/ 368926 w 607571"/>
              <a:gd name="connsiteY6" fmla="*/ 303411 h 433342"/>
              <a:gd name="connsiteX7" fmla="*/ 372308 w 607571"/>
              <a:gd name="connsiteY7" fmla="*/ 303411 h 433342"/>
              <a:gd name="connsiteX8" fmla="*/ 440397 w 607571"/>
              <a:gd name="connsiteY8" fmla="*/ 235423 h 433342"/>
              <a:gd name="connsiteX9" fmla="*/ 555214 w 607571"/>
              <a:gd name="connsiteY9" fmla="*/ 120778 h 433342"/>
              <a:gd name="connsiteX10" fmla="*/ 368916 w 607571"/>
              <a:gd name="connsiteY10" fmla="*/ 86654 h 433342"/>
              <a:gd name="connsiteX11" fmla="*/ 390650 w 607571"/>
              <a:gd name="connsiteY11" fmla="*/ 108353 h 433342"/>
              <a:gd name="connsiteX12" fmla="*/ 368916 w 607571"/>
              <a:gd name="connsiteY12" fmla="*/ 130052 h 433342"/>
              <a:gd name="connsiteX13" fmla="*/ 347182 w 607571"/>
              <a:gd name="connsiteY13" fmla="*/ 108353 h 433342"/>
              <a:gd name="connsiteX14" fmla="*/ 368916 w 607571"/>
              <a:gd name="connsiteY14" fmla="*/ 86654 h 433342"/>
              <a:gd name="connsiteX15" fmla="*/ 282165 w 607571"/>
              <a:gd name="connsiteY15" fmla="*/ 86654 h 433342"/>
              <a:gd name="connsiteX16" fmla="*/ 303784 w 607571"/>
              <a:gd name="connsiteY16" fmla="*/ 108353 h 433342"/>
              <a:gd name="connsiteX17" fmla="*/ 282165 w 607571"/>
              <a:gd name="connsiteY17" fmla="*/ 130052 h 433342"/>
              <a:gd name="connsiteX18" fmla="*/ 260457 w 607571"/>
              <a:gd name="connsiteY18" fmla="*/ 108353 h 433342"/>
              <a:gd name="connsiteX19" fmla="*/ 282165 w 607571"/>
              <a:gd name="connsiteY19" fmla="*/ 86654 h 433342"/>
              <a:gd name="connsiteX20" fmla="*/ 195290 w 607571"/>
              <a:gd name="connsiteY20" fmla="*/ 86654 h 433342"/>
              <a:gd name="connsiteX21" fmla="*/ 216989 w 607571"/>
              <a:gd name="connsiteY21" fmla="*/ 108353 h 433342"/>
              <a:gd name="connsiteX22" fmla="*/ 195290 w 607571"/>
              <a:gd name="connsiteY22" fmla="*/ 130052 h 433342"/>
              <a:gd name="connsiteX23" fmla="*/ 173591 w 607571"/>
              <a:gd name="connsiteY23" fmla="*/ 108353 h 433342"/>
              <a:gd name="connsiteX24" fmla="*/ 195290 w 607571"/>
              <a:gd name="connsiteY24" fmla="*/ 86654 h 433342"/>
              <a:gd name="connsiteX25" fmla="*/ 43434 w 607571"/>
              <a:gd name="connsiteY25" fmla="*/ 43370 h 433342"/>
              <a:gd name="connsiteX26" fmla="*/ 43434 w 607571"/>
              <a:gd name="connsiteY26" fmla="*/ 390061 h 433342"/>
              <a:gd name="connsiteX27" fmla="*/ 433989 w 607571"/>
              <a:gd name="connsiteY27" fmla="*/ 390061 h 433342"/>
              <a:gd name="connsiteX28" fmla="*/ 433989 w 607571"/>
              <a:gd name="connsiteY28" fmla="*/ 303055 h 433342"/>
              <a:gd name="connsiteX29" fmla="*/ 396696 w 607571"/>
              <a:gd name="connsiteY29" fmla="*/ 340382 h 433342"/>
              <a:gd name="connsiteX30" fmla="*/ 381298 w 607571"/>
              <a:gd name="connsiteY30" fmla="*/ 346692 h 433342"/>
              <a:gd name="connsiteX31" fmla="*/ 368926 w 607571"/>
              <a:gd name="connsiteY31" fmla="*/ 346692 h 433342"/>
              <a:gd name="connsiteX32" fmla="*/ 319973 w 607571"/>
              <a:gd name="connsiteY32" fmla="*/ 346692 h 433342"/>
              <a:gd name="connsiteX33" fmla="*/ 108497 w 607571"/>
              <a:gd name="connsiteY33" fmla="*/ 346692 h 433342"/>
              <a:gd name="connsiteX34" fmla="*/ 86780 w 607571"/>
              <a:gd name="connsiteY34" fmla="*/ 325007 h 433342"/>
              <a:gd name="connsiteX35" fmla="*/ 108497 w 607571"/>
              <a:gd name="connsiteY35" fmla="*/ 303411 h 433342"/>
              <a:gd name="connsiteX36" fmla="*/ 298256 w 607571"/>
              <a:gd name="connsiteY36" fmla="*/ 303411 h 433342"/>
              <a:gd name="connsiteX37" fmla="*/ 298256 w 607571"/>
              <a:gd name="connsiteY37" fmla="*/ 263774 h 433342"/>
              <a:gd name="connsiteX38" fmla="*/ 298612 w 607571"/>
              <a:gd name="connsiteY38" fmla="*/ 260041 h 433342"/>
              <a:gd name="connsiteX39" fmla="*/ 108497 w 607571"/>
              <a:gd name="connsiteY39" fmla="*/ 260041 h 433342"/>
              <a:gd name="connsiteX40" fmla="*/ 86780 w 607571"/>
              <a:gd name="connsiteY40" fmla="*/ 238356 h 433342"/>
              <a:gd name="connsiteX41" fmla="*/ 108497 w 607571"/>
              <a:gd name="connsiteY41" fmla="*/ 216671 h 433342"/>
              <a:gd name="connsiteX42" fmla="*/ 336350 w 607571"/>
              <a:gd name="connsiteY42" fmla="*/ 216671 h 433342"/>
              <a:gd name="connsiteX43" fmla="*/ 433989 w 607571"/>
              <a:gd name="connsiteY43" fmla="*/ 119178 h 433342"/>
              <a:gd name="connsiteX44" fmla="*/ 433989 w 607571"/>
              <a:gd name="connsiteY44" fmla="*/ 43370 h 433342"/>
              <a:gd name="connsiteX45" fmla="*/ 21717 w 607571"/>
              <a:gd name="connsiteY45" fmla="*/ 0 h 433342"/>
              <a:gd name="connsiteX46" fmla="*/ 455706 w 607571"/>
              <a:gd name="connsiteY46" fmla="*/ 0 h 433342"/>
              <a:gd name="connsiteX47" fmla="*/ 477423 w 607571"/>
              <a:gd name="connsiteY47" fmla="*/ 21685 h 433342"/>
              <a:gd name="connsiteX48" fmla="*/ 477423 w 607571"/>
              <a:gd name="connsiteY48" fmla="*/ 75897 h 433342"/>
              <a:gd name="connsiteX49" fmla="*/ 509198 w 607571"/>
              <a:gd name="connsiteY49" fmla="*/ 44170 h 433342"/>
              <a:gd name="connsiteX50" fmla="*/ 539905 w 607571"/>
              <a:gd name="connsiteY50" fmla="*/ 44170 h 433342"/>
              <a:gd name="connsiteX51" fmla="*/ 601230 w 607571"/>
              <a:gd name="connsiteY51" fmla="*/ 105403 h 433342"/>
              <a:gd name="connsiteX52" fmla="*/ 601230 w 607571"/>
              <a:gd name="connsiteY52" fmla="*/ 136064 h 433342"/>
              <a:gd name="connsiteX53" fmla="*/ 477423 w 607571"/>
              <a:gd name="connsiteY53" fmla="*/ 259774 h 433342"/>
              <a:gd name="connsiteX54" fmla="*/ 477423 w 607571"/>
              <a:gd name="connsiteY54" fmla="*/ 411746 h 433342"/>
              <a:gd name="connsiteX55" fmla="*/ 455706 w 607571"/>
              <a:gd name="connsiteY55" fmla="*/ 433342 h 433342"/>
              <a:gd name="connsiteX56" fmla="*/ 21717 w 607571"/>
              <a:gd name="connsiteY56" fmla="*/ 433342 h 433342"/>
              <a:gd name="connsiteX57" fmla="*/ 0 w 607571"/>
              <a:gd name="connsiteY57" fmla="*/ 411746 h 433342"/>
              <a:gd name="connsiteX58" fmla="*/ 0 w 607571"/>
              <a:gd name="connsiteY58" fmla="*/ 21685 h 433342"/>
              <a:gd name="connsiteX59" fmla="*/ 21717 w 607571"/>
              <a:gd name="connsiteY59" fmla="*/ 0 h 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571" h="433342">
                <a:moveTo>
                  <a:pt x="524507" y="90117"/>
                </a:moveTo>
                <a:lnTo>
                  <a:pt x="471015" y="143529"/>
                </a:lnTo>
                <a:lnTo>
                  <a:pt x="360738" y="253642"/>
                </a:lnTo>
                <a:lnTo>
                  <a:pt x="360738" y="253731"/>
                </a:lnTo>
                <a:lnTo>
                  <a:pt x="341602" y="272750"/>
                </a:lnTo>
                <a:lnTo>
                  <a:pt x="341602" y="303411"/>
                </a:lnTo>
                <a:lnTo>
                  <a:pt x="368926" y="303411"/>
                </a:lnTo>
                <a:lnTo>
                  <a:pt x="372308" y="303411"/>
                </a:lnTo>
                <a:lnTo>
                  <a:pt x="440397" y="235423"/>
                </a:lnTo>
                <a:lnTo>
                  <a:pt x="555214" y="120778"/>
                </a:lnTo>
                <a:close/>
                <a:moveTo>
                  <a:pt x="368916" y="86654"/>
                </a:moveTo>
                <a:cubicBezTo>
                  <a:pt x="380852" y="86654"/>
                  <a:pt x="390650" y="96348"/>
                  <a:pt x="390650" y="108353"/>
                </a:cubicBezTo>
                <a:cubicBezTo>
                  <a:pt x="390650" y="120359"/>
                  <a:pt x="380852" y="130052"/>
                  <a:pt x="368916" y="130052"/>
                </a:cubicBezTo>
                <a:cubicBezTo>
                  <a:pt x="356891" y="130052"/>
                  <a:pt x="347182" y="120359"/>
                  <a:pt x="347182" y="108353"/>
                </a:cubicBezTo>
                <a:cubicBezTo>
                  <a:pt x="347182" y="96437"/>
                  <a:pt x="356891" y="86654"/>
                  <a:pt x="368916" y="86654"/>
                </a:cubicBezTo>
                <a:close/>
                <a:moveTo>
                  <a:pt x="282165" y="86654"/>
                </a:moveTo>
                <a:cubicBezTo>
                  <a:pt x="294087" y="86654"/>
                  <a:pt x="303784" y="96348"/>
                  <a:pt x="303784" y="108353"/>
                </a:cubicBezTo>
                <a:cubicBezTo>
                  <a:pt x="303784" y="120359"/>
                  <a:pt x="294087" y="130052"/>
                  <a:pt x="282165" y="130052"/>
                </a:cubicBezTo>
                <a:cubicBezTo>
                  <a:pt x="270154" y="130052"/>
                  <a:pt x="260457" y="120359"/>
                  <a:pt x="260457" y="108353"/>
                </a:cubicBezTo>
                <a:cubicBezTo>
                  <a:pt x="260457" y="96437"/>
                  <a:pt x="270154" y="86654"/>
                  <a:pt x="282165" y="86654"/>
                </a:cubicBezTo>
                <a:close/>
                <a:moveTo>
                  <a:pt x="195290" y="86654"/>
                </a:moveTo>
                <a:cubicBezTo>
                  <a:pt x="207296" y="86654"/>
                  <a:pt x="216989" y="96348"/>
                  <a:pt x="216989" y="108353"/>
                </a:cubicBezTo>
                <a:cubicBezTo>
                  <a:pt x="216989" y="120359"/>
                  <a:pt x="207296" y="130052"/>
                  <a:pt x="195290" y="130052"/>
                </a:cubicBezTo>
                <a:cubicBezTo>
                  <a:pt x="183373" y="130052"/>
                  <a:pt x="173591" y="120359"/>
                  <a:pt x="173591" y="108353"/>
                </a:cubicBezTo>
                <a:cubicBezTo>
                  <a:pt x="173591" y="96437"/>
                  <a:pt x="183373" y="86654"/>
                  <a:pt x="195290" y="86654"/>
                </a:cubicBezTo>
                <a:close/>
                <a:moveTo>
                  <a:pt x="43434" y="43370"/>
                </a:moveTo>
                <a:lnTo>
                  <a:pt x="43434" y="390061"/>
                </a:lnTo>
                <a:lnTo>
                  <a:pt x="433989" y="390061"/>
                </a:lnTo>
                <a:lnTo>
                  <a:pt x="433989" y="303055"/>
                </a:lnTo>
                <a:lnTo>
                  <a:pt x="396696" y="340382"/>
                </a:lnTo>
                <a:cubicBezTo>
                  <a:pt x="392602" y="344470"/>
                  <a:pt x="387083" y="346692"/>
                  <a:pt x="381298" y="346692"/>
                </a:cubicBezTo>
                <a:lnTo>
                  <a:pt x="368926" y="346692"/>
                </a:lnTo>
                <a:lnTo>
                  <a:pt x="319973" y="346692"/>
                </a:lnTo>
                <a:lnTo>
                  <a:pt x="108497" y="346692"/>
                </a:lnTo>
                <a:cubicBezTo>
                  <a:pt x="96482" y="346692"/>
                  <a:pt x="86780" y="337005"/>
                  <a:pt x="86780" y="325007"/>
                </a:cubicBezTo>
                <a:cubicBezTo>
                  <a:pt x="86780" y="313098"/>
                  <a:pt x="96482" y="303411"/>
                  <a:pt x="108497" y="303411"/>
                </a:cubicBezTo>
                <a:lnTo>
                  <a:pt x="298256" y="303411"/>
                </a:lnTo>
                <a:lnTo>
                  <a:pt x="298256" y="263774"/>
                </a:lnTo>
                <a:cubicBezTo>
                  <a:pt x="298256" y="262529"/>
                  <a:pt x="298345" y="261285"/>
                  <a:pt x="298612" y="260041"/>
                </a:cubicBezTo>
                <a:lnTo>
                  <a:pt x="108497" y="260041"/>
                </a:lnTo>
                <a:cubicBezTo>
                  <a:pt x="96482" y="260041"/>
                  <a:pt x="86780" y="250354"/>
                  <a:pt x="86780" y="238356"/>
                </a:cubicBezTo>
                <a:cubicBezTo>
                  <a:pt x="86780" y="226358"/>
                  <a:pt x="96482" y="216671"/>
                  <a:pt x="108497" y="216671"/>
                </a:cubicBezTo>
                <a:lnTo>
                  <a:pt x="336350" y="216671"/>
                </a:lnTo>
                <a:lnTo>
                  <a:pt x="433989" y="119178"/>
                </a:lnTo>
                <a:lnTo>
                  <a:pt x="433989" y="43370"/>
                </a:lnTo>
                <a:close/>
                <a:moveTo>
                  <a:pt x="21717" y="0"/>
                </a:moveTo>
                <a:lnTo>
                  <a:pt x="455706" y="0"/>
                </a:lnTo>
                <a:cubicBezTo>
                  <a:pt x="467722" y="0"/>
                  <a:pt x="477423" y="9687"/>
                  <a:pt x="477423" y="21685"/>
                </a:cubicBezTo>
                <a:lnTo>
                  <a:pt x="477423" y="75897"/>
                </a:lnTo>
                <a:lnTo>
                  <a:pt x="509198" y="44170"/>
                </a:lnTo>
                <a:cubicBezTo>
                  <a:pt x="517654" y="35727"/>
                  <a:pt x="531360" y="35727"/>
                  <a:pt x="539905" y="44170"/>
                </a:cubicBezTo>
                <a:lnTo>
                  <a:pt x="601230" y="105403"/>
                </a:lnTo>
                <a:cubicBezTo>
                  <a:pt x="609685" y="113935"/>
                  <a:pt x="609685" y="127621"/>
                  <a:pt x="601230" y="136064"/>
                </a:cubicBezTo>
                <a:lnTo>
                  <a:pt x="477423" y="259774"/>
                </a:lnTo>
                <a:lnTo>
                  <a:pt x="477423" y="411746"/>
                </a:lnTo>
                <a:cubicBezTo>
                  <a:pt x="477423" y="423655"/>
                  <a:pt x="467722" y="433342"/>
                  <a:pt x="455706" y="433342"/>
                </a:cubicBezTo>
                <a:lnTo>
                  <a:pt x="21717" y="433342"/>
                </a:lnTo>
                <a:cubicBezTo>
                  <a:pt x="9702" y="433342"/>
                  <a:pt x="0" y="423655"/>
                  <a:pt x="0" y="411746"/>
                </a:cubicBezTo>
                <a:lnTo>
                  <a:pt x="0" y="21685"/>
                </a:lnTo>
                <a:cubicBezTo>
                  <a:pt x="0" y="9687"/>
                  <a:pt x="9702" y="0"/>
                  <a:pt x="21717"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4" name="wall-clock_65816"/>
          <p:cNvSpPr/>
          <p:nvPr>
            <p:custDataLst>
              <p:tags r:id="rId18"/>
            </p:custDataLst>
          </p:nvPr>
        </p:nvSpPr>
        <p:spPr>
          <a:xfrm>
            <a:off x="7069455" y="4036060"/>
            <a:ext cx="495935" cy="495300"/>
          </a:xfrm>
          <a:custGeom>
            <a:avLst/>
            <a:gdLst>
              <a:gd name="T0" fmla="*/ 300 w 600"/>
              <a:gd name="T1" fmla="*/ 0 h 600"/>
              <a:gd name="T2" fmla="*/ 0 w 600"/>
              <a:gd name="T3" fmla="*/ 300 h 600"/>
              <a:gd name="T4" fmla="*/ 300 w 600"/>
              <a:gd name="T5" fmla="*/ 600 h 600"/>
              <a:gd name="T6" fmla="*/ 600 w 600"/>
              <a:gd name="T7" fmla="*/ 300 h 600"/>
              <a:gd name="T8" fmla="*/ 300 w 600"/>
              <a:gd name="T9" fmla="*/ 0 h 600"/>
              <a:gd name="T10" fmla="*/ 333 w 600"/>
              <a:gd name="T11" fmla="*/ 518 h 600"/>
              <a:gd name="T12" fmla="*/ 333 w 600"/>
              <a:gd name="T13" fmla="*/ 489 h 600"/>
              <a:gd name="T14" fmla="*/ 300 w 600"/>
              <a:gd name="T15" fmla="*/ 456 h 600"/>
              <a:gd name="T16" fmla="*/ 267 w 600"/>
              <a:gd name="T17" fmla="*/ 489 h 600"/>
              <a:gd name="T18" fmla="*/ 267 w 600"/>
              <a:gd name="T19" fmla="*/ 518 h 600"/>
              <a:gd name="T20" fmla="*/ 82 w 600"/>
              <a:gd name="T21" fmla="*/ 333 h 600"/>
              <a:gd name="T22" fmla="*/ 111 w 600"/>
              <a:gd name="T23" fmla="*/ 333 h 600"/>
              <a:gd name="T24" fmla="*/ 144 w 600"/>
              <a:gd name="T25" fmla="*/ 300 h 600"/>
              <a:gd name="T26" fmla="*/ 111 w 600"/>
              <a:gd name="T27" fmla="*/ 267 h 600"/>
              <a:gd name="T28" fmla="*/ 82 w 600"/>
              <a:gd name="T29" fmla="*/ 267 h 600"/>
              <a:gd name="T30" fmla="*/ 267 w 600"/>
              <a:gd name="T31" fmla="*/ 82 h 600"/>
              <a:gd name="T32" fmla="*/ 267 w 600"/>
              <a:gd name="T33" fmla="*/ 111 h 600"/>
              <a:gd name="T34" fmla="*/ 300 w 600"/>
              <a:gd name="T35" fmla="*/ 144 h 600"/>
              <a:gd name="T36" fmla="*/ 333 w 600"/>
              <a:gd name="T37" fmla="*/ 111 h 600"/>
              <a:gd name="T38" fmla="*/ 333 w 600"/>
              <a:gd name="T39" fmla="*/ 82 h 600"/>
              <a:gd name="T40" fmla="*/ 518 w 600"/>
              <a:gd name="T41" fmla="*/ 267 h 600"/>
              <a:gd name="T42" fmla="*/ 489 w 600"/>
              <a:gd name="T43" fmla="*/ 267 h 600"/>
              <a:gd name="T44" fmla="*/ 456 w 600"/>
              <a:gd name="T45" fmla="*/ 300 h 600"/>
              <a:gd name="T46" fmla="*/ 489 w 600"/>
              <a:gd name="T47" fmla="*/ 333 h 600"/>
              <a:gd name="T48" fmla="*/ 518 w 600"/>
              <a:gd name="T49" fmla="*/ 333 h 600"/>
              <a:gd name="T50" fmla="*/ 333 w 600"/>
              <a:gd name="T51" fmla="*/ 518 h 600"/>
              <a:gd name="T52" fmla="*/ 199 w 600"/>
              <a:gd name="T53" fmla="*/ 413 h 600"/>
              <a:gd name="T54" fmla="*/ 190 w 600"/>
              <a:gd name="T55" fmla="*/ 409 h 600"/>
              <a:gd name="T56" fmla="*/ 186 w 600"/>
              <a:gd name="T57" fmla="*/ 400 h 600"/>
              <a:gd name="T58" fmla="*/ 190 w 600"/>
              <a:gd name="T59" fmla="*/ 390 h 600"/>
              <a:gd name="T60" fmla="*/ 264 w 600"/>
              <a:gd name="T61" fmla="*/ 317 h 600"/>
              <a:gd name="T62" fmla="*/ 260 w 600"/>
              <a:gd name="T63" fmla="*/ 300 h 600"/>
              <a:gd name="T64" fmla="*/ 261 w 600"/>
              <a:gd name="T65" fmla="*/ 290 h 600"/>
              <a:gd name="T66" fmla="*/ 168 w 600"/>
              <a:gd name="T67" fmla="*/ 197 h 600"/>
              <a:gd name="T68" fmla="*/ 168 w 600"/>
              <a:gd name="T69" fmla="*/ 169 h 600"/>
              <a:gd name="T70" fmla="*/ 182 w 600"/>
              <a:gd name="T71" fmla="*/ 163 h 600"/>
              <a:gd name="T72" fmla="*/ 196 w 600"/>
              <a:gd name="T73" fmla="*/ 169 h 600"/>
              <a:gd name="T74" fmla="*/ 289 w 600"/>
              <a:gd name="T75" fmla="*/ 261 h 600"/>
              <a:gd name="T76" fmla="*/ 300 w 600"/>
              <a:gd name="T77" fmla="*/ 260 h 600"/>
              <a:gd name="T78" fmla="*/ 335 w 600"/>
              <a:gd name="T79" fmla="*/ 280 h 600"/>
              <a:gd name="T80" fmla="*/ 399 w 600"/>
              <a:gd name="T81" fmla="*/ 280 h 600"/>
              <a:gd name="T82" fmla="*/ 419 w 600"/>
              <a:gd name="T83" fmla="*/ 300 h 600"/>
              <a:gd name="T84" fmla="*/ 399 w 600"/>
              <a:gd name="T85" fmla="*/ 320 h 600"/>
              <a:gd name="T86" fmla="*/ 335 w 600"/>
              <a:gd name="T87" fmla="*/ 320 h 600"/>
              <a:gd name="T88" fmla="*/ 300 w 600"/>
              <a:gd name="T89" fmla="*/ 340 h 600"/>
              <a:gd name="T90" fmla="*/ 282 w 600"/>
              <a:gd name="T91" fmla="*/ 336 h 600"/>
              <a:gd name="T92" fmla="*/ 209 w 600"/>
              <a:gd name="T93" fmla="*/ 409 h 600"/>
              <a:gd name="T94" fmla="*/ 199 w 600"/>
              <a:gd name="T95" fmla="*/ 41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0" h="600">
                <a:moveTo>
                  <a:pt x="300" y="0"/>
                </a:moveTo>
                <a:cubicBezTo>
                  <a:pt x="135" y="0"/>
                  <a:pt x="0" y="135"/>
                  <a:pt x="0" y="300"/>
                </a:cubicBezTo>
                <a:cubicBezTo>
                  <a:pt x="0" y="465"/>
                  <a:pt x="135" y="600"/>
                  <a:pt x="300" y="600"/>
                </a:cubicBezTo>
                <a:cubicBezTo>
                  <a:pt x="465" y="600"/>
                  <a:pt x="600" y="465"/>
                  <a:pt x="600" y="300"/>
                </a:cubicBezTo>
                <a:cubicBezTo>
                  <a:pt x="600" y="135"/>
                  <a:pt x="465" y="0"/>
                  <a:pt x="300" y="0"/>
                </a:cubicBezTo>
                <a:close/>
                <a:moveTo>
                  <a:pt x="333" y="518"/>
                </a:moveTo>
                <a:lnTo>
                  <a:pt x="333" y="489"/>
                </a:lnTo>
                <a:cubicBezTo>
                  <a:pt x="333" y="471"/>
                  <a:pt x="318" y="456"/>
                  <a:pt x="300" y="456"/>
                </a:cubicBezTo>
                <a:cubicBezTo>
                  <a:pt x="282" y="456"/>
                  <a:pt x="267" y="471"/>
                  <a:pt x="267" y="489"/>
                </a:cubicBezTo>
                <a:lnTo>
                  <a:pt x="267" y="518"/>
                </a:lnTo>
                <a:cubicBezTo>
                  <a:pt x="172" y="504"/>
                  <a:pt x="96" y="428"/>
                  <a:pt x="82" y="333"/>
                </a:cubicBezTo>
                <a:lnTo>
                  <a:pt x="111" y="333"/>
                </a:lnTo>
                <a:cubicBezTo>
                  <a:pt x="129" y="333"/>
                  <a:pt x="144" y="318"/>
                  <a:pt x="144" y="300"/>
                </a:cubicBezTo>
                <a:cubicBezTo>
                  <a:pt x="144" y="282"/>
                  <a:pt x="129" y="267"/>
                  <a:pt x="111" y="267"/>
                </a:cubicBezTo>
                <a:lnTo>
                  <a:pt x="82" y="267"/>
                </a:lnTo>
                <a:cubicBezTo>
                  <a:pt x="96" y="171"/>
                  <a:pt x="172" y="96"/>
                  <a:pt x="267" y="82"/>
                </a:cubicBezTo>
                <a:lnTo>
                  <a:pt x="267" y="111"/>
                </a:lnTo>
                <a:cubicBezTo>
                  <a:pt x="267" y="129"/>
                  <a:pt x="282" y="144"/>
                  <a:pt x="300" y="144"/>
                </a:cubicBezTo>
                <a:cubicBezTo>
                  <a:pt x="318" y="144"/>
                  <a:pt x="333" y="129"/>
                  <a:pt x="333" y="111"/>
                </a:cubicBezTo>
                <a:lnTo>
                  <a:pt x="333" y="82"/>
                </a:lnTo>
                <a:cubicBezTo>
                  <a:pt x="428" y="96"/>
                  <a:pt x="504" y="172"/>
                  <a:pt x="518" y="267"/>
                </a:cubicBezTo>
                <a:lnTo>
                  <a:pt x="489" y="267"/>
                </a:lnTo>
                <a:cubicBezTo>
                  <a:pt x="471" y="267"/>
                  <a:pt x="456" y="282"/>
                  <a:pt x="456" y="300"/>
                </a:cubicBezTo>
                <a:cubicBezTo>
                  <a:pt x="456" y="318"/>
                  <a:pt x="471" y="333"/>
                  <a:pt x="489" y="333"/>
                </a:cubicBezTo>
                <a:lnTo>
                  <a:pt x="518" y="333"/>
                </a:lnTo>
                <a:cubicBezTo>
                  <a:pt x="504" y="428"/>
                  <a:pt x="428" y="504"/>
                  <a:pt x="333" y="518"/>
                </a:cubicBezTo>
                <a:close/>
                <a:moveTo>
                  <a:pt x="199" y="413"/>
                </a:moveTo>
                <a:cubicBezTo>
                  <a:pt x="196" y="413"/>
                  <a:pt x="192" y="412"/>
                  <a:pt x="190" y="409"/>
                </a:cubicBezTo>
                <a:cubicBezTo>
                  <a:pt x="187" y="407"/>
                  <a:pt x="186" y="403"/>
                  <a:pt x="186" y="400"/>
                </a:cubicBezTo>
                <a:cubicBezTo>
                  <a:pt x="186" y="396"/>
                  <a:pt x="188" y="393"/>
                  <a:pt x="190" y="390"/>
                </a:cubicBezTo>
                <a:lnTo>
                  <a:pt x="264" y="317"/>
                </a:lnTo>
                <a:cubicBezTo>
                  <a:pt x="261" y="312"/>
                  <a:pt x="260" y="306"/>
                  <a:pt x="260" y="300"/>
                </a:cubicBezTo>
                <a:cubicBezTo>
                  <a:pt x="260" y="296"/>
                  <a:pt x="260" y="293"/>
                  <a:pt x="261" y="290"/>
                </a:cubicBezTo>
                <a:lnTo>
                  <a:pt x="168" y="197"/>
                </a:lnTo>
                <a:cubicBezTo>
                  <a:pt x="160" y="189"/>
                  <a:pt x="160" y="177"/>
                  <a:pt x="168" y="169"/>
                </a:cubicBezTo>
                <a:cubicBezTo>
                  <a:pt x="172" y="165"/>
                  <a:pt x="177" y="163"/>
                  <a:pt x="182" y="163"/>
                </a:cubicBezTo>
                <a:cubicBezTo>
                  <a:pt x="187" y="163"/>
                  <a:pt x="192" y="165"/>
                  <a:pt x="196" y="169"/>
                </a:cubicBezTo>
                <a:lnTo>
                  <a:pt x="289" y="261"/>
                </a:lnTo>
                <a:cubicBezTo>
                  <a:pt x="293" y="260"/>
                  <a:pt x="296" y="260"/>
                  <a:pt x="300" y="260"/>
                </a:cubicBezTo>
                <a:cubicBezTo>
                  <a:pt x="315" y="260"/>
                  <a:pt x="328" y="268"/>
                  <a:pt x="335" y="280"/>
                </a:cubicBezTo>
                <a:lnTo>
                  <a:pt x="399" y="280"/>
                </a:lnTo>
                <a:cubicBezTo>
                  <a:pt x="410" y="280"/>
                  <a:pt x="419" y="289"/>
                  <a:pt x="419" y="300"/>
                </a:cubicBezTo>
                <a:cubicBezTo>
                  <a:pt x="419" y="311"/>
                  <a:pt x="410" y="320"/>
                  <a:pt x="399" y="320"/>
                </a:cubicBezTo>
                <a:lnTo>
                  <a:pt x="335" y="320"/>
                </a:lnTo>
                <a:cubicBezTo>
                  <a:pt x="328" y="332"/>
                  <a:pt x="315" y="340"/>
                  <a:pt x="300" y="340"/>
                </a:cubicBezTo>
                <a:cubicBezTo>
                  <a:pt x="294" y="340"/>
                  <a:pt x="288" y="339"/>
                  <a:pt x="282" y="336"/>
                </a:cubicBezTo>
                <a:lnTo>
                  <a:pt x="209" y="409"/>
                </a:lnTo>
                <a:cubicBezTo>
                  <a:pt x="206" y="412"/>
                  <a:pt x="203" y="413"/>
                  <a:pt x="199" y="41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5" name="PA_矩形 27"/>
          <p:cNvSpPr/>
          <p:nvPr>
            <p:custDataLst>
              <p:tags r:id="rId19"/>
            </p:custDataLst>
          </p:nvPr>
        </p:nvSpPr>
        <p:spPr>
          <a:xfrm>
            <a:off x="7910428" y="3271690"/>
            <a:ext cx="3721002" cy="346656"/>
          </a:xfrm>
          <a:prstGeom prst="rect">
            <a:avLst/>
          </a:prstGeom>
          <a:noFill/>
        </p:spPr>
        <p:txBody>
          <a:bodyPr wrap="none" lIns="0" tIns="0" rIns="0" bIns="0" anchor="ctr">
            <a:normAutofit/>
          </a:bodyPr>
          <a:p>
            <a:pPr lvl="0" algn="l">
              <a:buClrTx/>
              <a:buSzTx/>
              <a:buFontTx/>
              <a:defRPr/>
            </a:pPr>
            <a:r>
              <a:rPr lang="zh-CN" altLang="en-US" sz="2000" b="1" dirty="0">
                <a:solidFill>
                  <a:schemeClr val="bg1"/>
                </a:solidFill>
                <a:latin typeface="Arial" panose="020B0604020202020204"/>
                <a:ea typeface="微软雅黑" panose="020B0503020204020204" pitchFamily="34" charset="-122"/>
                <a:cs typeface="+mn-ea"/>
                <a:sym typeface="+mn-ea"/>
              </a:rPr>
              <a:t>效率低</a:t>
            </a:r>
            <a:endParaRPr lang="zh-CN" altLang="en-US" sz="2000" b="1" dirty="0">
              <a:solidFill>
                <a:schemeClr val="bg1"/>
              </a:solidFill>
              <a:latin typeface="Arial" panose="020B0604020202020204"/>
              <a:ea typeface="微软雅黑" panose="020B0503020204020204" pitchFamily="34" charset="-122"/>
              <a:cs typeface="+mn-ea"/>
              <a:sym typeface="+mn-ea"/>
            </a:endParaRPr>
          </a:p>
        </p:txBody>
      </p:sp>
      <p:sp>
        <p:nvSpPr>
          <p:cNvPr id="26" name="矩形 25"/>
          <p:cNvSpPr/>
          <p:nvPr>
            <p:custDataLst>
              <p:tags r:id="rId20"/>
            </p:custDataLst>
          </p:nvPr>
        </p:nvSpPr>
        <p:spPr>
          <a:xfrm>
            <a:off x="7851969" y="3618346"/>
            <a:ext cx="3299290" cy="645160"/>
          </a:xfrm>
          <a:prstGeom prst="rect">
            <a:avLst/>
          </a:prstGeom>
        </p:spPr>
        <p:txBody>
          <a:bodyPr wrap="square">
            <a:spAutoFit/>
          </a:bodyPr>
          <a:p>
            <a:pPr lvl="0" algn="l">
              <a:lnSpc>
                <a:spcPct val="150000"/>
              </a:lnSpc>
              <a:buClrTx/>
              <a:buSzTx/>
              <a:buFontTx/>
            </a:pPr>
            <a:r>
              <a:rPr lang="zh-CN" altLang="en-US" sz="1200" dirty="0">
                <a:solidFill>
                  <a:schemeClr val="bg1"/>
                </a:solidFill>
                <a:latin typeface="Arial" panose="020B0604020202020204"/>
                <a:ea typeface="微软雅黑" panose="020B0503020204020204" pitchFamily="34" charset="-122"/>
                <a:cs typeface="+mn-ea"/>
                <a:sym typeface="+mn-ea"/>
              </a:rPr>
              <a:t>人工处理容易出错，且难以保证准确性，导致效率低下。</a:t>
            </a:r>
            <a:endParaRPr lang="zh-CN" altLang="en-US" sz="1200" dirty="0">
              <a:solidFill>
                <a:schemeClr val="bg1"/>
              </a:solidFill>
              <a:latin typeface="Arial" panose="020B0604020202020204"/>
              <a:ea typeface="微软雅黑" panose="020B0503020204020204" pitchFamily="34" charset="-122"/>
              <a:cs typeface="+mn-ea"/>
              <a:sym typeface="+mn-ea"/>
            </a:endParaRPr>
          </a:p>
        </p:txBody>
      </p:sp>
      <p:sp>
        <p:nvSpPr>
          <p:cNvPr id="27" name="PA_矩形 27"/>
          <p:cNvSpPr/>
          <p:nvPr>
            <p:custDataLst>
              <p:tags r:id="rId21"/>
            </p:custDataLst>
          </p:nvPr>
        </p:nvSpPr>
        <p:spPr>
          <a:xfrm>
            <a:off x="493628" y="3372655"/>
            <a:ext cx="3721002" cy="346656"/>
          </a:xfrm>
          <a:prstGeom prst="rect">
            <a:avLst/>
          </a:prstGeom>
          <a:noFill/>
        </p:spPr>
        <p:txBody>
          <a:bodyPr wrap="none" lIns="0" tIns="0" rIns="0" bIns="0" anchor="ctr">
            <a:normAutofit/>
          </a:bodyPr>
          <a:p>
            <a:pPr lvl="0" algn="r">
              <a:buClrTx/>
              <a:buSzTx/>
              <a:buFontTx/>
              <a:defRPr/>
            </a:pPr>
            <a:r>
              <a:rPr lang="zh-CN" altLang="en-US" sz="2000" b="1" dirty="0">
                <a:solidFill>
                  <a:schemeClr val="bg1"/>
                </a:solidFill>
                <a:latin typeface="Arial" panose="020B0604020202020204"/>
                <a:ea typeface="微软雅黑" panose="020B0503020204020204" pitchFamily="34" charset="-122"/>
                <a:cs typeface="+mn-ea"/>
                <a:sym typeface="+mn-ea"/>
              </a:rPr>
              <a:t>耗时长</a:t>
            </a:r>
            <a:endParaRPr lang="zh-CN" altLang="en-US" sz="2000" b="1" dirty="0">
              <a:solidFill>
                <a:schemeClr val="bg1"/>
              </a:solidFill>
              <a:latin typeface="Arial" panose="020B0604020202020204"/>
              <a:ea typeface="微软雅黑" panose="020B0503020204020204" pitchFamily="34" charset="-122"/>
              <a:cs typeface="+mn-ea"/>
              <a:sym typeface="+mn-ea"/>
            </a:endParaRPr>
          </a:p>
        </p:txBody>
      </p:sp>
      <p:sp>
        <p:nvSpPr>
          <p:cNvPr id="28" name="矩形 27"/>
          <p:cNvSpPr/>
          <p:nvPr>
            <p:custDataLst>
              <p:tags r:id="rId22"/>
            </p:custDataLst>
          </p:nvPr>
        </p:nvSpPr>
        <p:spPr>
          <a:xfrm>
            <a:off x="877764" y="3810116"/>
            <a:ext cx="3299290" cy="922020"/>
          </a:xfrm>
          <a:prstGeom prst="rect">
            <a:avLst/>
          </a:prstGeom>
        </p:spPr>
        <p:txBody>
          <a:bodyPr wrap="square">
            <a:spAutoFit/>
          </a:bodyPr>
          <a:p>
            <a:pPr lvl="0" algn="r">
              <a:lnSpc>
                <a:spcPct val="150000"/>
              </a:lnSpc>
              <a:buClrTx/>
              <a:buSzTx/>
              <a:buFontTx/>
            </a:pPr>
            <a:r>
              <a:rPr lang="zh-CN" altLang="en-US" sz="1200" dirty="0">
                <a:solidFill>
                  <a:schemeClr val="bg1"/>
                </a:solidFill>
                <a:latin typeface="Arial" panose="020B0604020202020204"/>
                <a:ea typeface="微软雅黑" panose="020B0503020204020204" pitchFamily="34" charset="-122"/>
                <a:cs typeface="+mn-ea"/>
                <a:sym typeface="+mn-ea"/>
              </a:rPr>
              <a:t>人工处理批次理赔签批药品清单核对流程需要多人协作，涉及到多个部门的人员，导致时间成本高。</a:t>
            </a:r>
            <a:endParaRPr lang="zh-CN" altLang="en-US" sz="1200" dirty="0">
              <a:solidFill>
                <a:schemeClr val="bg1"/>
              </a:solidFill>
              <a:latin typeface="Arial" panose="020B0604020202020204"/>
              <a:ea typeface="微软雅黑" panose="020B0503020204020204" pitchFamily="34" charset="-122"/>
              <a:cs typeface="+mn-ea"/>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 calcmode="lin" valueType="num">
                                      <p:cBhvr>
                                        <p:cTn id="2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5"/>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25"/>
                                        </p:tgtEl>
                                        <p:attrNameLst>
                                          <p:attrName>style.visibility</p:attrName>
                                        </p:attrNameLst>
                                      </p:cBhvr>
                                      <p:to>
                                        <p:strVal val="visible"/>
                                      </p:to>
                                    </p:set>
                                    <p:anim calcmode="lin" valueType="num">
                                      <p:cBhvr>
                                        <p:cTn id="50"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5"/>
                                        </p:tgtEl>
                                        <p:attrNameLst>
                                          <p:attrName>ppt_y</p:attrName>
                                        </p:attrNameLst>
                                      </p:cBhvr>
                                      <p:tavLst>
                                        <p:tav tm="0">
                                          <p:val>
                                            <p:strVal val="#ppt_y"/>
                                          </p:val>
                                        </p:tav>
                                        <p:tav tm="100000">
                                          <p:val>
                                            <p:strVal val="#ppt_y"/>
                                          </p:val>
                                        </p:tav>
                                      </p:tavLst>
                                    </p:anim>
                                    <p:anim calcmode="lin" valueType="num">
                                      <p:cBhvr>
                                        <p:cTn id="52"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5"/>
                                        </p:tgtEl>
                                      </p:cBhvr>
                                    </p:animEffect>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1" presetClass="entr" presetSubtype="0" fill="hold" grpId="0" nodeType="withEffect">
                                  <p:stCondLst>
                                    <p:cond delay="0"/>
                                  </p:stCondLst>
                                  <p:iterate type="lt">
                                    <p:tmPct val="10000"/>
                                  </p:iterate>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27"/>
                                        </p:tgtEl>
                                        <p:attrNameLst>
                                          <p:attrName>ppt_y</p:attrName>
                                        </p:attrNameLst>
                                      </p:cBhvr>
                                      <p:tavLst>
                                        <p:tav tm="0">
                                          <p:val>
                                            <p:strVal val="#ppt_y"/>
                                          </p:val>
                                        </p:tav>
                                        <p:tav tm="100000">
                                          <p:val>
                                            <p:strVal val="#ppt_y"/>
                                          </p:val>
                                        </p:tav>
                                      </p:tavLst>
                                    </p:anim>
                                    <p:anim calcmode="lin" valueType="num">
                                      <p:cBhvr>
                                        <p:cTn id="64"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27"/>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anim calcmode="lin" valueType="num">
                                      <p:cBhvr>
                                        <p:cTn id="70" dur="1000" fill="hold"/>
                                        <p:tgtEl>
                                          <p:spTgt spid="28"/>
                                        </p:tgtEl>
                                        <p:attrNameLst>
                                          <p:attrName>ppt_x</p:attrName>
                                        </p:attrNameLst>
                                      </p:cBhvr>
                                      <p:tavLst>
                                        <p:tav tm="0">
                                          <p:val>
                                            <p:strVal val="#ppt_x"/>
                                          </p:val>
                                        </p:tav>
                                        <p:tav tm="100000">
                                          <p:val>
                                            <p:strVal val="#ppt_x"/>
                                          </p:val>
                                        </p:tav>
                                      </p:tavLst>
                                    </p:anim>
                                    <p:anim calcmode="lin" valueType="num">
                                      <p:cBhvr>
                                        <p:cTn id="7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8" grpId="0"/>
      <p:bldP spid="19" grpId="0"/>
      <p:bldP spid="20" grpId="0"/>
      <p:bldP spid="25"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0"/>
          <p:cNvCxnSpPr/>
          <p:nvPr/>
        </p:nvCxnSpPr>
        <p:spPr>
          <a:xfrm flipV="1">
            <a:off x="872490" y="26314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41"/>
          <p:cNvCxnSpPr/>
          <p:nvPr/>
        </p:nvCxnSpPr>
        <p:spPr>
          <a:xfrm flipV="1">
            <a:off x="3464560" y="20599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2"/>
          <p:cNvCxnSpPr/>
          <p:nvPr/>
        </p:nvCxnSpPr>
        <p:spPr>
          <a:xfrm flipV="1">
            <a:off x="6057265" y="1528445"/>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43"/>
          <p:cNvCxnSpPr/>
          <p:nvPr/>
        </p:nvCxnSpPr>
        <p:spPr>
          <a:xfrm flipV="1">
            <a:off x="8649335" y="9550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TextBox 26"/>
          <p:cNvSpPr txBox="1"/>
          <p:nvPr/>
        </p:nvSpPr>
        <p:spPr>
          <a:xfrm>
            <a:off x="872490" y="3122295"/>
            <a:ext cx="2461895" cy="367030"/>
          </a:xfrm>
          <a:prstGeom prst="rect">
            <a:avLst/>
          </a:prstGeom>
          <a:noFill/>
        </p:spPr>
        <p:txBody>
          <a:bodyPr wrap="square" lIns="91415" tIns="45708" rIns="91415" bIns="45708" rtlCol="0">
            <a:spAutoFit/>
          </a:bodyPr>
          <a:lstStyle/>
          <a:p>
            <a:r>
              <a:rPr lang="en-US" dirty="0">
                <a:solidFill>
                  <a:schemeClr val="accent1"/>
                </a:solidFill>
                <a:latin typeface="微软雅黑" panose="020B0503020204020204" pitchFamily="34" charset="-122"/>
                <a:ea typeface="微软雅黑" panose="020B0503020204020204" pitchFamily="34" charset="-122"/>
              </a:rPr>
              <a:t>2021</a:t>
            </a:r>
            <a:r>
              <a:rPr lang="zh-CN" altLang="en-US" dirty="0">
                <a:solidFill>
                  <a:schemeClr val="accent1"/>
                </a:solidFill>
                <a:latin typeface="微软雅黑" panose="020B0503020204020204" pitchFamily="34" charset="-122"/>
                <a:ea typeface="微软雅黑" panose="020B0503020204020204" pitchFamily="34" charset="-122"/>
              </a:rPr>
              <a:t>年</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8" name="TextBox 30"/>
          <p:cNvSpPr txBox="1"/>
          <p:nvPr/>
        </p:nvSpPr>
        <p:spPr>
          <a:xfrm>
            <a:off x="843915" y="4567555"/>
            <a:ext cx="2560320" cy="1059180"/>
          </a:xfrm>
          <a:prstGeom prst="rect">
            <a:avLst/>
          </a:prstGeom>
          <a:noFill/>
        </p:spPr>
        <p:txBody>
          <a:bodyPr wrap="square" lIns="91415" tIns="45708" rIns="91415" bIns="45708" rtlCol="0">
            <a:spAutoFit/>
          </a:bodyPr>
          <a:lstStyle/>
          <a:p>
            <a:pPr marL="171450" indent="-1714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建设初期以北京分公司作为试点应用</a:t>
            </a:r>
            <a:endParaRPr lang="zh-CN" altLang="en-US" sz="14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先让机器人跑起来</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9" name="TextBox 32"/>
          <p:cNvSpPr txBox="1"/>
          <p:nvPr/>
        </p:nvSpPr>
        <p:spPr>
          <a:xfrm>
            <a:off x="3464560" y="3996055"/>
            <a:ext cx="2644775" cy="1705610"/>
          </a:xfrm>
          <a:prstGeom prst="rect">
            <a:avLst/>
          </a:prstGeom>
          <a:noFill/>
        </p:spPr>
        <p:txBody>
          <a:bodyPr wrap="square" lIns="91415" tIns="45708" rIns="91415" bIns="45708" rtlCol="0">
            <a:spAutoFit/>
          </a:bodyPr>
          <a:lstStyle/>
          <a:p>
            <a:pPr marL="171450" lvl="0" indent="-171450" algn="l">
              <a:lnSpc>
                <a:spcPct val="150000"/>
              </a:lnSpc>
              <a:buClrTx/>
              <a:buSzTx/>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sym typeface="+mn-ea"/>
              </a:rPr>
              <a:t>RPA</a:t>
            </a:r>
            <a:r>
              <a:rPr lang="zh-CN" altLang="en-US" sz="1400" dirty="0">
                <a:solidFill>
                  <a:schemeClr val="bg1"/>
                </a:solidFill>
                <a:latin typeface="微软雅黑" panose="020B0503020204020204" pitchFamily="34" charset="-122"/>
                <a:ea typeface="微软雅黑" panose="020B0503020204020204" pitchFamily="34" charset="-122"/>
                <a:sym typeface="+mn-ea"/>
              </a:rPr>
              <a:t>项目团队建设</a:t>
            </a:r>
            <a:r>
              <a:rPr lang="zh-CN" altLang="en-US" sz="1400" dirty="0">
                <a:solidFill>
                  <a:schemeClr val="bg1"/>
                </a:solidFill>
                <a:latin typeface="微软雅黑" panose="020B0503020204020204" pitchFamily="34" charset="-122"/>
                <a:ea typeface="微软雅黑" panose="020B0503020204020204" pitchFamily="34" charset="-122"/>
                <a:sym typeface="+mn-ea"/>
              </a:rPr>
              <a:t>完成，</a:t>
            </a:r>
            <a:r>
              <a:rPr lang="zh-CN" altLang="en-US" sz="1400" dirty="0">
                <a:solidFill>
                  <a:schemeClr val="bg1"/>
                </a:solidFill>
                <a:latin typeface="微软雅黑" panose="020B0503020204020204" pitchFamily="34" charset="-122"/>
                <a:ea typeface="微软雅黑" panose="020B0503020204020204" pitchFamily="34" charset="-122"/>
                <a:sym typeface="+mn-ea"/>
              </a:rPr>
              <a:t>明确组织分工职责</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marL="171450" lvl="0" indent="-171450" algn="l">
              <a:lnSpc>
                <a:spcPct val="150000"/>
              </a:lnSpc>
              <a:buClrTx/>
              <a:buSzTx/>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sym typeface="+mn-ea"/>
              </a:rPr>
              <a:t>场景价值提炼</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marL="171450" lvl="0" indent="-171450" algn="l">
              <a:lnSpc>
                <a:spcPct val="150000"/>
              </a:lnSpc>
              <a:buClrTx/>
              <a:buSzTx/>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sym typeface="+mn-ea"/>
              </a:rPr>
              <a:t>制定rpa准入规则及需求填写规范</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
        <p:nvSpPr>
          <p:cNvPr id="10" name="TextBox 33"/>
          <p:cNvSpPr txBox="1"/>
          <p:nvPr/>
        </p:nvSpPr>
        <p:spPr>
          <a:xfrm>
            <a:off x="6041390" y="3416935"/>
            <a:ext cx="2607945" cy="1705610"/>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完成机器人工厂方案部署</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加强AI等新技术与平台的集成应用</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sym typeface="+mn-ea"/>
              </a:rPr>
              <a:t>开始全国推广，各分公司组织培训，部门专项培训宣导</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 name="TextBox 34"/>
          <p:cNvSpPr txBox="1"/>
          <p:nvPr/>
        </p:nvSpPr>
        <p:spPr>
          <a:xfrm>
            <a:off x="8649335" y="2853055"/>
            <a:ext cx="2689860" cy="1382395"/>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总分公司部署应用实现机器人工厂推广应用</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全民开发，实现</a:t>
            </a:r>
            <a:r>
              <a:rPr lang="en-US" altLang="zh-CN" sz="1400" dirty="0">
                <a:solidFill>
                  <a:schemeClr val="bg1"/>
                </a:solidFill>
                <a:latin typeface="微软雅黑" panose="020B0503020204020204" pitchFamily="34" charset="-122"/>
                <a:ea typeface="微软雅黑" panose="020B0503020204020204" pitchFamily="34" charset="-122"/>
              </a:rPr>
              <a:t>RPA</a:t>
            </a:r>
            <a:r>
              <a:rPr lang="zh-CN" altLang="en-US" sz="1400" dirty="0">
                <a:solidFill>
                  <a:schemeClr val="bg1"/>
                </a:solidFill>
                <a:latin typeface="微软雅黑" panose="020B0503020204020204" pitchFamily="34" charset="-122"/>
                <a:ea typeface="微软雅黑" panose="020B0503020204020204" pitchFamily="34" charset="-122"/>
              </a:rPr>
              <a:t>规模化</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向超自动化方向演进</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2" name="TextBox 35"/>
          <p:cNvSpPr txBox="1"/>
          <p:nvPr/>
        </p:nvSpPr>
        <p:spPr>
          <a:xfrm>
            <a:off x="3464560" y="2550795"/>
            <a:ext cx="2341880" cy="367030"/>
          </a:xfrm>
          <a:prstGeom prst="rect">
            <a:avLst/>
          </a:prstGeom>
          <a:noFill/>
        </p:spPr>
        <p:txBody>
          <a:bodyPr wrap="square" lIns="91415" tIns="45708" rIns="91415" bIns="45708" rtlCol="0">
            <a:spAutoFit/>
          </a:bodyPr>
          <a:lstStyle/>
          <a:p>
            <a:r>
              <a:rPr lang="en-US" dirty="0">
                <a:solidFill>
                  <a:schemeClr val="accent2"/>
                </a:solidFill>
                <a:latin typeface="微软雅黑" panose="020B0503020204020204" pitchFamily="34" charset="-122"/>
                <a:ea typeface="微软雅黑" panose="020B0503020204020204" pitchFamily="34" charset="-122"/>
              </a:rPr>
              <a:t>2022</a:t>
            </a:r>
            <a:r>
              <a:rPr lang="zh-CN" altLang="en-US" dirty="0">
                <a:solidFill>
                  <a:schemeClr val="accent2"/>
                </a:solidFill>
                <a:latin typeface="微软雅黑" panose="020B0503020204020204" pitchFamily="34" charset="-122"/>
                <a:ea typeface="微软雅黑" panose="020B0503020204020204" pitchFamily="34" charset="-122"/>
              </a:rPr>
              <a:t>年</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3" name="TextBox 36"/>
          <p:cNvSpPr txBox="1"/>
          <p:nvPr/>
        </p:nvSpPr>
        <p:spPr>
          <a:xfrm>
            <a:off x="6057265" y="1938020"/>
            <a:ext cx="2492375" cy="367030"/>
          </a:xfrm>
          <a:prstGeom prst="rect">
            <a:avLst/>
          </a:prstGeom>
          <a:noFill/>
        </p:spPr>
        <p:txBody>
          <a:bodyPr wrap="square" lIns="91415" tIns="45708" rIns="91415" bIns="45708" rtlCol="0">
            <a:spAutoFit/>
          </a:bodyPr>
          <a:lstStyle/>
          <a:p>
            <a:r>
              <a:rPr lang="en-US" dirty="0">
                <a:solidFill>
                  <a:schemeClr val="accent3"/>
                </a:solidFill>
                <a:latin typeface="微软雅黑" panose="020B0503020204020204" pitchFamily="34" charset="-122"/>
                <a:ea typeface="微软雅黑" panose="020B0503020204020204" pitchFamily="34" charset="-122"/>
              </a:rPr>
              <a:t>2023</a:t>
            </a:r>
            <a:r>
              <a:rPr lang="zh-CN" altLang="en-US" dirty="0">
                <a:solidFill>
                  <a:schemeClr val="accent3"/>
                </a:solidFill>
                <a:latin typeface="微软雅黑" panose="020B0503020204020204" pitchFamily="34" charset="-122"/>
                <a:ea typeface="微软雅黑" panose="020B0503020204020204" pitchFamily="34" charset="-122"/>
              </a:rPr>
              <a:t>年</a:t>
            </a:r>
            <a:endParaRPr lang="zh-CN" altLang="en-US" dirty="0">
              <a:solidFill>
                <a:schemeClr val="accent3"/>
              </a:solidFill>
              <a:latin typeface="微软雅黑" panose="020B0503020204020204" pitchFamily="34" charset="-122"/>
              <a:ea typeface="微软雅黑" panose="020B0503020204020204" pitchFamily="34" charset="-122"/>
            </a:endParaRPr>
          </a:p>
        </p:txBody>
      </p:sp>
      <p:sp>
        <p:nvSpPr>
          <p:cNvPr id="14" name="TextBox 37"/>
          <p:cNvSpPr txBox="1"/>
          <p:nvPr/>
        </p:nvSpPr>
        <p:spPr>
          <a:xfrm>
            <a:off x="8641715" y="1374140"/>
            <a:ext cx="2536825" cy="367030"/>
          </a:xfrm>
          <a:prstGeom prst="rect">
            <a:avLst/>
          </a:prstGeom>
          <a:noFill/>
        </p:spPr>
        <p:txBody>
          <a:bodyPr wrap="square" lIns="91415" tIns="45708" rIns="91415" bIns="45708" rtlCol="0">
            <a:spAutoFit/>
          </a:bodyPr>
          <a:lstStyle/>
          <a:p>
            <a:r>
              <a:rPr lang="en-US" dirty="0">
                <a:solidFill>
                  <a:schemeClr val="accent6"/>
                </a:solidFill>
                <a:latin typeface="微软雅黑" panose="020B0503020204020204" pitchFamily="34" charset="-122"/>
                <a:ea typeface="微软雅黑" panose="020B0503020204020204" pitchFamily="34" charset="-122"/>
              </a:rPr>
              <a:t>2023</a:t>
            </a:r>
            <a:r>
              <a:rPr lang="zh-CN" altLang="en-US" dirty="0">
                <a:solidFill>
                  <a:schemeClr val="accent6"/>
                </a:solidFill>
                <a:latin typeface="微软雅黑" panose="020B0503020204020204" pitchFamily="34" charset="-122"/>
                <a:ea typeface="微软雅黑" panose="020B0503020204020204" pitchFamily="34" charset="-122"/>
              </a:rPr>
              <a:t>年</a:t>
            </a:r>
            <a:r>
              <a:rPr lang="en-US" altLang="zh-CN" dirty="0">
                <a:solidFill>
                  <a:schemeClr val="accent6"/>
                </a:solidFill>
                <a:latin typeface="微软雅黑" panose="020B0503020204020204" pitchFamily="34" charset="-122"/>
                <a:ea typeface="微软雅黑" panose="020B0503020204020204" pitchFamily="34" charset="-122"/>
              </a:rPr>
              <a:t>-</a:t>
            </a:r>
            <a:r>
              <a:rPr lang="zh-CN" altLang="en-US" dirty="0">
                <a:solidFill>
                  <a:schemeClr val="accent6"/>
                </a:solidFill>
                <a:latin typeface="微软雅黑" panose="020B0503020204020204" pitchFamily="34" charset="-122"/>
                <a:ea typeface="微软雅黑" panose="020B0503020204020204" pitchFamily="34" charset="-122"/>
              </a:rPr>
              <a:t>未来</a:t>
            </a:r>
            <a:endParaRPr lang="zh-CN" altLang="en-US" dirty="0">
              <a:solidFill>
                <a:schemeClr val="accent6"/>
              </a:solidFill>
              <a:latin typeface="微软雅黑" panose="020B0503020204020204" pitchFamily="34" charset="-122"/>
              <a:ea typeface="微软雅黑" panose="020B0503020204020204" pitchFamily="34" charset="-122"/>
            </a:endParaRPr>
          </a:p>
        </p:txBody>
      </p:sp>
      <p:grpSp>
        <p:nvGrpSpPr>
          <p:cNvPr id="15" name="组合 3"/>
          <p:cNvGrpSpPr/>
          <p:nvPr/>
        </p:nvGrpSpPr>
        <p:grpSpPr>
          <a:xfrm>
            <a:off x="6057265" y="2510155"/>
            <a:ext cx="2317750" cy="542290"/>
            <a:chOff x="4743736" y="3559626"/>
            <a:chExt cx="1652466" cy="308268"/>
          </a:xfrm>
        </p:grpSpPr>
        <p:sp>
          <p:nvSpPr>
            <p:cNvPr id="16" name="圆角矩形 15"/>
            <p:cNvSpPr/>
            <p:nvPr/>
          </p:nvSpPr>
          <p:spPr>
            <a:xfrm>
              <a:off x="4743736" y="3559626"/>
              <a:ext cx="1652466" cy="30826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短期规划</a:t>
              </a:r>
              <a:endParaRPr lang="zh-CN" altLang="en-US" sz="1600" dirty="0">
                <a:latin typeface="微软雅黑" panose="020B0503020204020204" pitchFamily="34" charset="-122"/>
                <a:ea typeface="微软雅黑" panose="020B0503020204020204" pitchFamily="34" charset="-122"/>
              </a:endParaRPr>
            </a:p>
          </p:txBody>
        </p:sp>
        <p:sp>
          <p:nvSpPr>
            <p:cNvPr id="17" name="Freeform 7"/>
            <p:cNvSpPr>
              <a:spLocks noEditPoints="1"/>
            </p:cNvSpPr>
            <p:nvPr/>
          </p:nvSpPr>
          <p:spPr bwMode="auto">
            <a:xfrm>
              <a:off x="4827829" y="3621505"/>
              <a:ext cx="198396" cy="20356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464560" y="3089275"/>
            <a:ext cx="2318385" cy="542290"/>
            <a:chOff x="2895531" y="3559626"/>
            <a:chExt cx="1652466" cy="308268"/>
          </a:xfrm>
        </p:grpSpPr>
        <p:sp>
          <p:nvSpPr>
            <p:cNvPr id="19" name="圆角矩形 18"/>
            <p:cNvSpPr/>
            <p:nvPr/>
          </p:nvSpPr>
          <p:spPr>
            <a:xfrm>
              <a:off x="2895531" y="3559626"/>
              <a:ext cx="1652466" cy="3082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中期推广实现</a:t>
              </a:r>
              <a:endParaRPr lang="zh-CN" altLang="en-US" sz="1600" dirty="0">
                <a:latin typeface="微软雅黑" panose="020B0503020204020204" pitchFamily="34" charset="-122"/>
                <a:ea typeface="微软雅黑" panose="020B0503020204020204" pitchFamily="34" charset="-122"/>
              </a:endParaRPr>
            </a:p>
          </p:txBody>
        </p:sp>
        <p:sp>
          <p:nvSpPr>
            <p:cNvPr id="20" name="Freeform 13"/>
            <p:cNvSpPr>
              <a:spLocks noEditPoints="1"/>
            </p:cNvSpPr>
            <p:nvPr/>
          </p:nvSpPr>
          <p:spPr bwMode="auto">
            <a:xfrm>
              <a:off x="2971391" y="3632825"/>
              <a:ext cx="210380" cy="170542"/>
            </a:xfrm>
            <a:custGeom>
              <a:avLst/>
              <a:gdLst>
                <a:gd name="T0" fmla="*/ 234 w 470"/>
                <a:gd name="T1" fmla="*/ 381 h 381"/>
                <a:gd name="T2" fmla="*/ 0 w 470"/>
                <a:gd name="T3" fmla="*/ 119 h 381"/>
                <a:gd name="T4" fmla="*/ 87 w 470"/>
                <a:gd name="T5" fmla="*/ 0 h 381"/>
                <a:gd name="T6" fmla="*/ 380 w 470"/>
                <a:gd name="T7" fmla="*/ 0 h 381"/>
                <a:gd name="T8" fmla="*/ 470 w 470"/>
                <a:gd name="T9" fmla="*/ 119 h 381"/>
                <a:gd name="T10" fmla="*/ 234 w 470"/>
                <a:gd name="T11" fmla="*/ 381 h 381"/>
                <a:gd name="T12" fmla="*/ 300 w 470"/>
                <a:gd name="T13" fmla="*/ 152 h 381"/>
                <a:gd name="T14" fmla="*/ 234 w 470"/>
                <a:gd name="T15" fmla="*/ 161 h 381"/>
                <a:gd name="T16" fmla="*/ 170 w 470"/>
                <a:gd name="T17" fmla="*/ 152 h 381"/>
                <a:gd name="T18" fmla="*/ 234 w 470"/>
                <a:gd name="T19" fmla="*/ 291 h 381"/>
                <a:gd name="T20" fmla="*/ 300 w 470"/>
                <a:gd name="T21" fmla="*/ 152 h 381"/>
                <a:gd name="T22" fmla="*/ 331 w 470"/>
                <a:gd name="T23" fmla="*/ 145 h 381"/>
                <a:gd name="T24" fmla="*/ 267 w 470"/>
                <a:gd name="T25" fmla="*/ 286 h 381"/>
                <a:gd name="T26" fmla="*/ 395 w 470"/>
                <a:gd name="T27" fmla="*/ 135 h 381"/>
                <a:gd name="T28" fmla="*/ 331 w 470"/>
                <a:gd name="T29" fmla="*/ 145 h 381"/>
                <a:gd name="T30" fmla="*/ 203 w 470"/>
                <a:gd name="T31" fmla="*/ 286 h 381"/>
                <a:gd name="T32" fmla="*/ 137 w 470"/>
                <a:gd name="T33" fmla="*/ 145 h 381"/>
                <a:gd name="T34" fmla="*/ 73 w 470"/>
                <a:gd name="T35" fmla="*/ 135 h 381"/>
                <a:gd name="T36" fmla="*/ 203 w 470"/>
                <a:gd name="T37" fmla="*/ 286 h 381"/>
                <a:gd name="T38" fmla="*/ 69 w 470"/>
                <a:gd name="T39" fmla="*/ 104 h 381"/>
                <a:gd name="T40" fmla="*/ 168 w 470"/>
                <a:gd name="T41" fmla="*/ 121 h 381"/>
                <a:gd name="T42" fmla="*/ 170 w 470"/>
                <a:gd name="T43" fmla="*/ 119 h 381"/>
                <a:gd name="T44" fmla="*/ 147 w 470"/>
                <a:gd name="T45" fmla="*/ 119 h 381"/>
                <a:gd name="T46" fmla="*/ 109 w 470"/>
                <a:gd name="T47" fmla="*/ 55 h 381"/>
                <a:gd name="T48" fmla="*/ 69 w 470"/>
                <a:gd name="T49" fmla="*/ 104 h 381"/>
                <a:gd name="T50" fmla="*/ 132 w 470"/>
                <a:gd name="T51" fmla="*/ 45 h 381"/>
                <a:gd name="T52" fmla="*/ 173 w 470"/>
                <a:gd name="T53" fmla="*/ 114 h 381"/>
                <a:gd name="T54" fmla="*/ 220 w 470"/>
                <a:gd name="T55" fmla="*/ 45 h 381"/>
                <a:gd name="T56" fmla="*/ 132 w 470"/>
                <a:gd name="T57" fmla="*/ 45 h 381"/>
                <a:gd name="T58" fmla="*/ 194 w 470"/>
                <a:gd name="T59" fmla="*/ 126 h 381"/>
                <a:gd name="T60" fmla="*/ 234 w 470"/>
                <a:gd name="T61" fmla="*/ 133 h 381"/>
                <a:gd name="T62" fmla="*/ 274 w 470"/>
                <a:gd name="T63" fmla="*/ 126 h 381"/>
                <a:gd name="T64" fmla="*/ 234 w 470"/>
                <a:gd name="T65" fmla="*/ 67 h 381"/>
                <a:gd name="T66" fmla="*/ 194 w 470"/>
                <a:gd name="T67" fmla="*/ 126 h 381"/>
                <a:gd name="T68" fmla="*/ 248 w 470"/>
                <a:gd name="T69" fmla="*/ 45 h 381"/>
                <a:gd name="T70" fmla="*/ 295 w 470"/>
                <a:gd name="T71" fmla="*/ 114 h 381"/>
                <a:gd name="T72" fmla="*/ 338 w 470"/>
                <a:gd name="T73" fmla="*/ 45 h 381"/>
                <a:gd name="T74" fmla="*/ 248 w 470"/>
                <a:gd name="T75" fmla="*/ 45 h 381"/>
                <a:gd name="T76" fmla="*/ 359 w 470"/>
                <a:gd name="T77" fmla="*/ 55 h 381"/>
                <a:gd name="T78" fmla="*/ 321 w 470"/>
                <a:gd name="T79" fmla="*/ 119 h 381"/>
                <a:gd name="T80" fmla="*/ 298 w 470"/>
                <a:gd name="T81" fmla="*/ 119 h 381"/>
                <a:gd name="T82" fmla="*/ 300 w 470"/>
                <a:gd name="T83" fmla="*/ 121 h 381"/>
                <a:gd name="T84" fmla="*/ 399 w 470"/>
                <a:gd name="T85" fmla="*/ 104 h 381"/>
                <a:gd name="T86" fmla="*/ 359 w 470"/>
                <a:gd name="T87" fmla="*/ 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0" h="381">
                  <a:moveTo>
                    <a:pt x="234" y="381"/>
                  </a:moveTo>
                  <a:lnTo>
                    <a:pt x="0" y="119"/>
                  </a:lnTo>
                  <a:lnTo>
                    <a:pt x="87" y="0"/>
                  </a:lnTo>
                  <a:lnTo>
                    <a:pt x="380" y="0"/>
                  </a:lnTo>
                  <a:lnTo>
                    <a:pt x="470" y="119"/>
                  </a:lnTo>
                  <a:lnTo>
                    <a:pt x="234" y="381"/>
                  </a:lnTo>
                  <a:close/>
                  <a:moveTo>
                    <a:pt x="300" y="152"/>
                  </a:moveTo>
                  <a:lnTo>
                    <a:pt x="234" y="161"/>
                  </a:lnTo>
                  <a:lnTo>
                    <a:pt x="170" y="152"/>
                  </a:lnTo>
                  <a:lnTo>
                    <a:pt x="234" y="291"/>
                  </a:lnTo>
                  <a:lnTo>
                    <a:pt x="300" y="152"/>
                  </a:lnTo>
                  <a:close/>
                  <a:moveTo>
                    <a:pt x="331" y="145"/>
                  </a:moveTo>
                  <a:lnTo>
                    <a:pt x="267" y="286"/>
                  </a:lnTo>
                  <a:lnTo>
                    <a:pt x="395" y="135"/>
                  </a:lnTo>
                  <a:lnTo>
                    <a:pt x="331" y="145"/>
                  </a:lnTo>
                  <a:close/>
                  <a:moveTo>
                    <a:pt x="203" y="286"/>
                  </a:moveTo>
                  <a:lnTo>
                    <a:pt x="137" y="145"/>
                  </a:lnTo>
                  <a:lnTo>
                    <a:pt x="73" y="135"/>
                  </a:lnTo>
                  <a:lnTo>
                    <a:pt x="203" y="286"/>
                  </a:lnTo>
                  <a:close/>
                  <a:moveTo>
                    <a:pt x="69" y="104"/>
                  </a:moveTo>
                  <a:lnTo>
                    <a:pt x="168" y="121"/>
                  </a:lnTo>
                  <a:lnTo>
                    <a:pt x="170" y="119"/>
                  </a:lnTo>
                  <a:lnTo>
                    <a:pt x="147" y="119"/>
                  </a:lnTo>
                  <a:lnTo>
                    <a:pt x="109" y="55"/>
                  </a:lnTo>
                  <a:lnTo>
                    <a:pt x="69" y="104"/>
                  </a:lnTo>
                  <a:close/>
                  <a:moveTo>
                    <a:pt x="132" y="45"/>
                  </a:moveTo>
                  <a:lnTo>
                    <a:pt x="173" y="114"/>
                  </a:lnTo>
                  <a:lnTo>
                    <a:pt x="220" y="45"/>
                  </a:lnTo>
                  <a:lnTo>
                    <a:pt x="132" y="45"/>
                  </a:lnTo>
                  <a:close/>
                  <a:moveTo>
                    <a:pt x="194" y="126"/>
                  </a:moveTo>
                  <a:lnTo>
                    <a:pt x="234" y="133"/>
                  </a:lnTo>
                  <a:lnTo>
                    <a:pt x="274" y="126"/>
                  </a:lnTo>
                  <a:lnTo>
                    <a:pt x="234" y="67"/>
                  </a:lnTo>
                  <a:lnTo>
                    <a:pt x="194" y="126"/>
                  </a:lnTo>
                  <a:close/>
                  <a:moveTo>
                    <a:pt x="248" y="45"/>
                  </a:moveTo>
                  <a:lnTo>
                    <a:pt x="295" y="114"/>
                  </a:lnTo>
                  <a:lnTo>
                    <a:pt x="338" y="45"/>
                  </a:lnTo>
                  <a:lnTo>
                    <a:pt x="248" y="45"/>
                  </a:lnTo>
                  <a:close/>
                  <a:moveTo>
                    <a:pt x="359" y="55"/>
                  </a:moveTo>
                  <a:lnTo>
                    <a:pt x="321" y="119"/>
                  </a:lnTo>
                  <a:lnTo>
                    <a:pt x="298" y="119"/>
                  </a:lnTo>
                  <a:lnTo>
                    <a:pt x="300" y="121"/>
                  </a:lnTo>
                  <a:lnTo>
                    <a:pt x="399" y="104"/>
                  </a:lnTo>
                  <a:lnTo>
                    <a:pt x="359" y="55"/>
                  </a:ln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grpSp>
        <p:nvGrpSpPr>
          <p:cNvPr id="21" name="组合 1"/>
          <p:cNvGrpSpPr/>
          <p:nvPr/>
        </p:nvGrpSpPr>
        <p:grpSpPr>
          <a:xfrm>
            <a:off x="872490" y="3672840"/>
            <a:ext cx="2317750" cy="542290"/>
            <a:chOff x="1047326" y="3559626"/>
            <a:chExt cx="1652466" cy="308268"/>
          </a:xfrm>
        </p:grpSpPr>
        <p:sp>
          <p:nvSpPr>
            <p:cNvPr id="22" name="圆角矩形 21"/>
            <p:cNvSpPr/>
            <p:nvPr/>
          </p:nvSpPr>
          <p:spPr>
            <a:xfrm>
              <a:off x="1047326" y="3559626"/>
              <a:ext cx="1652466" cy="3082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初期平台</a:t>
              </a:r>
              <a:endParaRPr lang="zh-CN" altLang="en-US" sz="1600" dirty="0">
                <a:latin typeface="微软雅黑" panose="020B0503020204020204" pitchFamily="34" charset="-122"/>
                <a:ea typeface="微软雅黑" panose="020B0503020204020204" pitchFamily="34" charset="-122"/>
              </a:endParaRPr>
            </a:p>
          </p:txBody>
        </p:sp>
        <p:sp>
          <p:nvSpPr>
            <p:cNvPr id="23" name="Freeform 18"/>
            <p:cNvSpPr>
              <a:spLocks noEditPoints="1"/>
            </p:cNvSpPr>
            <p:nvPr/>
          </p:nvSpPr>
          <p:spPr bwMode="auto">
            <a:xfrm>
              <a:off x="1130198" y="3600747"/>
              <a:ext cx="215851" cy="212145"/>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65024" tIns="32512" rIns="65024" bIns="32512" numCol="1" anchor="t" anchorCtr="0" compatLnSpc="1"/>
            <a:lstStyle/>
            <a:p>
              <a:endParaRPr lang="zh-CN" altLang="en-US" sz="128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649335" y="1946275"/>
            <a:ext cx="2317750" cy="542290"/>
            <a:chOff x="6591942" y="3559626"/>
            <a:chExt cx="1652466" cy="308268"/>
          </a:xfrm>
        </p:grpSpPr>
        <p:sp>
          <p:nvSpPr>
            <p:cNvPr id="25" name="圆角矩形 24"/>
            <p:cNvSpPr/>
            <p:nvPr/>
          </p:nvSpPr>
          <p:spPr>
            <a:xfrm>
              <a:off x="6591942" y="3559626"/>
              <a:ext cx="1652466" cy="30826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长期规划</a:t>
              </a:r>
              <a:endParaRPr lang="zh-CN" altLang="en-US" sz="1600" dirty="0">
                <a:latin typeface="微软雅黑" panose="020B0503020204020204" pitchFamily="34" charset="-122"/>
                <a:ea typeface="微软雅黑" panose="020B0503020204020204" pitchFamily="34" charset="-122"/>
              </a:endParaRPr>
            </a:p>
          </p:txBody>
        </p:sp>
        <p:sp>
          <p:nvSpPr>
            <p:cNvPr id="26" name="Freeform 23"/>
            <p:cNvSpPr>
              <a:spLocks noEditPoints="1"/>
            </p:cNvSpPr>
            <p:nvPr/>
          </p:nvSpPr>
          <p:spPr bwMode="auto">
            <a:xfrm>
              <a:off x="6694478" y="3616112"/>
              <a:ext cx="153946" cy="203968"/>
            </a:xfrm>
            <a:custGeom>
              <a:avLst/>
              <a:gdLst>
                <a:gd name="T0" fmla="*/ 9 w 151"/>
                <a:gd name="T1" fmla="*/ 0 h 200"/>
                <a:gd name="T2" fmla="*/ 0 w 151"/>
                <a:gd name="T3" fmla="*/ 191 h 200"/>
                <a:gd name="T4" fmla="*/ 142 w 151"/>
                <a:gd name="T5" fmla="*/ 200 h 200"/>
                <a:gd name="T6" fmla="*/ 151 w 151"/>
                <a:gd name="T7" fmla="*/ 10 h 200"/>
                <a:gd name="T8" fmla="*/ 50 w 151"/>
                <a:gd name="T9" fmla="*/ 161 h 200"/>
                <a:gd name="T10" fmla="*/ 29 w 151"/>
                <a:gd name="T11" fmla="*/ 165 h 200"/>
                <a:gd name="T12" fmla="*/ 24 w 151"/>
                <a:gd name="T13" fmla="*/ 152 h 200"/>
                <a:gd name="T14" fmla="*/ 46 w 151"/>
                <a:gd name="T15" fmla="*/ 148 h 200"/>
                <a:gd name="T16" fmla="*/ 50 w 151"/>
                <a:gd name="T17" fmla="*/ 161 h 200"/>
                <a:gd name="T18" fmla="*/ 46 w 151"/>
                <a:gd name="T19" fmla="*/ 137 h 200"/>
                <a:gd name="T20" fmla="*/ 24 w 151"/>
                <a:gd name="T21" fmla="*/ 133 h 200"/>
                <a:gd name="T22" fmla="*/ 29 w 151"/>
                <a:gd name="T23" fmla="*/ 120 h 200"/>
                <a:gd name="T24" fmla="*/ 50 w 151"/>
                <a:gd name="T25" fmla="*/ 124 h 200"/>
                <a:gd name="T26" fmla="*/ 50 w 151"/>
                <a:gd name="T27" fmla="*/ 105 h 200"/>
                <a:gd name="T28" fmla="*/ 29 w 151"/>
                <a:gd name="T29" fmla="*/ 109 h 200"/>
                <a:gd name="T30" fmla="*/ 24 w 151"/>
                <a:gd name="T31" fmla="*/ 96 h 200"/>
                <a:gd name="T32" fmla="*/ 46 w 151"/>
                <a:gd name="T33" fmla="*/ 92 h 200"/>
                <a:gd name="T34" fmla="*/ 50 w 151"/>
                <a:gd name="T35" fmla="*/ 105 h 200"/>
                <a:gd name="T36" fmla="*/ 83 w 151"/>
                <a:gd name="T37" fmla="*/ 165 h 200"/>
                <a:gd name="T38" fmla="*/ 63 w 151"/>
                <a:gd name="T39" fmla="*/ 161 h 200"/>
                <a:gd name="T40" fmla="*/ 67 w 151"/>
                <a:gd name="T41" fmla="*/ 148 h 200"/>
                <a:gd name="T42" fmla="*/ 88 w 151"/>
                <a:gd name="T43" fmla="*/ 152 h 200"/>
                <a:gd name="T44" fmla="*/ 88 w 151"/>
                <a:gd name="T45" fmla="*/ 133 h 200"/>
                <a:gd name="T46" fmla="*/ 67 w 151"/>
                <a:gd name="T47" fmla="*/ 137 h 200"/>
                <a:gd name="T48" fmla="*/ 63 w 151"/>
                <a:gd name="T49" fmla="*/ 124 h 200"/>
                <a:gd name="T50" fmla="*/ 83 w 151"/>
                <a:gd name="T51" fmla="*/ 120 h 200"/>
                <a:gd name="T52" fmla="*/ 88 w 151"/>
                <a:gd name="T53" fmla="*/ 133 h 200"/>
                <a:gd name="T54" fmla="*/ 83 w 151"/>
                <a:gd name="T55" fmla="*/ 109 h 200"/>
                <a:gd name="T56" fmla="*/ 63 w 151"/>
                <a:gd name="T57" fmla="*/ 105 h 200"/>
                <a:gd name="T58" fmla="*/ 67 w 151"/>
                <a:gd name="T59" fmla="*/ 92 h 200"/>
                <a:gd name="T60" fmla="*/ 88 w 151"/>
                <a:gd name="T61" fmla="*/ 96 h 200"/>
                <a:gd name="T62" fmla="*/ 128 w 151"/>
                <a:gd name="T63" fmla="*/ 161 h 200"/>
                <a:gd name="T64" fmla="*/ 104 w 151"/>
                <a:gd name="T65" fmla="*/ 164 h 200"/>
                <a:gd name="T66" fmla="*/ 99 w 151"/>
                <a:gd name="T67" fmla="*/ 152 h 200"/>
                <a:gd name="T68" fmla="*/ 123 w 151"/>
                <a:gd name="T69" fmla="*/ 148 h 200"/>
                <a:gd name="T70" fmla="*/ 128 w 151"/>
                <a:gd name="T71" fmla="*/ 161 h 200"/>
                <a:gd name="T72" fmla="*/ 123 w 151"/>
                <a:gd name="T73" fmla="*/ 136 h 200"/>
                <a:gd name="T74" fmla="*/ 99 w 151"/>
                <a:gd name="T75" fmla="*/ 133 h 200"/>
                <a:gd name="T76" fmla="*/ 104 w 151"/>
                <a:gd name="T77" fmla="*/ 120 h 200"/>
                <a:gd name="T78" fmla="*/ 128 w 151"/>
                <a:gd name="T79" fmla="*/ 124 h 200"/>
                <a:gd name="T80" fmla="*/ 128 w 151"/>
                <a:gd name="T81" fmla="*/ 105 h 200"/>
                <a:gd name="T82" fmla="*/ 104 w 151"/>
                <a:gd name="T83" fmla="*/ 108 h 200"/>
                <a:gd name="T84" fmla="*/ 99 w 151"/>
                <a:gd name="T85" fmla="*/ 96 h 200"/>
                <a:gd name="T86" fmla="*/ 123 w 151"/>
                <a:gd name="T87" fmla="*/ 92 h 200"/>
                <a:gd name="T88" fmla="*/ 128 w 151"/>
                <a:gd name="T89" fmla="*/ 105 h 200"/>
                <a:gd name="T90" fmla="*/ 103 w 151"/>
                <a:gd name="T91" fmla="*/ 72 h 200"/>
                <a:gd name="T92" fmla="*/ 103 w 151"/>
                <a:gd name="T93" fmla="*/ 56 h 200"/>
                <a:gd name="T94" fmla="*/ 130 w 151"/>
                <a:gd name="T95" fmla="*/ 63 h 200"/>
                <a:gd name="T96" fmla="*/ 136 w 151"/>
                <a:gd name="T97" fmla="*/ 42 h 200"/>
                <a:gd name="T98" fmla="*/ 22 w 151"/>
                <a:gd name="T99" fmla="*/ 48 h 200"/>
                <a:gd name="T100" fmla="*/ 16 w 151"/>
                <a:gd name="T101" fmla="*/ 23 h 200"/>
                <a:gd name="T102" fmla="*/ 129 w 151"/>
                <a:gd name="T103" fmla="*/ 16 h 200"/>
                <a:gd name="T104" fmla="*/ 136 w 151"/>
                <a:gd name="T105" fmla="*/ 42 h 200"/>
                <a:gd name="T106" fmla="*/ 120 w 151"/>
                <a:gd name="T107" fmla="*/ 23 h 200"/>
                <a:gd name="T108" fmla="*/ 124 w 151"/>
                <a:gd name="T109" fmla="*/ 45 h 200"/>
                <a:gd name="T110" fmla="*/ 127 w 151"/>
                <a:gd name="T111" fmla="*/ 2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200">
                  <a:moveTo>
                    <a:pt x="142" y="0"/>
                  </a:moveTo>
                  <a:cubicBezTo>
                    <a:pt x="9" y="0"/>
                    <a:pt x="9" y="0"/>
                    <a:pt x="9" y="0"/>
                  </a:cubicBezTo>
                  <a:cubicBezTo>
                    <a:pt x="4" y="0"/>
                    <a:pt x="0" y="4"/>
                    <a:pt x="0" y="10"/>
                  </a:cubicBezTo>
                  <a:cubicBezTo>
                    <a:pt x="0" y="191"/>
                    <a:pt x="0" y="191"/>
                    <a:pt x="0" y="191"/>
                  </a:cubicBezTo>
                  <a:cubicBezTo>
                    <a:pt x="0" y="196"/>
                    <a:pt x="4" y="200"/>
                    <a:pt x="9" y="200"/>
                  </a:cubicBezTo>
                  <a:cubicBezTo>
                    <a:pt x="142" y="200"/>
                    <a:pt x="142" y="200"/>
                    <a:pt x="142" y="200"/>
                  </a:cubicBezTo>
                  <a:cubicBezTo>
                    <a:pt x="147" y="200"/>
                    <a:pt x="151" y="196"/>
                    <a:pt x="151" y="191"/>
                  </a:cubicBezTo>
                  <a:cubicBezTo>
                    <a:pt x="151" y="10"/>
                    <a:pt x="151" y="10"/>
                    <a:pt x="151" y="10"/>
                  </a:cubicBezTo>
                  <a:cubicBezTo>
                    <a:pt x="151" y="4"/>
                    <a:pt x="147" y="0"/>
                    <a:pt x="142" y="0"/>
                  </a:cubicBezTo>
                  <a:close/>
                  <a:moveTo>
                    <a:pt x="50" y="161"/>
                  </a:moveTo>
                  <a:cubicBezTo>
                    <a:pt x="50" y="163"/>
                    <a:pt x="48" y="165"/>
                    <a:pt x="46" y="165"/>
                  </a:cubicBezTo>
                  <a:cubicBezTo>
                    <a:pt x="29" y="165"/>
                    <a:pt x="29" y="165"/>
                    <a:pt x="29" y="165"/>
                  </a:cubicBezTo>
                  <a:cubicBezTo>
                    <a:pt x="26" y="165"/>
                    <a:pt x="24" y="163"/>
                    <a:pt x="24" y="161"/>
                  </a:cubicBezTo>
                  <a:cubicBezTo>
                    <a:pt x="24" y="152"/>
                    <a:pt x="24" y="152"/>
                    <a:pt x="24" y="152"/>
                  </a:cubicBezTo>
                  <a:cubicBezTo>
                    <a:pt x="24" y="150"/>
                    <a:pt x="26" y="148"/>
                    <a:pt x="29" y="148"/>
                  </a:cubicBezTo>
                  <a:cubicBezTo>
                    <a:pt x="46" y="148"/>
                    <a:pt x="46" y="148"/>
                    <a:pt x="46" y="148"/>
                  </a:cubicBezTo>
                  <a:cubicBezTo>
                    <a:pt x="48" y="148"/>
                    <a:pt x="50" y="150"/>
                    <a:pt x="50" y="152"/>
                  </a:cubicBezTo>
                  <a:lnTo>
                    <a:pt x="50" y="161"/>
                  </a:lnTo>
                  <a:close/>
                  <a:moveTo>
                    <a:pt x="50" y="133"/>
                  </a:moveTo>
                  <a:cubicBezTo>
                    <a:pt x="50" y="135"/>
                    <a:pt x="48" y="137"/>
                    <a:pt x="46" y="137"/>
                  </a:cubicBezTo>
                  <a:cubicBezTo>
                    <a:pt x="29" y="137"/>
                    <a:pt x="29" y="137"/>
                    <a:pt x="29" y="137"/>
                  </a:cubicBezTo>
                  <a:cubicBezTo>
                    <a:pt x="26" y="137"/>
                    <a:pt x="24" y="135"/>
                    <a:pt x="24" y="133"/>
                  </a:cubicBezTo>
                  <a:cubicBezTo>
                    <a:pt x="24" y="124"/>
                    <a:pt x="24" y="124"/>
                    <a:pt x="24" y="124"/>
                  </a:cubicBezTo>
                  <a:cubicBezTo>
                    <a:pt x="24" y="122"/>
                    <a:pt x="26" y="120"/>
                    <a:pt x="29" y="120"/>
                  </a:cubicBezTo>
                  <a:cubicBezTo>
                    <a:pt x="46" y="120"/>
                    <a:pt x="46" y="120"/>
                    <a:pt x="46" y="120"/>
                  </a:cubicBezTo>
                  <a:cubicBezTo>
                    <a:pt x="48" y="120"/>
                    <a:pt x="50" y="122"/>
                    <a:pt x="50" y="124"/>
                  </a:cubicBezTo>
                  <a:lnTo>
                    <a:pt x="50" y="133"/>
                  </a:lnTo>
                  <a:close/>
                  <a:moveTo>
                    <a:pt x="50" y="105"/>
                  </a:moveTo>
                  <a:cubicBezTo>
                    <a:pt x="50" y="107"/>
                    <a:pt x="48" y="109"/>
                    <a:pt x="46" y="109"/>
                  </a:cubicBezTo>
                  <a:cubicBezTo>
                    <a:pt x="29" y="109"/>
                    <a:pt x="29" y="109"/>
                    <a:pt x="29" y="109"/>
                  </a:cubicBezTo>
                  <a:cubicBezTo>
                    <a:pt x="26" y="109"/>
                    <a:pt x="24" y="107"/>
                    <a:pt x="24" y="105"/>
                  </a:cubicBezTo>
                  <a:cubicBezTo>
                    <a:pt x="24" y="96"/>
                    <a:pt x="24" y="96"/>
                    <a:pt x="24" y="96"/>
                  </a:cubicBezTo>
                  <a:cubicBezTo>
                    <a:pt x="24" y="94"/>
                    <a:pt x="26" y="92"/>
                    <a:pt x="29" y="92"/>
                  </a:cubicBezTo>
                  <a:cubicBezTo>
                    <a:pt x="46" y="92"/>
                    <a:pt x="46" y="92"/>
                    <a:pt x="46" y="92"/>
                  </a:cubicBezTo>
                  <a:cubicBezTo>
                    <a:pt x="48" y="92"/>
                    <a:pt x="50" y="94"/>
                    <a:pt x="50" y="96"/>
                  </a:cubicBezTo>
                  <a:lnTo>
                    <a:pt x="50" y="105"/>
                  </a:lnTo>
                  <a:close/>
                  <a:moveTo>
                    <a:pt x="88" y="161"/>
                  </a:moveTo>
                  <a:cubicBezTo>
                    <a:pt x="88" y="163"/>
                    <a:pt x="86" y="165"/>
                    <a:pt x="83" y="165"/>
                  </a:cubicBezTo>
                  <a:cubicBezTo>
                    <a:pt x="67" y="165"/>
                    <a:pt x="67" y="165"/>
                    <a:pt x="67" y="165"/>
                  </a:cubicBezTo>
                  <a:cubicBezTo>
                    <a:pt x="65" y="165"/>
                    <a:pt x="63" y="163"/>
                    <a:pt x="63" y="161"/>
                  </a:cubicBezTo>
                  <a:cubicBezTo>
                    <a:pt x="63" y="152"/>
                    <a:pt x="63" y="152"/>
                    <a:pt x="63" y="152"/>
                  </a:cubicBezTo>
                  <a:cubicBezTo>
                    <a:pt x="63" y="150"/>
                    <a:pt x="65" y="148"/>
                    <a:pt x="67" y="148"/>
                  </a:cubicBezTo>
                  <a:cubicBezTo>
                    <a:pt x="83" y="148"/>
                    <a:pt x="83" y="148"/>
                    <a:pt x="83" y="148"/>
                  </a:cubicBezTo>
                  <a:cubicBezTo>
                    <a:pt x="86" y="148"/>
                    <a:pt x="88" y="150"/>
                    <a:pt x="88" y="152"/>
                  </a:cubicBezTo>
                  <a:lnTo>
                    <a:pt x="88" y="161"/>
                  </a:lnTo>
                  <a:close/>
                  <a:moveTo>
                    <a:pt x="88" y="133"/>
                  </a:moveTo>
                  <a:cubicBezTo>
                    <a:pt x="88" y="135"/>
                    <a:pt x="86" y="137"/>
                    <a:pt x="83" y="137"/>
                  </a:cubicBezTo>
                  <a:cubicBezTo>
                    <a:pt x="67" y="137"/>
                    <a:pt x="67" y="137"/>
                    <a:pt x="67" y="137"/>
                  </a:cubicBezTo>
                  <a:cubicBezTo>
                    <a:pt x="65" y="137"/>
                    <a:pt x="63" y="135"/>
                    <a:pt x="63" y="133"/>
                  </a:cubicBezTo>
                  <a:cubicBezTo>
                    <a:pt x="63" y="124"/>
                    <a:pt x="63" y="124"/>
                    <a:pt x="63" y="124"/>
                  </a:cubicBezTo>
                  <a:cubicBezTo>
                    <a:pt x="63" y="122"/>
                    <a:pt x="65" y="120"/>
                    <a:pt x="67" y="120"/>
                  </a:cubicBezTo>
                  <a:cubicBezTo>
                    <a:pt x="83" y="120"/>
                    <a:pt x="83" y="120"/>
                    <a:pt x="83" y="120"/>
                  </a:cubicBezTo>
                  <a:cubicBezTo>
                    <a:pt x="86" y="120"/>
                    <a:pt x="88" y="122"/>
                    <a:pt x="88" y="124"/>
                  </a:cubicBezTo>
                  <a:lnTo>
                    <a:pt x="88" y="133"/>
                  </a:lnTo>
                  <a:close/>
                  <a:moveTo>
                    <a:pt x="88" y="105"/>
                  </a:moveTo>
                  <a:cubicBezTo>
                    <a:pt x="88" y="107"/>
                    <a:pt x="86" y="109"/>
                    <a:pt x="83" y="109"/>
                  </a:cubicBezTo>
                  <a:cubicBezTo>
                    <a:pt x="67" y="109"/>
                    <a:pt x="67" y="109"/>
                    <a:pt x="67" y="109"/>
                  </a:cubicBezTo>
                  <a:cubicBezTo>
                    <a:pt x="65" y="109"/>
                    <a:pt x="63" y="107"/>
                    <a:pt x="63" y="105"/>
                  </a:cubicBezTo>
                  <a:cubicBezTo>
                    <a:pt x="63" y="96"/>
                    <a:pt x="63" y="96"/>
                    <a:pt x="63" y="96"/>
                  </a:cubicBezTo>
                  <a:cubicBezTo>
                    <a:pt x="63" y="94"/>
                    <a:pt x="65" y="92"/>
                    <a:pt x="67" y="92"/>
                  </a:cubicBezTo>
                  <a:cubicBezTo>
                    <a:pt x="83" y="92"/>
                    <a:pt x="83" y="92"/>
                    <a:pt x="83" y="92"/>
                  </a:cubicBezTo>
                  <a:cubicBezTo>
                    <a:pt x="86" y="92"/>
                    <a:pt x="88" y="94"/>
                    <a:pt x="88" y="96"/>
                  </a:cubicBezTo>
                  <a:lnTo>
                    <a:pt x="88" y="105"/>
                  </a:lnTo>
                  <a:close/>
                  <a:moveTo>
                    <a:pt x="128" y="161"/>
                  </a:moveTo>
                  <a:cubicBezTo>
                    <a:pt x="128" y="163"/>
                    <a:pt x="125" y="164"/>
                    <a:pt x="123" y="164"/>
                  </a:cubicBezTo>
                  <a:cubicBezTo>
                    <a:pt x="104" y="164"/>
                    <a:pt x="104" y="164"/>
                    <a:pt x="104" y="164"/>
                  </a:cubicBezTo>
                  <a:cubicBezTo>
                    <a:pt x="102" y="164"/>
                    <a:pt x="99" y="163"/>
                    <a:pt x="99" y="161"/>
                  </a:cubicBezTo>
                  <a:cubicBezTo>
                    <a:pt x="99" y="152"/>
                    <a:pt x="99" y="152"/>
                    <a:pt x="99" y="152"/>
                  </a:cubicBezTo>
                  <a:cubicBezTo>
                    <a:pt x="99" y="150"/>
                    <a:pt x="102" y="148"/>
                    <a:pt x="104" y="148"/>
                  </a:cubicBezTo>
                  <a:cubicBezTo>
                    <a:pt x="123" y="148"/>
                    <a:pt x="123" y="148"/>
                    <a:pt x="123" y="148"/>
                  </a:cubicBezTo>
                  <a:cubicBezTo>
                    <a:pt x="125" y="148"/>
                    <a:pt x="128" y="150"/>
                    <a:pt x="128" y="152"/>
                  </a:cubicBezTo>
                  <a:lnTo>
                    <a:pt x="128" y="161"/>
                  </a:lnTo>
                  <a:close/>
                  <a:moveTo>
                    <a:pt x="128" y="133"/>
                  </a:moveTo>
                  <a:cubicBezTo>
                    <a:pt x="128" y="135"/>
                    <a:pt x="125" y="136"/>
                    <a:pt x="123" y="136"/>
                  </a:cubicBezTo>
                  <a:cubicBezTo>
                    <a:pt x="104" y="136"/>
                    <a:pt x="104" y="136"/>
                    <a:pt x="104" y="136"/>
                  </a:cubicBezTo>
                  <a:cubicBezTo>
                    <a:pt x="102" y="136"/>
                    <a:pt x="99" y="135"/>
                    <a:pt x="99" y="133"/>
                  </a:cubicBezTo>
                  <a:cubicBezTo>
                    <a:pt x="99" y="124"/>
                    <a:pt x="99" y="124"/>
                    <a:pt x="99" y="124"/>
                  </a:cubicBezTo>
                  <a:cubicBezTo>
                    <a:pt x="99" y="122"/>
                    <a:pt x="102" y="120"/>
                    <a:pt x="104" y="120"/>
                  </a:cubicBezTo>
                  <a:cubicBezTo>
                    <a:pt x="123" y="120"/>
                    <a:pt x="123" y="120"/>
                    <a:pt x="123" y="120"/>
                  </a:cubicBezTo>
                  <a:cubicBezTo>
                    <a:pt x="125" y="120"/>
                    <a:pt x="128" y="122"/>
                    <a:pt x="128" y="124"/>
                  </a:cubicBezTo>
                  <a:lnTo>
                    <a:pt x="128" y="133"/>
                  </a:lnTo>
                  <a:close/>
                  <a:moveTo>
                    <a:pt x="128" y="105"/>
                  </a:moveTo>
                  <a:cubicBezTo>
                    <a:pt x="128" y="107"/>
                    <a:pt x="125" y="108"/>
                    <a:pt x="123" y="108"/>
                  </a:cubicBezTo>
                  <a:cubicBezTo>
                    <a:pt x="104" y="108"/>
                    <a:pt x="104" y="108"/>
                    <a:pt x="104" y="108"/>
                  </a:cubicBezTo>
                  <a:cubicBezTo>
                    <a:pt x="102" y="108"/>
                    <a:pt x="99" y="107"/>
                    <a:pt x="99" y="105"/>
                  </a:cubicBezTo>
                  <a:cubicBezTo>
                    <a:pt x="99" y="96"/>
                    <a:pt x="99" y="96"/>
                    <a:pt x="99" y="96"/>
                  </a:cubicBezTo>
                  <a:cubicBezTo>
                    <a:pt x="99" y="94"/>
                    <a:pt x="102" y="92"/>
                    <a:pt x="104" y="92"/>
                  </a:cubicBezTo>
                  <a:cubicBezTo>
                    <a:pt x="123" y="92"/>
                    <a:pt x="123" y="92"/>
                    <a:pt x="123" y="92"/>
                  </a:cubicBezTo>
                  <a:cubicBezTo>
                    <a:pt x="125" y="92"/>
                    <a:pt x="128" y="94"/>
                    <a:pt x="128" y="96"/>
                  </a:cubicBezTo>
                  <a:lnTo>
                    <a:pt x="128" y="105"/>
                  </a:lnTo>
                  <a:close/>
                  <a:moveTo>
                    <a:pt x="126" y="72"/>
                  </a:moveTo>
                  <a:cubicBezTo>
                    <a:pt x="103" y="72"/>
                    <a:pt x="103" y="72"/>
                    <a:pt x="103" y="72"/>
                  </a:cubicBezTo>
                  <a:cubicBezTo>
                    <a:pt x="100" y="72"/>
                    <a:pt x="99" y="67"/>
                    <a:pt x="99" y="63"/>
                  </a:cubicBezTo>
                  <a:cubicBezTo>
                    <a:pt x="99" y="60"/>
                    <a:pt x="100" y="56"/>
                    <a:pt x="103" y="56"/>
                  </a:cubicBezTo>
                  <a:cubicBezTo>
                    <a:pt x="126" y="56"/>
                    <a:pt x="126" y="56"/>
                    <a:pt x="126" y="56"/>
                  </a:cubicBezTo>
                  <a:cubicBezTo>
                    <a:pt x="128" y="56"/>
                    <a:pt x="130" y="60"/>
                    <a:pt x="130" y="63"/>
                  </a:cubicBezTo>
                  <a:cubicBezTo>
                    <a:pt x="130" y="67"/>
                    <a:pt x="128" y="72"/>
                    <a:pt x="126" y="72"/>
                  </a:cubicBezTo>
                  <a:close/>
                  <a:moveTo>
                    <a:pt x="136" y="42"/>
                  </a:moveTo>
                  <a:cubicBezTo>
                    <a:pt x="136" y="45"/>
                    <a:pt x="133" y="48"/>
                    <a:pt x="129" y="48"/>
                  </a:cubicBezTo>
                  <a:cubicBezTo>
                    <a:pt x="22" y="48"/>
                    <a:pt x="22" y="48"/>
                    <a:pt x="22" y="48"/>
                  </a:cubicBezTo>
                  <a:cubicBezTo>
                    <a:pt x="19" y="48"/>
                    <a:pt x="16" y="45"/>
                    <a:pt x="16" y="42"/>
                  </a:cubicBezTo>
                  <a:cubicBezTo>
                    <a:pt x="16" y="23"/>
                    <a:pt x="16" y="23"/>
                    <a:pt x="16" y="23"/>
                  </a:cubicBezTo>
                  <a:cubicBezTo>
                    <a:pt x="16" y="19"/>
                    <a:pt x="19" y="16"/>
                    <a:pt x="22" y="16"/>
                  </a:cubicBezTo>
                  <a:cubicBezTo>
                    <a:pt x="129" y="16"/>
                    <a:pt x="129" y="16"/>
                    <a:pt x="129" y="16"/>
                  </a:cubicBezTo>
                  <a:cubicBezTo>
                    <a:pt x="133" y="16"/>
                    <a:pt x="136" y="19"/>
                    <a:pt x="136" y="23"/>
                  </a:cubicBezTo>
                  <a:lnTo>
                    <a:pt x="136" y="42"/>
                  </a:lnTo>
                  <a:close/>
                  <a:moveTo>
                    <a:pt x="124" y="20"/>
                  </a:moveTo>
                  <a:cubicBezTo>
                    <a:pt x="122" y="20"/>
                    <a:pt x="120" y="21"/>
                    <a:pt x="120" y="23"/>
                  </a:cubicBezTo>
                  <a:cubicBezTo>
                    <a:pt x="120" y="42"/>
                    <a:pt x="120" y="42"/>
                    <a:pt x="120" y="42"/>
                  </a:cubicBezTo>
                  <a:cubicBezTo>
                    <a:pt x="120" y="44"/>
                    <a:pt x="122" y="45"/>
                    <a:pt x="124" y="45"/>
                  </a:cubicBezTo>
                  <a:cubicBezTo>
                    <a:pt x="126" y="45"/>
                    <a:pt x="127" y="44"/>
                    <a:pt x="127" y="42"/>
                  </a:cubicBezTo>
                  <a:cubicBezTo>
                    <a:pt x="127" y="23"/>
                    <a:pt x="127" y="23"/>
                    <a:pt x="127" y="23"/>
                  </a:cubicBezTo>
                  <a:cubicBezTo>
                    <a:pt x="127" y="21"/>
                    <a:pt x="126" y="20"/>
                    <a:pt x="124" y="20"/>
                  </a:cubicBez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cxnSp>
        <p:nvCxnSpPr>
          <p:cNvPr id="2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292735" y="285750"/>
            <a:ext cx="6070600"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a:t>
            </a:r>
            <a:r>
              <a:rPr lang="zh-CN" sz="2400" b="1" dirty="0">
                <a:solidFill>
                  <a:schemeClr val="bg1"/>
                </a:solidFill>
                <a:latin typeface="微软雅黑" panose="020B0503020204020204" pitchFamily="34" charset="-122"/>
                <a:ea typeface="微软雅黑" panose="020B0503020204020204" pitchFamily="34" charset="-122"/>
              </a:rPr>
              <a:t>机器人工厂平台建设规划</a:t>
            </a:r>
            <a:endParaRPr 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Construction Plan for Robot Factory Platform</a:t>
            </a:r>
            <a:endPar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矩形 25"/>
          <p:cNvSpPr/>
          <p:nvPr/>
        </p:nvSpPr>
        <p:spPr>
          <a:xfrm>
            <a:off x="-163830" y="1587500"/>
            <a:ext cx="12343765" cy="3683000"/>
          </a:xfrm>
          <a:prstGeom prst="rect">
            <a:avLst/>
          </a:prstGeom>
          <a:solidFill>
            <a:srgbClr val="2C395B">
              <a:alpha val="36000"/>
            </a:srgbClr>
          </a:solidFill>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22" name="任意多边形: 形状 15"/>
          <p:cNvSpPr/>
          <p:nvPr>
            <p:custDataLst>
              <p:tags r:id="rId1"/>
            </p:custDataLst>
          </p:nvPr>
        </p:nvSpPr>
        <p:spPr>
          <a:xfrm>
            <a:off x="1584085" y="2064351"/>
            <a:ext cx="2254250" cy="2372995"/>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7030A0">
              <a:alpha val="34000"/>
            </a:srgbClr>
          </a:solidFill>
          <a:ln w="25400" cap="flat" cmpd="sng" algn="ctr">
            <a:noFill/>
            <a:prstDash val="solid"/>
          </a:ln>
          <a:effectLst/>
        </p:spPr>
        <p:txBody>
          <a:bodyPr wrap="square" rtlCol="0" anchor="ctr">
            <a:noAutofit/>
          </a:bodyP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itchFamily="18" charset="-122"/>
              <a:ea typeface="思源宋体 CN" pitchFamily="18" charset="-122"/>
              <a:cs typeface="+mn-cs"/>
            </a:endParaRPr>
          </a:p>
        </p:txBody>
      </p:sp>
      <p:sp>
        <p:nvSpPr>
          <p:cNvPr id="23" name="椭圆 22"/>
          <p:cNvSpPr/>
          <p:nvPr>
            <p:custDataLst>
              <p:tags r:id="rId2"/>
            </p:custDataLst>
          </p:nvPr>
        </p:nvSpPr>
        <p:spPr>
          <a:xfrm>
            <a:off x="1824595" y="2278698"/>
            <a:ext cx="1780540" cy="1780540"/>
          </a:xfrm>
          <a:prstGeom prst="ellipse">
            <a:avLst/>
          </a:prstGeom>
          <a:solidFill>
            <a:srgbClr val="B484E2">
              <a:alpha val="56000"/>
            </a:srgb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itchFamily="18" charset="-122"/>
              <a:ea typeface="思源宋体 CN" pitchFamily="18" charset="-122"/>
              <a:cs typeface="+mn-cs"/>
            </a:endParaRPr>
          </a:p>
        </p:txBody>
      </p:sp>
      <p:sp>
        <p:nvSpPr>
          <p:cNvPr id="24" name="文本框 23"/>
          <p:cNvSpPr txBox="1"/>
          <p:nvPr>
            <p:custDataLst>
              <p:tags r:id="rId3"/>
            </p:custDataLst>
          </p:nvPr>
        </p:nvSpPr>
        <p:spPr>
          <a:xfrm>
            <a:off x="1934845" y="2502259"/>
            <a:ext cx="1652270" cy="1198880"/>
          </a:xfrm>
          <a:prstGeom prst="rect">
            <a:avLst/>
          </a:prstGeom>
          <a:noFill/>
        </p:spPr>
        <p:txBody>
          <a:bodyPr wrap="square" rtlCol="0">
            <a:spAutoFit/>
          </a:bodyPr>
          <a:p>
            <a:pPr algn="ctr"/>
            <a:r>
              <a:rPr lang="en-US" altLang="zh-CN" sz="7200" dirty="0">
                <a:solidFill>
                  <a:schemeClr val="tx1"/>
                </a:solidFill>
                <a:latin typeface="Arial Black" panose="020B0A04020102020204" pitchFamily="34" charset="0"/>
                <a:ea typeface="思源宋体 CN" pitchFamily="18" charset="-122"/>
              </a:rPr>
              <a:t>02</a:t>
            </a:r>
            <a:endParaRPr lang="en-US" altLang="zh-CN" sz="7200" dirty="0">
              <a:solidFill>
                <a:schemeClr val="tx1"/>
              </a:solidFill>
              <a:latin typeface="Arial Black" panose="020B0A04020102020204" pitchFamily="34" charset="0"/>
              <a:ea typeface="思源宋体 CN" pitchFamily="18" charset="-122"/>
            </a:endParaRPr>
          </a:p>
        </p:txBody>
      </p:sp>
      <p:sp>
        <p:nvSpPr>
          <p:cNvPr id="76" name="ïṥļíḍê"/>
          <p:cNvSpPr/>
          <p:nvPr>
            <p:custDataLst>
              <p:tags r:id="rId4"/>
            </p:custDataLst>
          </p:nvPr>
        </p:nvSpPr>
        <p:spPr>
          <a:xfrm flipH="1">
            <a:off x="3258518" y="3333046"/>
            <a:ext cx="1159635" cy="1158976"/>
          </a:xfrm>
          <a:prstGeom prst="donut">
            <a:avLst>
              <a:gd name="adj" fmla="val 21510"/>
            </a:avLst>
          </a:prstGeom>
          <a:gradFill>
            <a:gsLst>
              <a:gs pos="0">
                <a:srgbClr val="7030A0"/>
              </a:gs>
              <a:gs pos="100000">
                <a:schemeClr val="bg1">
                  <a:alpha val="0"/>
                </a:schemeClr>
              </a:gs>
            </a:gsLst>
            <a:path path="circle">
              <a:fillToRect l="50000" t="50000" r="50000" b="50000"/>
            </a:path>
            <a:tileRect/>
          </a:grad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mn-ea"/>
              <a:sym typeface="+mn-lt"/>
            </a:endParaRPr>
          </a:p>
        </p:txBody>
      </p:sp>
      <p:sp>
        <p:nvSpPr>
          <p:cNvPr id="25" name="文本框 24"/>
          <p:cNvSpPr txBox="1"/>
          <p:nvPr>
            <p:custDataLst>
              <p:tags r:id="rId5"/>
            </p:custDataLst>
          </p:nvPr>
        </p:nvSpPr>
        <p:spPr>
          <a:xfrm>
            <a:off x="4418153" y="2718049"/>
            <a:ext cx="3535680" cy="768350"/>
          </a:xfrm>
          <a:prstGeom prst="rect">
            <a:avLst/>
          </a:prstGeom>
          <a:noFill/>
        </p:spPr>
        <p:txBody>
          <a:bodyPr wrap="none" rtlCol="0">
            <a:spAutoFit/>
          </a:bodyPr>
          <a:p>
            <a:pPr algn="l"/>
            <a:r>
              <a:rPr lang="zh-CN" altLang="en-US" sz="4400" b="1" dirty="0">
                <a:solidFill>
                  <a:schemeClr val="bg1"/>
                </a:solidFill>
                <a:latin typeface="微软雅黑" panose="020B0503020204020204" pitchFamily="34" charset="-122"/>
                <a:ea typeface="微软雅黑" panose="020B0503020204020204" pitchFamily="34" charset="-122"/>
                <a:sym typeface="+mn-ea"/>
              </a:rPr>
              <a:t>项目建设方案</a:t>
            </a:r>
            <a:endParaRPr lang="zh-CN" altLang="en-US" sz="4400" b="1" dirty="0">
              <a:solidFill>
                <a:schemeClr val="bg1"/>
              </a:solidFill>
              <a:latin typeface="微软雅黑" panose="020B0503020204020204" pitchFamily="34" charset="-122"/>
              <a:ea typeface="微软雅黑" panose="020B0503020204020204" pitchFamily="34" charset="-122"/>
              <a:sym typeface="+mn-ea"/>
            </a:endParaRPr>
          </a:p>
        </p:txBody>
      </p:sp>
    </p:spTree>
    <p:custDataLst>
      <p:tags r:id="rId6"/>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PA" val="v3.0.1"/>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PA" val="v3.0.1"/>
  <p:tag name="KSO_WM_BEAUTIFY_FLAG" val=""/>
</p:tagLst>
</file>

<file path=ppt/tags/tag108.xml><?xml version="1.0" encoding="utf-8"?>
<p:tagLst xmlns:p="http://schemas.openxmlformats.org/presentationml/2006/main">
  <p:tag name="PA" val="v3.0.1"/>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PA" val="v3.0.1"/>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PA" val="v3.0.1"/>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PA" val="v3.0.1"/>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PA" val="v3.0.1"/>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PA" val="v3.0.1"/>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PA" val="v3.0.1"/>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PA" val="v3.0.1"/>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PA" val="v3.0.1"/>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ISLIDE.DIAGRAM" val="#2589;"/>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TEMPLATE_CATEGORY" val="diagram"/>
  <p:tag name="KSO_WM_TEMPLATE_INDEX" val="20181260"/>
  <p:tag name="KSO_WM_UNIT_ID" val="diagram20181260_2*f*1"/>
  <p:tag name="KSO_WM_UNIT_LAYERLEVEL" val="1"/>
  <p:tag name="KSO_WM_UNIT_VALUE" val="102"/>
  <p:tag name="KSO_WM_UNIT_HIGHLIGHT" val="0"/>
  <p:tag name="KSO_WM_UNIT_COMPATIBLE" val="0"/>
  <p:tag name="KSO_WM_UNIT_CLEAR" val="0"/>
  <p:tag name="KSO_WM_TAG_VERSION" val="1.0"/>
  <p:tag name="KSO_WM_UNIT_PRESET_TEXT" val="点击输入本栏的具体文字，简明扼要地说明分项内容。作为概念的解说，请根据您的具体内容酌情进行修改，以便于让阅读者更容易理解您所提及的信息内容和更好地展示您的观点。"/>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UNIT_PLACING_PICTURE_USER_VIEWPORT" val="{&quot;height&quot;:2904.4661417322836,&quot;width&quot;:5816.924409448819}"/>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ISLIDE.DIAGRAM" val="#2589;"/>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201213_1*i*1"/>
  <p:tag name="KSO_WM_TEMPLATE_CATEGORY" val="crop"/>
  <p:tag name="KSO_WM_TEMPLATE_INDEX" val="20201213"/>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DIAGRAM_MODELTYPE" val="creativeCrop"/>
  <p:tag name="KSO_WM_UNIT_VALUE" val="185*223"/>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1"/>
  <p:tag name="KSO_WM_UNIT_ID" val="crop20201213_1*ζ_h_d*1_1_1"/>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1273"/>
  <p:tag name="KSO_WM_BLIP_RECT_RIGHT" val="-87"/>
  <p:tag name="KSO_WM_BLIP_RECT_TOP" val="-500"/>
  <p:tag name="KSO_WM_BLIP_RECT_BOTTOM" val="-392"/>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DIAGRAM_MODELTYPE" val="creativeCrop"/>
  <p:tag name="KSO_WM_UNIT_VALUE" val="140*151"/>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2"/>
  <p:tag name="KSO_WM_UNIT_ID" val="crop20201213_1*ζ_h_d*1_1_2"/>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1355"/>
  <p:tag name="KSO_WM_BLIP_RECT_RIGHT" val="-706"/>
  <p:tag name="KSO_WM_BLIP_RECT_TOP" val="-420"/>
  <p:tag name="KSO_WM_BLIP_RECT_BOTTOM" val="-785"/>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TEMPLATE_CATEGORY" val="diagram"/>
  <p:tag name="KSO_WM_TEMPLATE_INDEX" val="30177709"/>
  <p:tag name="KSO_WM_UNIT_TYPE" val="l_h_i"/>
  <p:tag name="KSO_WM_UNIT_INDEX" val="1_1_1"/>
  <p:tag name="KSO_WM_UNIT_ID" val="diagram30177709_1*l_h_i*1_1_1"/>
  <p:tag name="KSO_WM_UNIT_LAYERLEVEL" val="1_1_1"/>
  <p:tag name="KSO_WM_BEAUTIFY_FLAG" val="#wm#"/>
  <p:tag name="KSO_WM_TAG_VERSION" val="1.0"/>
  <p:tag name="KSO_WM_DIAGRAM_GROUP_CODE" val="l1-1"/>
  <p:tag name="KSO_WM_UNIT_LINE_FORE_SCHEMECOLOR_INDEX" val="14"/>
  <p:tag name="KSO_WM_UNIT_LINE_FILL_TYPE" val="2"/>
  <p:tag name="KSO_WM_UNIT_TEXT_FILL_FORE_SCHEMECOLOR_INDEX" val="2"/>
  <p:tag name="KSO_WM_UNIT_TEXT_FILL_TYPE" val="1"/>
  <p:tag name="KSO_WM_UNIT_USESOURCEFORMAT_APPLY" val="1"/>
</p:tagLst>
</file>

<file path=ppt/tags/tag288.xml><?xml version="1.0" encoding="utf-8"?>
<p:tagLst xmlns:p="http://schemas.openxmlformats.org/presentationml/2006/main">
  <p:tag name="KSO_WM_TEMPLATE_CATEGORY" val="diagram"/>
  <p:tag name="KSO_WM_TEMPLATE_INDEX" val="30177709"/>
  <p:tag name="KSO_WM_UNIT_TYPE" val="l_h_i"/>
  <p:tag name="KSO_WM_UNIT_INDEX" val="1_2_1"/>
  <p:tag name="KSO_WM_UNIT_ID" val="diagram30177709_1*l_h_i*1_2_1"/>
  <p:tag name="KSO_WM_UNIT_LAYERLEVEL" val="1_1_1"/>
  <p:tag name="KSO_WM_BEAUTIFY_FLAG" val="#wm#"/>
  <p:tag name="KSO_WM_TAG_VERSION" val="1.0"/>
  <p:tag name="KSO_WM_DIAGRAM_GROUP_CODE" val="l1-1"/>
  <p:tag name="KSO_WM_UNIT_LINE_FORE_SCHEMECOLOR_INDEX" val="14"/>
  <p:tag name="KSO_WM_UNIT_LINE_FILL_TYPE" val="2"/>
  <p:tag name="KSO_WM_UNIT_TEXT_FILL_FORE_SCHEMECOLOR_INDEX" val="2"/>
  <p:tag name="KSO_WM_UNIT_TEXT_FILL_TYPE" val="1"/>
  <p:tag name="KSO_WM_UNIT_USESOURCEFORMAT_APPLY" val="1"/>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DIAGRAM_MODELTYPE" val="creativeCrop"/>
  <p:tag name="KSO_WM_UNIT_VALUE" val="214*323"/>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3"/>
  <p:tag name="KSO_WM_UNIT_ID" val="crop20201213_1*ζ_h_d*1_1_3"/>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739"/>
  <p:tag name="KSO_WM_BLIP_RECT_RIGHT" val="-168"/>
  <p:tag name="KSO_WM_BLIP_RECT_TOP" val="-187"/>
  <p:tag name="KSO_WM_BLIP_RECT_BOTTOM" val="-567"/>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TEMPLATE_CATEGORY" val="diagram"/>
  <p:tag name="KSO_WM_TEMPLATE_INDEX" val="30177709"/>
  <p:tag name="KSO_WM_TAG_VERSION" val="1.0"/>
  <p:tag name="KSO_WM_SLIDE_ID" val="diagram30177709_1"/>
  <p:tag name="KSO_WM_SLIDE_INDEX" val="1"/>
  <p:tag name="KSO_WM_SLIDE_ITEM_CNT" val="2"/>
  <p:tag name="KSO_WM_SLIDE_LAYOUT" val="a_f_b_l"/>
  <p:tag name="KSO_WM_SLIDE_LAYOUT_CNT" val="1_1_1_1"/>
  <p:tag name="KSO_WM_SLIDE_TYPE" val="text"/>
  <p:tag name="KSO_WM_SLIDE_SUBTYPE" val="diag"/>
  <p:tag name="KSO_WM_BEAUTIFY_FLAG" val="#wm#"/>
  <p:tag name="KSO_WM_SLIDE_POSITION" val="63*117"/>
  <p:tag name="KSO_WM_SLIDE_SIZE" val="824*304"/>
  <p:tag name="KSO_WM_DIAGRAM_GROUP_CODE" val="l1-1"/>
</p:tagLst>
</file>

<file path=ppt/tags/tag296.xml><?xml version="1.0" encoding="utf-8"?>
<p:tagLst xmlns:p="http://schemas.openxmlformats.org/presentationml/2006/main">
  <p:tag name="KSO_WM_TEMPLATE_CATEGORY" val="diagram"/>
  <p:tag name="KSO_WM_TEMPLATE_INDEX" val="30177833"/>
  <p:tag name="KSO_WM_UNIT_ID" val="diagram30177833_1*f*1"/>
  <p:tag name="KSO_WM_UNIT_LAYERLEVEL" val="1"/>
  <p:tag name="KSO_WM_UNIT_VALUE" val="84"/>
  <p:tag name="KSO_WM_UNIT_HIGHLIGHT" val="0"/>
  <p:tag name="KSO_WM_UNIT_COMPATIBLE" val="0"/>
  <p:tag name="KSO_WM_UNIT_CLEAR" val="0"/>
  <p:tag name="KSO_WM_TAG_VERSION" val="1.0"/>
  <p:tag name="KSO_WM_UNIT_PRESET_TEXT" val="A company is an association or collection of individuals, whether natural persons, legal persons, or a mixture of both."/>
</p:tagLst>
</file>

<file path=ppt/tags/tag297.xml><?xml version="1.0" encoding="utf-8"?>
<p:tagLst xmlns:p="http://schemas.openxmlformats.org/presentationml/2006/main">
  <p:tag name="KSO_WM_TEMPLATE_CATEGORY" val="diagram"/>
  <p:tag name="KSO_WM_TEMPLATE_INDEX" val="30177833"/>
  <p:tag name="KSO_WM_UNIT_ID" val="diagram30177833_1*a*1"/>
  <p:tag name="KSO_WM_UNIT_LAYERLEVEL" val="1"/>
  <p:tag name="KSO_WM_UNIT_VALUE" val="18"/>
  <p:tag name="KSO_WM_UNIT_ISCONTENTSTITLE" val="0"/>
  <p:tag name="KSO_WM_UNIT_HIGHLIGHT" val="0"/>
  <p:tag name="KSO_WM_UNIT_COMPATIBLE" val="0"/>
  <p:tag name="KSO_WM_UNIT_CLEAR" val="0"/>
  <p:tag name="KSO_WM_TAG_VERSION" val="1.0"/>
  <p:tag name="KSO_WM_UNIT_PRESET_TEXT" val="The title &#13;only layout here"/>
</p:tagLst>
</file>

<file path=ppt/tags/tag298.xml><?xml version="1.0" encoding="utf-8"?>
<p:tagLst xmlns:p="http://schemas.openxmlformats.org/presentationml/2006/main">
  <p:tag name="KSO_WM_TAG_VERSION" val="1.0"/>
  <p:tag name="KSO_WM_BEAUTIFY_FLAG" val="#wm#"/>
  <p:tag name="KSO_WM_UNIT_TYPE" val="i"/>
  <p:tag name="KSO_WM_UNIT_ID" val="diagram30177833_1*i*2"/>
  <p:tag name="KSO_WM_TEMPLATE_CATEGORY" val="diagram"/>
  <p:tag name="KSO_WM_TEMPLATE_INDEX" val="30177833"/>
  <p:tag name="KSO_WM_UNIT_INDEX" val="2"/>
</p:tagLst>
</file>

<file path=ppt/tags/tag299.xml><?xml version="1.0" encoding="utf-8"?>
<p:tagLst xmlns:p="http://schemas.openxmlformats.org/presentationml/2006/main">
  <p:tag name="KSO_WM_TEMPLATE_CATEGORY" val="diagram"/>
  <p:tag name="KSO_WM_TEMPLATE_INDEX" val="30177833"/>
  <p:tag name="KSO_WM_UNIT_ID" val="diagram30177833_1*l_i*1_2"/>
  <p:tag name="KSO_WM_UNIT_LAYERLEVEL" val="1_1"/>
  <p:tag name="KSO_WM_TAG_VERSION" val="1.0"/>
  <p:tag name="KSO_WM_DIAGRAM_GROUP_CODE" val="l1-1"/>
  <p:tag name="KSO_WM_UNIT_LINE_FORE_SCHEMECOLOR_INDEX" val="14"/>
  <p:tag name="KSO_WM_UNIT_LINE_FILL_TYPE" val="2"/>
  <p:tag name="KSO_WM_UNIT_USESOURCEFORMAT_APPLY"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DIAGRAM_MODELTYPE" val="creativeCrop"/>
  <p:tag name="KSO_WM_UNIT_VALUE" val="143*109"/>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4"/>
  <p:tag name="KSO_WM_UNIT_ID" val="crop20201213_1*ζ_h_d*1_1_4"/>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2079"/>
  <p:tag name="KSO_WM_BLIP_RECT_RIGHT" val="-806"/>
  <p:tag name="KSO_WM_BLIP_RECT_TOP" val="-638"/>
  <p:tag name="KSO_WM_BLIP_RECT_BOTTOM" val="-537"/>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00.xml><?xml version="1.0" encoding="utf-8"?>
<p:tagLst xmlns:p="http://schemas.openxmlformats.org/presentationml/2006/main">
  <p:tag name="KSO_WM_TEMPLATE_CATEGORY" val="diagram"/>
  <p:tag name="KSO_WM_TEMPLATE_INDEX" val="30177833"/>
  <p:tag name="KSO_WM_UNIT_ID" val="diagram30177833_1*l_i*1_4"/>
  <p:tag name="KSO_WM_UNIT_LAYERLEVEL" val="1_1"/>
  <p:tag name="KSO_WM_TAG_VERSION" val="1.0"/>
  <p:tag name="KSO_WM_DIAGRAM_GROUP_CODE" val="l1-1"/>
  <p:tag name="KSO_WM_UNIT_LINE_FORE_SCHEMECOLOR_INDEX" val="14"/>
  <p:tag name="KSO_WM_UNIT_LINE_FILL_TYPE" val="2"/>
  <p:tag name="KSO_WM_UNIT_USESOURCEFORMAT_APPLY" val="1"/>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DIAGRAM_MODELTYPE" val="creativeCrop"/>
  <p:tag name="KSO_WM_UNIT_VALUE" val="586*1498"/>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6"/>
  <p:tag name="KSO_WM_UNIT_ID" val="crop20201213_1*ζ_h_d*1_1_6"/>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76"/>
  <p:tag name="KSO_WM_BLIP_RECT_RIGHT" val="-41"/>
  <p:tag name="KSO_WM_BLIP_RECT_TOP" val="-93"/>
  <p:tag name="KSO_WM_BLIP_RECT_BOTTOM" val="-119"/>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DIAGRAM_MODELTYPE" val="creativeCrop"/>
  <p:tag name="KSO_WM_UNIT_VALUE" val="481*1553"/>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7"/>
  <p:tag name="KSO_WM_UNIT_ID" val="crop20201213_1*ζ_h_d*1_1_7"/>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74"/>
  <p:tag name="KSO_WM_BLIP_RECT_RIGHT" val="-35"/>
  <p:tag name="KSO_WM_BLIP_RECT_TOP" val="-136"/>
  <p:tag name="KSO_WM_BLIP_RECT_BOTTOM" val="-145"/>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DIAGRAM_MODELTYPE" val="creativeCrop"/>
  <p:tag name="KSO_WM_UNIT_VALUE" val="364*1573"/>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8"/>
  <p:tag name="KSO_WM_UNIT_ID" val="crop20201213_1*ζ_h_d*1_1_8"/>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74"/>
  <p:tag name="KSO_WM_BLIP_RECT_RIGHT" val="-33"/>
  <p:tag name="KSO_WM_BLIP_RECT_TOP" val="-214"/>
  <p:tag name="KSO_WM_BLIP_RECT_BOTTOM" val="-189"/>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30.xml><?xml version="1.0" encoding="utf-8"?>
<p:tagLst xmlns:p="http://schemas.openxmlformats.org/presentationml/2006/main">
  <p:tag name="KSO_WM_TEMPLATE_CATEGORY" val="diagram"/>
  <p:tag name="KSO_WM_TEMPLATE_INDEX" val="30177833"/>
  <p:tag name="KSO_WM_TAG_VERSION" val="1.0"/>
  <p:tag name="KSO_WM_SLIDE_ID" val="diagram30177833_1"/>
  <p:tag name="KSO_WM_SLIDE_INDEX" val="1"/>
  <p:tag name="KSO_WM_SLIDE_ITEM_CNT" val="5"/>
  <p:tag name="KSO_WM_SLIDE_LAYOUT" val="a_f_l"/>
  <p:tag name="KSO_WM_SLIDE_LAYOUT_CNT" val="1_2_1"/>
  <p:tag name="KSO_WM_SLIDE_TYPE" val="text"/>
  <p:tag name="KSO_WM_SLIDE_SUBTYPE" val="diag"/>
  <p:tag name="KSO_WM_BEAUTIFY_FLAG" val="#wm#"/>
  <p:tag name="KSO_WM_SLIDE_POSITION" val="68*125"/>
  <p:tag name="KSO_WM_SLIDE_SIZE" val="835*289"/>
  <p:tag name="KSO_WM_DIAGRAM_GROUP_CODE" val="l1-1"/>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ISLIDE.DIAGRAM" val="#2589;"/>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TEMPLATE_CATEGORY" val="diagram"/>
  <p:tag name="KSO_WM_TEMPLATE_INDEX" val="20186248"/>
  <p:tag name="KSO_WM_UNIT_TYPE" val="l_h_i"/>
  <p:tag name="KSO_WM_UNIT_INDEX" val="1_1_1"/>
  <p:tag name="KSO_WM_UNIT_ID" val="diagram20186248_1*l_h_i*1_1_1"/>
  <p:tag name="KSO_WM_UNIT_LAYERLEVEL" val="1_1_1"/>
  <p:tag name="KSO_WM_BEAUTIFY_FLAG" val=""/>
  <p:tag name="KSO_WM_TAG_VERSION" val="1.0"/>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34.xml><?xml version="1.0" encoding="utf-8"?>
<p:tagLst xmlns:p="http://schemas.openxmlformats.org/presentationml/2006/main">
  <p:tag name="KSO_WM_UNIT_DIAGRAM_MODELTYPE" val="creativeCrop"/>
  <p:tag name="KSO_WM_UNIT_VALUE" val="255*1585"/>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9"/>
  <p:tag name="KSO_WM_UNIT_ID" val="crop20201213_1*ζ_h_d*1_1_9"/>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75"/>
  <p:tag name="KSO_WM_BLIP_RECT_RIGHT" val="-30"/>
  <p:tag name="KSO_WM_BLIP_RECT_TOP" val="-348"/>
  <p:tag name="KSO_WM_BLIP_RECT_BOTTOM" val="-269"/>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40.xml><?xml version="1.0" encoding="utf-8"?>
<p:tagLst xmlns:p="http://schemas.openxmlformats.org/presentationml/2006/main">
  <p:tag name="KSO_WM_TEMPLATE_CATEGORY" val="diagram"/>
  <p:tag name="KSO_WM_TEMPLATE_INDEX" val="20186248"/>
  <p:tag name="KSO_WM_UNIT_TYPE" val="l_h_i"/>
  <p:tag name="KSO_WM_UNIT_INDEX" val="1_1_2"/>
  <p:tag name="KSO_WM_UNIT_ID" val="diagram20186248_1*l_h_i*1_1_2"/>
  <p:tag name="KSO_WM_UNIT_LAYERLEVEL" val="1_1_1"/>
  <p:tag name="KSO_WM_BEAUTIFY_FLAG" val=""/>
  <p:tag name="KSO_WM_TAG_VERSION" val="1.0"/>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341.xml><?xml version="1.0" encoding="utf-8"?>
<p:tagLst xmlns:p="http://schemas.openxmlformats.org/presentationml/2006/main">
  <p:tag name="KSO_WM_TEMPLATE_CATEGORY" val="diagram"/>
  <p:tag name="KSO_WM_TEMPLATE_INDEX" val="20186248"/>
  <p:tag name="KSO_WM_UNIT_TYPE" val="l_i"/>
  <p:tag name="KSO_WM_UNIT_INDEX" val="1_3"/>
  <p:tag name="KSO_WM_UNIT_ID" val="diagram20186248_1*l_i*1_3"/>
  <p:tag name="KSO_WM_UNIT_LAYERLEVEL" val="1_1"/>
  <p:tag name="KSO_WM_BEAUTIFY_FLAG" val=""/>
  <p:tag name="KSO_WM_TAG_VERSION" val="1.0"/>
  <p:tag name="KSO_WM_DIAGRAM_GROUP_CODE" val="l1-1"/>
  <p:tag name="KSO_WM_UNIT_LINE_FORE_SCHEMECOLOR_INDEX" val="13"/>
  <p:tag name="KSO_WM_UNIT_LINE_FILL_TYPE" val="2"/>
  <p:tag name="KSO_WM_UNIT_USESOURCEFORMAT_APPLY" val="1"/>
</p:tagLst>
</file>

<file path=ppt/tags/tag342.xml><?xml version="1.0" encoding="utf-8"?>
<p:tagLst xmlns:p="http://schemas.openxmlformats.org/presentationml/2006/main">
  <p:tag name="KSO_WM_TEMPLATE_CATEGORY" val="diagram"/>
  <p:tag name="KSO_WM_TEMPLATE_INDEX" val="20186248"/>
  <p:tag name="KSO_WM_UNIT_TYPE" val="l_h_i"/>
  <p:tag name="KSO_WM_UNIT_INDEX" val="1_1_3"/>
  <p:tag name="KSO_WM_UNIT_ID" val="diagram20186248_1*l_h_i*1_1_3"/>
  <p:tag name="KSO_WM_UNIT_LAYERLEVEL" val="1_1_1"/>
  <p:tag name="KSO_WM_BEAUTIFY_FLAG" val=""/>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343.xml><?xml version="1.0" encoding="utf-8"?>
<p:tagLst xmlns:p="http://schemas.openxmlformats.org/presentationml/2006/main">
  <p:tag name="KSO_WM_TEMPLATE_CATEGORY" val="diagram"/>
  <p:tag name="KSO_WM_TEMPLATE_INDEX" val="20186248"/>
  <p:tag name="KSO_WM_UNIT_TYPE" val="l_h_a"/>
  <p:tag name="KSO_WM_UNIT_INDEX" val="1_1_1"/>
  <p:tag name="KSO_WM_UNIT_ID" val="diagram20186248_1*l_h_a*1_1_1"/>
  <p:tag name="KSO_WM_UNIT_LAYERLEVEL" val="1_1_1"/>
  <p:tag name="KSO_WM_UNIT_VALUE" val="6"/>
  <p:tag name="KSO_WM_UNIT_HIGHLIGHT" val="0"/>
  <p:tag name="KSO_WM_UNIT_COMPATIBLE" val="0"/>
  <p:tag name="KSO_WM_UNIT_CLEAR" val="0"/>
  <p:tag name="KSO_WM_BEAUTIFY_FLAG" val=""/>
  <p:tag name="KSO_WM_TAG_VERSION" val="1.0"/>
  <p:tag name="KSO_WM_DIAGRAM_GROUP_CODE" val="l1-1"/>
  <p:tag name="KSO_WM_UNIT_PRESET_TEXT" val="标题文本预设"/>
  <p:tag name="KSO_WM_UNIT_TEXT_FILL_FORE_SCHEMECOLOR_INDEX" val="14"/>
  <p:tag name="KSO_WM_UNIT_TEXT_FILL_TYPE" val="1"/>
  <p:tag name="KSO_WM_UNIT_USESOURCEFORMAT_APPLY" val="1"/>
</p:tagLst>
</file>

<file path=ppt/tags/tag344.xml><?xml version="1.0" encoding="utf-8"?>
<p:tagLst xmlns:p="http://schemas.openxmlformats.org/presentationml/2006/main">
  <p:tag name="KSO_WM_TEMPLATE_CATEGORY" val="diagram"/>
  <p:tag name="KSO_WM_TEMPLATE_INDEX" val="20186248"/>
  <p:tag name="KSO_WM_UNIT_TYPE" val="l_h_f"/>
  <p:tag name="KSO_WM_UNIT_INDEX" val="1_1_1"/>
  <p:tag name="KSO_WM_UNIT_ID" val="diagram20186248_1*l_h_f*1_1_1"/>
  <p:tag name="KSO_WM_UNIT_LAYERLEVEL" val="1_1_1"/>
  <p:tag name="KSO_WM_UNIT_VALUE" val="84"/>
  <p:tag name="KSO_WM_UNIT_HIGHLIGHT" val="0"/>
  <p:tag name="KSO_WM_UNIT_COMPATIBLE" val="0"/>
  <p:tag name="KSO_WM_UNIT_CLEAR" val="0"/>
  <p:tag name="KSO_WM_BEAUTIFY_FLAG" val=""/>
  <p:tag name="KSO_WM_TAG_VERSION" val="1.0"/>
  <p:tag name="KSO_WM_DIAGRAM_GROUP_CODE" val="l1-1"/>
  <p:tag name="KSO_WM_UNIT_PRESET_TEXT" val="此部分内容作为文字排版占位显示（建议使用主题字体）_x000B_如需更改请在（设置形状格式）菜单下（文本选项）中调整"/>
  <p:tag name="KSO_WM_UNIT_USESOURCEFORMAT_APPLY" val="1"/>
</p:tagLst>
</file>

<file path=ppt/tags/tag345.xml><?xml version="1.0" encoding="utf-8"?>
<p:tagLst xmlns:p="http://schemas.openxmlformats.org/presentationml/2006/main">
  <p:tag name="KSO_WM_TEMPLATE_CATEGORY" val="diagram"/>
  <p:tag name="KSO_WM_TEMPLATE_INDEX" val="20186248"/>
  <p:tag name="KSO_WM_UNIT_TYPE" val="l_h_i"/>
  <p:tag name="KSO_WM_UNIT_INDEX" val="1_2_1"/>
  <p:tag name="KSO_WM_UNIT_ID" val="diagram20186248_1*l_h_i*1_2_1"/>
  <p:tag name="KSO_WM_UNIT_LAYERLEVEL" val="1_1_1"/>
  <p:tag name="KSO_WM_BEAUTIFY_FLAG" val=""/>
  <p:tag name="KSO_WM_TAG_VERSION" val="1.0"/>
  <p:tag name="KSO_WM_DIAGRAM_GROUP_CODE" val="l1-1"/>
  <p:tag name="KSO_WM_UNIT_FILL_FORE_SCHEMECOLOR_INDEX" val="7"/>
  <p:tag name="KSO_WM_UNIT_FILL_TYPE" val="1"/>
  <p:tag name="KSO_WM_UNIT_TEXT_FILL_FORE_SCHEMECOLOR_INDEX" val="2"/>
  <p:tag name="KSO_WM_UNIT_TEXT_FILL_TYPE" val="1"/>
  <p:tag name="KSO_WM_UNIT_USESOURCEFORMAT_APPLY" val="1"/>
</p:tagLst>
</file>

<file path=ppt/tags/tag346.xml><?xml version="1.0" encoding="utf-8"?>
<p:tagLst xmlns:p="http://schemas.openxmlformats.org/presentationml/2006/main">
  <p:tag name="KSO_WM_TEMPLATE_CATEGORY" val="diagram"/>
  <p:tag name="KSO_WM_TEMPLATE_INDEX" val="20186248"/>
  <p:tag name="KSO_WM_UNIT_TYPE" val="l_h_i"/>
  <p:tag name="KSO_WM_UNIT_INDEX" val="1_2_2"/>
  <p:tag name="KSO_WM_UNIT_ID" val="diagram20186248_1*l_h_i*1_2_2"/>
  <p:tag name="KSO_WM_UNIT_LAYERLEVEL" val="1_1_1"/>
  <p:tag name="KSO_WM_BEAUTIFY_FLAG" val=""/>
  <p:tag name="KSO_WM_TAG_VERSION" val="1.0"/>
  <p:tag name="KSO_WM_DIAGRAM_GROUP_CODE" val="l1-1"/>
  <p:tag name="KSO_WM_UNIT_FILL_FORE_SCHEMECOLOR_INDEX" val="7"/>
  <p:tag name="KSO_WM_UNIT_FILL_TYPE" val="1"/>
  <p:tag name="KSO_WM_UNIT_TEXT_FILL_FORE_SCHEMECOLOR_INDEX" val="2"/>
  <p:tag name="KSO_WM_UNIT_TEXT_FILL_TYPE" val="1"/>
  <p:tag name="KSO_WM_UNIT_USESOURCEFORMAT_APPLY" val="1"/>
</p:tagLst>
</file>

<file path=ppt/tags/tag347.xml><?xml version="1.0" encoding="utf-8"?>
<p:tagLst xmlns:p="http://schemas.openxmlformats.org/presentationml/2006/main">
  <p:tag name="KSO_WM_TEMPLATE_CATEGORY" val="diagram"/>
  <p:tag name="KSO_WM_TEMPLATE_INDEX" val="20186248"/>
  <p:tag name="KSO_WM_UNIT_TYPE" val="l_h_i"/>
  <p:tag name="KSO_WM_UNIT_INDEX" val="1_2_3"/>
  <p:tag name="KSO_WM_UNIT_ID" val="diagram20186248_1*l_h_i*1_2_3"/>
  <p:tag name="KSO_WM_UNIT_LAYERLEVEL" val="1_1_1"/>
  <p:tag name="KSO_WM_BEAUTIFY_FLAG" val=""/>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348.xml><?xml version="1.0" encoding="utf-8"?>
<p:tagLst xmlns:p="http://schemas.openxmlformats.org/presentationml/2006/main">
  <p:tag name="KSO_WM_TEMPLATE_CATEGORY" val="diagram"/>
  <p:tag name="KSO_WM_TEMPLATE_INDEX" val="20186248"/>
  <p:tag name="KSO_WM_UNIT_TYPE" val="l_h_a"/>
  <p:tag name="KSO_WM_UNIT_INDEX" val="1_2_1"/>
  <p:tag name="KSO_WM_UNIT_ID" val="diagram20186248_1*l_h_a*1_2_1"/>
  <p:tag name="KSO_WM_UNIT_LAYERLEVEL" val="1_1_1"/>
  <p:tag name="KSO_WM_UNIT_VALUE" val="6"/>
  <p:tag name="KSO_WM_UNIT_HIGHLIGHT" val="0"/>
  <p:tag name="KSO_WM_UNIT_COMPATIBLE" val="0"/>
  <p:tag name="KSO_WM_UNIT_CLEAR" val="0"/>
  <p:tag name="KSO_WM_BEAUTIFY_FLAG" val=""/>
  <p:tag name="KSO_WM_TAG_VERSION" val="1.0"/>
  <p:tag name="KSO_WM_DIAGRAM_GROUP_CODE" val="l1-1"/>
  <p:tag name="KSO_WM_UNIT_PRESET_TEXT" val="标题文本预设"/>
  <p:tag name="KSO_WM_UNIT_TEXT_FILL_FORE_SCHEMECOLOR_INDEX" val="14"/>
  <p:tag name="KSO_WM_UNIT_TEXT_FILL_TYPE" val="1"/>
  <p:tag name="KSO_WM_UNIT_USESOURCEFORMAT_APPLY" val="1"/>
</p:tagLst>
</file>

<file path=ppt/tags/tag349.xml><?xml version="1.0" encoding="utf-8"?>
<p:tagLst xmlns:p="http://schemas.openxmlformats.org/presentationml/2006/main">
  <p:tag name="KSO_WM_TEMPLATE_CATEGORY" val="diagram"/>
  <p:tag name="KSO_WM_TEMPLATE_INDEX" val="20186248"/>
  <p:tag name="KSO_WM_UNIT_TYPE" val="l_h_f"/>
  <p:tag name="KSO_WM_UNIT_INDEX" val="1_2_1"/>
  <p:tag name="KSO_WM_UNIT_ID" val="diagram20186248_1*l_h_f*1_2_1"/>
  <p:tag name="KSO_WM_UNIT_LAYERLEVEL" val="1_1_1"/>
  <p:tag name="KSO_WM_UNIT_VALUE" val="84"/>
  <p:tag name="KSO_WM_UNIT_HIGHLIGHT" val="0"/>
  <p:tag name="KSO_WM_UNIT_COMPATIBLE" val="0"/>
  <p:tag name="KSO_WM_UNIT_CLEAR" val="0"/>
  <p:tag name="KSO_WM_BEAUTIFY_FLAG" val=""/>
  <p:tag name="KSO_WM_TAG_VERSION" val="1.0"/>
  <p:tag name="KSO_WM_DIAGRAM_GROUP_CODE" val="l1-1"/>
  <p:tag name="KSO_WM_UNIT_PRESET_TEXT" val="此部分内容作为文字排版占位显示（建议使用主题字体）_x000B_如需更改请在（设置形状格式）菜单下（文本选项）中调整"/>
  <p:tag name="KSO_WM_UNIT_USESOURCEFORMAT_APPLY" val="1"/>
</p:tagLst>
</file>

<file path=ppt/tags/tag35.xml><?xml version="1.0" encoding="utf-8"?>
<p:tagLst xmlns:p="http://schemas.openxmlformats.org/presentationml/2006/main">
  <p:tag name="KSO_WM_UNIT_DIAGRAM_MODELTYPE" val="creativeCrop"/>
  <p:tag name="KSO_WM_UNIT_VALUE" val="169*1612"/>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10"/>
  <p:tag name="KSO_WM_UNIT_ID" val="crop20201213_1*ζ_h_d*1_1_10"/>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73"/>
  <p:tag name="KSO_WM_BLIP_RECT_RIGHT" val="-28"/>
  <p:tag name="KSO_WM_BLIP_RECT_TOP" val="-576"/>
  <p:tag name="KSO_WM_BLIP_RECT_BOTTOM" val="-407"/>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50.xml><?xml version="1.0" encoding="utf-8"?>
<p:tagLst xmlns:p="http://schemas.openxmlformats.org/presentationml/2006/main">
  <p:tag name="KSO_WM_TEMPLATE_CATEGORY" val="diagram"/>
  <p:tag name="KSO_WM_TEMPLATE_INDEX" val="20186248"/>
  <p:tag name="KSO_WM_UNIT_TYPE" val="l_h_i"/>
  <p:tag name="KSO_WM_UNIT_INDEX" val="1_3_1"/>
  <p:tag name="KSO_WM_UNIT_ID" val="diagram20186248_1*l_h_i*1_3_1"/>
  <p:tag name="KSO_WM_UNIT_LAYERLEVEL" val="1_1_1"/>
  <p:tag name="KSO_WM_BEAUTIFY_FLAG" val=""/>
  <p:tag name="KSO_WM_TAG_VERSION" val="1.0"/>
  <p:tag name="KSO_WM_DIAGRAM_GROUP_CODE" val="l1-1"/>
  <p:tag name="KSO_WM_UNIT_FILL_FORE_SCHEMECOLOR_INDEX" val="9"/>
  <p:tag name="KSO_WM_UNIT_FILL_TYPE" val="1"/>
  <p:tag name="KSO_WM_UNIT_TEXT_FILL_FORE_SCHEMECOLOR_INDEX" val="2"/>
  <p:tag name="KSO_WM_UNIT_TEXT_FILL_TYPE" val="1"/>
  <p:tag name="KSO_WM_UNIT_USESOURCEFORMAT_APPLY" val="1"/>
</p:tagLst>
</file>

<file path=ppt/tags/tag351.xml><?xml version="1.0" encoding="utf-8"?>
<p:tagLst xmlns:p="http://schemas.openxmlformats.org/presentationml/2006/main">
  <p:tag name="KSO_WM_TEMPLATE_CATEGORY" val="diagram"/>
  <p:tag name="KSO_WM_TEMPLATE_INDEX" val="20186248"/>
  <p:tag name="KSO_WM_UNIT_TYPE" val="l_h_i"/>
  <p:tag name="KSO_WM_UNIT_INDEX" val="1_3_2"/>
  <p:tag name="KSO_WM_UNIT_ID" val="diagram20186248_1*l_h_i*1_3_2"/>
  <p:tag name="KSO_WM_UNIT_LAYERLEVEL" val="1_1_1"/>
  <p:tag name="KSO_WM_BEAUTIFY_FLAG" val=""/>
  <p:tag name="KSO_WM_TAG_VERSION" val="1.0"/>
  <p:tag name="KSO_WM_DIAGRAM_GROUP_CODE" val="l1-1"/>
  <p:tag name="KSO_WM_UNIT_FILL_FORE_SCHEMECOLOR_INDEX" val="9"/>
  <p:tag name="KSO_WM_UNIT_FILL_TYPE" val="1"/>
  <p:tag name="KSO_WM_UNIT_TEXT_FILL_FORE_SCHEMECOLOR_INDEX" val="2"/>
  <p:tag name="KSO_WM_UNIT_TEXT_FILL_TYPE" val="1"/>
  <p:tag name="KSO_WM_UNIT_USESOURCEFORMAT_APPLY" val="1"/>
</p:tagLst>
</file>

<file path=ppt/tags/tag352.xml><?xml version="1.0" encoding="utf-8"?>
<p:tagLst xmlns:p="http://schemas.openxmlformats.org/presentationml/2006/main">
  <p:tag name="KSO_WM_TEMPLATE_CATEGORY" val="diagram"/>
  <p:tag name="KSO_WM_TEMPLATE_INDEX" val="20186248"/>
  <p:tag name="KSO_WM_UNIT_TYPE" val="l_h_i"/>
  <p:tag name="KSO_WM_UNIT_INDEX" val="1_3_3"/>
  <p:tag name="KSO_WM_UNIT_ID" val="diagram20186248_1*l_h_i*1_3_3"/>
  <p:tag name="KSO_WM_UNIT_LAYERLEVEL" val="1_1_1"/>
  <p:tag name="KSO_WM_BEAUTIFY_FLAG" val=""/>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353.xml><?xml version="1.0" encoding="utf-8"?>
<p:tagLst xmlns:p="http://schemas.openxmlformats.org/presentationml/2006/main">
  <p:tag name="KSO_WM_TEMPLATE_CATEGORY" val="diagram"/>
  <p:tag name="KSO_WM_TEMPLATE_INDEX" val="20186248"/>
  <p:tag name="KSO_WM_UNIT_TYPE" val="l_h_a"/>
  <p:tag name="KSO_WM_UNIT_INDEX" val="1_3_1"/>
  <p:tag name="KSO_WM_UNIT_ID" val="diagram20186248_1*l_h_a*1_3_1"/>
  <p:tag name="KSO_WM_UNIT_LAYERLEVEL" val="1_1_1"/>
  <p:tag name="KSO_WM_UNIT_VALUE" val="6"/>
  <p:tag name="KSO_WM_UNIT_HIGHLIGHT" val="0"/>
  <p:tag name="KSO_WM_UNIT_COMPATIBLE" val="0"/>
  <p:tag name="KSO_WM_UNIT_CLEAR" val="0"/>
  <p:tag name="KSO_WM_BEAUTIFY_FLAG" val=""/>
  <p:tag name="KSO_WM_TAG_VERSION" val="1.0"/>
  <p:tag name="KSO_WM_DIAGRAM_GROUP_CODE" val="l1-1"/>
  <p:tag name="KSO_WM_UNIT_PRESET_TEXT" val="标题文本预设"/>
  <p:tag name="KSO_WM_UNIT_TEXT_FILL_FORE_SCHEMECOLOR_INDEX" val="14"/>
  <p:tag name="KSO_WM_UNIT_TEXT_FILL_TYPE" val="1"/>
  <p:tag name="KSO_WM_UNIT_USESOURCEFORMAT_APPLY" val="1"/>
</p:tagLst>
</file>

<file path=ppt/tags/tag354.xml><?xml version="1.0" encoding="utf-8"?>
<p:tagLst xmlns:p="http://schemas.openxmlformats.org/presentationml/2006/main">
  <p:tag name="KSO_WM_TEMPLATE_CATEGORY" val="diagram"/>
  <p:tag name="KSO_WM_TEMPLATE_INDEX" val="20186248"/>
  <p:tag name="KSO_WM_UNIT_TYPE" val="l_h_f"/>
  <p:tag name="KSO_WM_UNIT_INDEX" val="1_3_1"/>
  <p:tag name="KSO_WM_UNIT_ID" val="diagram20186248_1*l_h_f*1_3_1"/>
  <p:tag name="KSO_WM_UNIT_LAYERLEVEL" val="1_1_1"/>
  <p:tag name="KSO_WM_UNIT_VALUE" val="84"/>
  <p:tag name="KSO_WM_UNIT_HIGHLIGHT" val="0"/>
  <p:tag name="KSO_WM_UNIT_COMPATIBLE" val="0"/>
  <p:tag name="KSO_WM_UNIT_CLEAR" val="0"/>
  <p:tag name="KSO_WM_BEAUTIFY_FLAG" val=""/>
  <p:tag name="KSO_WM_TAG_VERSION" val="1.0"/>
  <p:tag name="KSO_WM_DIAGRAM_GROUP_CODE" val="l1-1"/>
  <p:tag name="KSO_WM_UNIT_PRESET_TEXT" val="此部分内容作为文字排版占位显示（建议使用主题字体）_x000B_如需更改请在（设置形状格式）菜单下（文本选项）中调整"/>
  <p:tag name="KSO_WM_UNIT_USESOURCEFORMAT_APPLY" val="1"/>
</p:tagLst>
</file>

<file path=ppt/tags/tag355.xml><?xml version="1.0" encoding="utf-8"?>
<p:tagLst xmlns:p="http://schemas.openxmlformats.org/presentationml/2006/main">
  <p:tag name="KSO_WM_TEMPLATE_CATEGORY" val="diagram"/>
  <p:tag name="KSO_WM_TEMPLATE_INDEX" val="20186248"/>
  <p:tag name="KSO_WM_UNIT_TYPE" val="l_i"/>
  <p:tag name="KSO_WM_UNIT_INDEX" val="1_3"/>
  <p:tag name="KSO_WM_UNIT_ID" val="diagram20186248_1*l_i*1_3"/>
  <p:tag name="KSO_WM_UNIT_LAYERLEVEL" val="1_1"/>
  <p:tag name="KSO_WM_BEAUTIFY_FLAG" val=""/>
  <p:tag name="KSO_WM_TAG_VERSION" val="1.0"/>
  <p:tag name="KSO_WM_DIAGRAM_GROUP_CODE" val="l1-1"/>
  <p:tag name="KSO_WM_UNIT_LINE_FORE_SCHEMECOLOR_INDEX" val="13"/>
  <p:tag name="KSO_WM_UNIT_LINE_FILL_TYPE" val="2"/>
  <p:tag name="KSO_WM_UNIT_USESOURCEFORMAT_APPLY" val="1"/>
</p:tagLst>
</file>

<file path=ppt/tags/tag356.xml><?xml version="1.0" encoding="utf-8"?>
<p:tagLst xmlns:p="http://schemas.openxmlformats.org/presentationml/2006/main">
  <p:tag name="KSO_WPP_MARK_KEY" val="099c76c3-df40-4bd0-9310-8881fe0e2920"/>
  <p:tag name="COMMONDATA" val="eyJoZGlkIjoiNWY2MjhlYjZhMGU1NGU3ZjAyN2YzZmI3MDU1M2UxY2QifQ=="/>
</p:tagLst>
</file>

<file path=ppt/tags/tag36.xml><?xml version="1.0" encoding="utf-8"?>
<p:tagLst xmlns:p="http://schemas.openxmlformats.org/presentationml/2006/main">
  <p:tag name="KSO_WM_UNIT_DIAGRAM_MODELTYPE" val="creativeCrop"/>
  <p:tag name="KSO_WM_UNIT_VALUE" val="205*154"/>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11"/>
  <p:tag name="KSO_WM_UNIT_ID" val="crop20201213_1*ζ_h_d*1_1_11"/>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1321"/>
  <p:tag name="KSO_WM_BLIP_RECT_RIGHT" val="-685"/>
  <p:tag name="KSO_WM_BLIP_RECT_TOP" val="-376"/>
  <p:tag name="KSO_WM_BLIP_RECT_BOTTOM" val="-418"/>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7.xml><?xml version="1.0" encoding="utf-8"?>
<p:tagLst xmlns:p="http://schemas.openxmlformats.org/presentationml/2006/main">
  <p:tag name="KSO_WM_UNIT_DIAGRAM_MODELTYPE" val="creativeCrop"/>
  <p:tag name="KSO_WM_UNIT_VALUE" val="146*135"/>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12"/>
  <p:tag name="KSO_WM_UNIT_ID" val="crop20201213_1*ζ_h_d*1_1_12"/>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1837"/>
  <p:tag name="KSO_WM_BLIP_RECT_RIGHT" val="-475"/>
  <p:tag name="KSO_WM_BLIP_RECT_TOP" val="-482"/>
  <p:tag name="KSO_WM_BLIP_RECT_BOTTOM" val="-668"/>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8.xml><?xml version="1.0" encoding="utf-8"?>
<p:tagLst xmlns:p="http://schemas.openxmlformats.org/presentationml/2006/main">
  <p:tag name="KSO_WM_UNIT_DIAGRAM_MODELTYPE" val="creativeCrop"/>
  <p:tag name="KSO_WM_UNIT_VALUE" val="88*79"/>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13"/>
  <p:tag name="KSO_WM_UNIT_ID" val="crop20201213_1*ζ_h_d*1_1_13"/>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2137"/>
  <p:tag name="KSO_WM_BLIP_RECT_RIGHT" val="-1872"/>
  <p:tag name="KSO_WM_BLIP_RECT_TOP" val="-1011"/>
  <p:tag name="KSO_WM_BLIP_RECT_BOTTOM" val="-977"/>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39.xml><?xml version="1.0" encoding="utf-8"?>
<p:tagLst xmlns:p="http://schemas.openxmlformats.org/presentationml/2006/main">
  <p:tag name="KSO_WM_UNIT_DIAGRAM_MODELTYPE" val="creativeCrop"/>
  <p:tag name="KSO_WM_UNIT_VALUE" val="13*15"/>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14"/>
  <p:tag name="KSO_WM_UNIT_ID" val="crop20201213_1*ζ_h_d*1_1_14"/>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10980"/>
  <p:tag name="KSO_WM_BLIP_RECT_RIGHT" val="-10124"/>
  <p:tag name="KSO_WM_BLIP_RECT_TOP" val="-6659"/>
  <p:tag name="KSO_WM_BLIP_RECT_BOTTOM" val="-7080"/>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DIAGRAM_MODELTYPE" val="creativeCrop"/>
  <p:tag name="KSO_WM_UNIT_VALUE" val="13*15"/>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15"/>
  <p:tag name="KSO_WM_UNIT_ID" val="crop20201213_1*ζ_h_d*1_1_15"/>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11277"/>
  <p:tag name="KSO_WM_BLIP_RECT_RIGHT" val="-10584"/>
  <p:tag name="KSO_WM_BLIP_RECT_TOP" val="-6813"/>
  <p:tag name="KSO_WM_BLIP_RECT_BOTTOM" val="-6925"/>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41.xml><?xml version="1.0" encoding="utf-8"?>
<p:tagLst xmlns:p="http://schemas.openxmlformats.org/presentationml/2006/main">
  <p:tag name="KSO_WM_UNIT_DIAGRAM_MODELTYPE" val="creativeCrop"/>
  <p:tag name="KSO_WM_UNIT_VALUE" val="1829*1304"/>
  <p:tag name="KSO_WM_UNIT_HIGHLIGHT" val="0"/>
  <p:tag name="KSO_WM_UNIT_COMPATIBLE" val="0"/>
  <p:tag name="KSO_WM_UNIT_DIAGRAM_ISNUMVISUAL" val="0"/>
  <p:tag name="KSO_WM_UNIT_DIAGRAM_ISREFERUNIT" val="0"/>
  <p:tag name="KSO_WM_DIAGRAM_GROUP_CODE" val="1647345856"/>
  <p:tag name="KSO_WM_UNIT_TYPE" val="ζ_h_d"/>
  <p:tag name="KSO_WM_UNIT_INDEX" val="1_1_16"/>
  <p:tag name="KSO_WM_UNIT_ID" val="crop20201213_1*ζ_h_d*1_1_16"/>
  <p:tag name="KSO_WM_TEMPLATE_CATEGORY" val="crop"/>
  <p:tag name="KSO_WM_TEMPLATE_INDEX" val="20201213"/>
  <p:tag name="KSO_WM_UNIT_LAYERLEVEL" val="1_1_1"/>
  <p:tag name="KSO_WM_TAG_VERSION" val="1.0"/>
  <p:tag name="KSO_WM_BEAUTIFY_FLAG" val=""/>
  <p:tag name="PICTUREFILLRANGE" val="9122883f-83be-44d7-8d09-2446cc0bb818"/>
  <p:tag name="KSO_WM_BLIP_RECT_LEFT" val="-15"/>
  <p:tag name="KSO_WM_BLIP_RECT_RIGHT" val="-134"/>
  <p:tag name="KSO_WM_BLIP_RECT_TOP" val="0"/>
  <p:tag name="KSO_WM_BLIP_RECT_BOTTOM" val="0"/>
  <p:tag name="KSO_WM_CREATIVE_CROP_ORG_WIDTH" val="408"/>
  <p:tag name="KSO_WM_CREATIVE_CROP_ORG_HEIGHT" val="229.55"/>
  <p:tag name="KSO_WM_CREATIVE_CROP_HEIGHT" val="229.55"/>
  <p:tag name="KSO_WM_CREATIVE_CROP_WIDTH" val="359.221"/>
  <p:tag name="KSO_WM_CREATIVE_CROP_VERSION" val="1"/>
  <p:tag name="KSO_WM_CREATIVE_CROP_TEMPLATE_ID" val="3126135"/>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PA" val="v3.2.0"/>
  <p:tag name="KSO_WM_BEAUTIFY_FLAG" val=""/>
</p:tagLst>
</file>

<file path=ppt/tags/tag44.xml><?xml version="1.0" encoding="utf-8"?>
<p:tagLst xmlns:p="http://schemas.openxmlformats.org/presentationml/2006/main">
  <p:tag name="PA" val="v3.2.0"/>
  <p:tag name="KSO_WM_BEAUTIFY_FLAG" val=""/>
</p:tagLst>
</file>

<file path=ppt/tags/tag45.xml><?xml version="1.0" encoding="utf-8"?>
<p:tagLst xmlns:p="http://schemas.openxmlformats.org/presentationml/2006/main">
  <p:tag name="PA" val="v3.2.0"/>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PA" val="v3.2.0"/>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PA" val="v3.2.0"/>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ISLIDE.DIAGRAM" val="#2589;"/>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PA" val="v3.0.1"/>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PA" val="v3.0.1"/>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PA" val="v3.0.1"/>
  <p:tag name="KSO_WM_BEAUTIFY_FLAG" val=""/>
</p:tagLst>
</file>

<file path=ppt/tags/tag84.xml><?xml version="1.0" encoding="utf-8"?>
<p:tagLst xmlns:p="http://schemas.openxmlformats.org/presentationml/2006/main">
  <p:tag name="PA" val="v3.0.1"/>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PA" val="v3.0.1"/>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PA" val="v3.0.1"/>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PA" val="v3.0.1"/>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PA" val="v3.0.1"/>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PA" val="v3.0.1"/>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4038</Words>
  <Application>WPS 演示</Application>
  <PresentationFormat>宽屏</PresentationFormat>
  <Paragraphs>390</Paragraphs>
  <Slides>20</Slides>
  <Notes>0</Notes>
  <HiddenSlides>0</HiddenSlides>
  <MMClips>0</MMClips>
  <ScaleCrop>false</ScaleCrop>
  <HeadingPairs>
    <vt:vector size="6" baseType="variant">
      <vt:variant>
        <vt:lpstr>已用的字体</vt:lpstr>
      </vt:variant>
      <vt:variant>
        <vt:i4>30</vt:i4>
      </vt:variant>
      <vt:variant>
        <vt:lpstr>主题</vt:lpstr>
      </vt:variant>
      <vt:variant>
        <vt:i4>2</vt:i4>
      </vt:variant>
      <vt:variant>
        <vt:lpstr>幻灯片标题</vt:lpstr>
      </vt:variant>
      <vt:variant>
        <vt:i4>20</vt:i4>
      </vt:variant>
    </vt:vector>
  </HeadingPairs>
  <TitlesOfParts>
    <vt:vector size="52" baseType="lpstr">
      <vt:lpstr>Arial</vt:lpstr>
      <vt:lpstr>宋体</vt:lpstr>
      <vt:lpstr>Wingdings</vt:lpstr>
      <vt:lpstr>微软雅黑</vt:lpstr>
      <vt:lpstr>华文仿宋</vt:lpstr>
      <vt:lpstr>创艺简标宋</vt:lpstr>
      <vt:lpstr>方正舒体</vt:lpstr>
      <vt:lpstr>方正粗黑宋简体</vt:lpstr>
      <vt:lpstr>Arial Unicode MS</vt:lpstr>
      <vt:lpstr>Ebrima</vt:lpstr>
      <vt:lpstr>思源宋体 CN</vt:lpstr>
      <vt:lpstr>Arial Black</vt:lpstr>
      <vt:lpstr>汉仪刚艺体-85W</vt:lpstr>
      <vt:lpstr>Arial</vt:lpstr>
      <vt:lpstr>Wingdings</vt:lpstr>
      <vt:lpstr>方正正中黑简体</vt:lpstr>
      <vt:lpstr>黑体</vt:lpstr>
      <vt:lpstr>Roboto black</vt:lpstr>
      <vt:lpstr>Calibri</vt:lpstr>
      <vt:lpstr>Calibri Light</vt:lpstr>
      <vt:lpstr>等线</vt:lpstr>
      <vt:lpstr>PingFang SC</vt:lpstr>
      <vt:lpstr>Arial Unicode MS</vt:lpstr>
      <vt:lpstr>微软雅黑 Light</vt:lpstr>
      <vt:lpstr>Montserrat</vt:lpstr>
      <vt:lpstr>Sitka Text</vt:lpstr>
      <vt:lpstr>Heiti SC Light</vt:lpstr>
      <vt:lpstr>造字工房悦黑体验版常规体</vt:lpstr>
      <vt:lpstr>方正兰亭纤黑_GBK</vt:lpstr>
      <vt:lpstr>Segoe Print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杨耕宇</cp:lastModifiedBy>
  <cp:revision>195</cp:revision>
  <dcterms:created xsi:type="dcterms:W3CDTF">2021-03-03T08:16:00Z</dcterms:created>
  <dcterms:modified xsi:type="dcterms:W3CDTF">2023-06-16T10:32:14Z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DC3C045B3A7C415EAA31CE397E8CBC38_13</vt:lpwstr>
  </property>
  <property fmtid="{D5CDD505-2E9C-101B-9397-08002B2CF9AE}" pid="3" name="KSOProductBuildVer">
    <vt:lpwstr>2052-11.1.0.14309</vt:lpwstr>
  </property>
</Properties>
</file>