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3"/>
    <p:sldId id="258" r:id="rId4"/>
    <p:sldId id="259" r:id="rId5"/>
    <p:sldId id="261" r:id="rId6"/>
    <p:sldId id="286" r:id="rId7"/>
    <p:sldId id="285" r:id="rId8"/>
    <p:sldId id="287" r:id="rId9"/>
    <p:sldId id="288" r:id="rId10"/>
    <p:sldId id="289" r:id="rId11"/>
    <p:sldId id="260" r:id="rId12"/>
    <p:sldId id="290" r:id="rId13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</p:embeddedFont>
    <p:embeddedFont>
      <p:font typeface="汉仪菱心体简" panose="02010609000101010101" pitchFamily="49" charset="-122"/>
      <p:regular r:id="rId19"/>
    </p:embeddedFont>
    <p:embeddedFont>
      <p:font typeface="等线" panose="02010600030101010101" charset="-122"/>
      <p:regular r:id="rId20"/>
    </p:embeddedFont>
    <p:embeddedFont>
      <p:font typeface="等线 Light" panose="02010600030101010101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94B"/>
    <a:srgbClr val="35B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4" autoAdjust="0"/>
    <p:restoredTop sz="94660"/>
  </p:normalViewPr>
  <p:slideViewPr>
    <p:cSldViewPr snapToGrid="0">
      <p:cViewPr>
        <p:scale>
          <a:sx n="66" d="100"/>
          <a:sy n="66" d="100"/>
        </p:scale>
        <p:origin x="1450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59.xml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5507C-04F1-4402-93F4-6519BDD11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6035A-E1AA-4E42-BDAC-B2D2A89F1E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E6C38B-9D95-4E0D-B9A1-017F3CE88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60925-4F88-4E2F-87C6-25D0137811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57.xml"/><Relationship Id="rId24" Type="http://schemas.openxmlformats.org/officeDocument/2006/relationships/tags" Target="../tags/tag56.xml"/><Relationship Id="rId23" Type="http://schemas.openxmlformats.org/officeDocument/2006/relationships/tags" Target="../tags/tag55.xml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tags" Target="../tags/tag52.xml"/><Relationship Id="rId2" Type="http://schemas.openxmlformats.org/officeDocument/2006/relationships/tags" Target="../tags/tag34.xml"/><Relationship Id="rId19" Type="http://schemas.openxmlformats.org/officeDocument/2006/relationships/tags" Target="../tags/tag51.xm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.xml"/><Relationship Id="rId7" Type="http://schemas.openxmlformats.org/officeDocument/2006/relationships/image" Target="../media/image3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30.xml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圆角 42"/>
          <p:cNvSpPr/>
          <p:nvPr/>
        </p:nvSpPr>
        <p:spPr>
          <a:xfrm>
            <a:off x="8476569" y="4889694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"/>
          <p:cNvSpPr/>
          <p:nvPr/>
        </p:nvSpPr>
        <p:spPr>
          <a:xfrm>
            <a:off x="8576582" y="4989707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5" name="矩形: 圆角 44"/>
          <p:cNvSpPr/>
          <p:nvPr/>
        </p:nvSpPr>
        <p:spPr>
          <a:xfrm>
            <a:off x="8992552" y="4889694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8"/>
          <p:cNvSpPr/>
          <p:nvPr/>
        </p:nvSpPr>
        <p:spPr>
          <a:xfrm>
            <a:off x="9092565" y="4989707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矩形: 圆角 46"/>
          <p:cNvSpPr/>
          <p:nvPr/>
        </p:nvSpPr>
        <p:spPr>
          <a:xfrm>
            <a:off x="9508535" y="4889694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11"/>
          <p:cNvSpPr/>
          <p:nvPr/>
        </p:nvSpPr>
        <p:spPr>
          <a:xfrm>
            <a:off x="9608548" y="4990833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10024518" y="4889694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14"/>
          <p:cNvSpPr/>
          <p:nvPr/>
        </p:nvSpPr>
        <p:spPr>
          <a:xfrm>
            <a:off x="10143679" y="4989707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7960586" y="4889694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52" name="矩形: 圆角 51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3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文本框 10"/>
          <p:cNvSpPr txBox="1"/>
          <p:nvPr>
            <p:custDataLst>
              <p:tags r:id="rId1"/>
            </p:custDataLst>
          </p:nvPr>
        </p:nvSpPr>
        <p:spPr>
          <a:xfrm>
            <a:off x="1893309" y="1338795"/>
            <a:ext cx="8564880" cy="2168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100"/>
              </a:lnSpc>
            </a:pPr>
            <a:r>
              <a:rPr lang="zh-CN" altLang="en-US" sz="6600" dirty="0">
                <a:solidFill>
                  <a:schemeClr val="bg1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基于RPA的</a:t>
            </a:r>
            <a:endParaRPr lang="zh-CN" altLang="en-US" sz="6600" dirty="0">
              <a:solidFill>
                <a:schemeClr val="bg1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  <a:p>
            <a:pPr algn="l">
              <a:lnSpc>
                <a:spcPts val="8100"/>
              </a:lnSpc>
            </a:pPr>
            <a:r>
              <a:rPr lang="zh-CN" altLang="en-US" sz="6600" dirty="0">
                <a:solidFill>
                  <a:schemeClr val="bg1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两融权益处理数字</a:t>
            </a:r>
            <a:r>
              <a:rPr lang="zh-CN" altLang="en-US" sz="6600" dirty="0">
                <a:solidFill>
                  <a:schemeClr val="bg1"/>
                </a:solidFill>
                <a:latin typeface="汉仪雅酷黑W" panose="00020600040101010101" pitchFamily="18" charset="-122"/>
                <a:ea typeface="汉仪雅酷黑W" panose="00020600040101010101" pitchFamily="18" charset="-122"/>
              </a:rPr>
              <a:t>员工</a:t>
            </a:r>
            <a:endParaRPr lang="zh-CN" altLang="en-US" sz="6600" dirty="0">
              <a:solidFill>
                <a:schemeClr val="bg1"/>
              </a:solidFill>
              <a:latin typeface="汉仪雅酷黑W" panose="00020600040101010101" pitchFamily="18" charset="-122"/>
              <a:ea typeface="汉仪雅酷黑W" panose="00020600040101010101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26410" y="3629201"/>
            <a:ext cx="4069240" cy="377269"/>
            <a:chOff x="1061455" y="4422489"/>
            <a:chExt cx="4069240" cy="377269"/>
          </a:xfrm>
        </p:grpSpPr>
        <p:sp>
          <p:nvSpPr>
            <p:cNvPr id="4" name="文本框 46"/>
            <p:cNvSpPr txBox="1"/>
            <p:nvPr>
              <p:custDataLst>
                <p:tags r:id="rId2"/>
              </p:custDataLst>
            </p:nvPr>
          </p:nvSpPr>
          <p:spPr>
            <a:xfrm>
              <a:off x="1061455" y="4422489"/>
              <a:ext cx="1316648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苹方 中等" panose="020B0400000000000000" pitchFamily="34" charset="-122"/>
                  <a:ea typeface="苹方 中等" panose="020B0400000000000000" pitchFamily="34" charset="-122"/>
                </a:rPr>
                <a:t>增效赋能 </a:t>
              </a:r>
              <a:endParaRPr lang="zh-CN" altLang="en-US" dirty="0"/>
            </a:p>
          </p:txBody>
        </p:sp>
        <p:sp>
          <p:nvSpPr>
            <p:cNvPr id="35" name="文本框 48"/>
            <p:cNvSpPr txBox="1"/>
            <p:nvPr>
              <p:custDataLst>
                <p:tags r:id="rId3"/>
              </p:custDataLst>
            </p:nvPr>
          </p:nvSpPr>
          <p:spPr>
            <a:xfrm>
              <a:off x="2436639" y="4431458"/>
              <a:ext cx="1260336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苹方 中等" panose="020B0400000000000000" pitchFamily="34" charset="-122"/>
                  <a:ea typeface="苹方 中等" panose="020B0400000000000000" pitchFamily="34" charset="-122"/>
                </a:rPr>
                <a:t>智能应用 </a:t>
              </a:r>
              <a:endParaRPr lang="zh-CN" altLang="en-US" dirty="0"/>
            </a:p>
          </p:txBody>
        </p:sp>
        <p:sp>
          <p:nvSpPr>
            <p:cNvPr id="6" name="文本框 50"/>
            <p:cNvSpPr txBox="1"/>
            <p:nvPr>
              <p:custDataLst>
                <p:tags r:id="rId4"/>
              </p:custDataLst>
            </p:nvPr>
          </p:nvSpPr>
          <p:spPr>
            <a:xfrm>
              <a:off x="3814047" y="4422489"/>
              <a:ext cx="13166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>
                  <a:solidFill>
                    <a:schemeClr val="bg1"/>
                  </a:solidFill>
                  <a:latin typeface="苹方 中等" panose="020B0400000000000000" pitchFamily="34" charset="-122"/>
                  <a:ea typeface="苹方 中等" panose="020B0400000000000000" pitchFamily="34" charset="-122"/>
                </a:rPr>
                <a:t>预判未来</a:t>
              </a:r>
              <a:endParaRPr lang="zh-CN" altLang="en-US" dirty="0"/>
            </a:p>
          </p:txBody>
        </p:sp>
        <p:cxnSp>
          <p:nvCxnSpPr>
            <p:cNvPr id="7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2298787" y="4503547"/>
              <a:ext cx="0" cy="2075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6"/>
              </p:custDataLst>
            </p:nvPr>
          </p:nvCxnSpPr>
          <p:spPr>
            <a:xfrm>
              <a:off x="3696975" y="4503547"/>
              <a:ext cx="0" cy="20757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7"/>
          <p:cNvSpPr txBox="1"/>
          <p:nvPr>
            <p:custDataLst>
              <p:tags r:id="rId7"/>
            </p:custDataLst>
          </p:nvPr>
        </p:nvSpPr>
        <p:spPr>
          <a:xfrm>
            <a:off x="1976488" y="4889588"/>
            <a:ext cx="2824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汇报单位：</a:t>
            </a:r>
            <a:r>
              <a:rPr lang="zh-CN" sz="1600" dirty="0">
                <a:solidFill>
                  <a:schemeClr val="bg1"/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中泰证券有限公司</a:t>
            </a:r>
            <a:endParaRPr lang="zh-CN" sz="1600" dirty="0">
              <a:solidFill>
                <a:schemeClr val="bg1"/>
              </a:solidFill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>
            <p:custDataLst>
              <p:tags r:id="rId1"/>
            </p:custDataLst>
          </p:nvPr>
        </p:nvGrpSpPr>
        <p:grpSpPr>
          <a:xfrm>
            <a:off x="-887280" y="40067"/>
            <a:ext cx="4049272" cy="915206"/>
            <a:chOff x="-887280" y="40067"/>
            <a:chExt cx="4049272" cy="915206"/>
          </a:xfrm>
        </p:grpSpPr>
        <p:grpSp>
          <p:nvGrpSpPr>
            <p:cNvPr id="59" name="组合 58"/>
            <p:cNvGrpSpPr/>
            <p:nvPr/>
          </p:nvGrpSpPr>
          <p:grpSpPr>
            <a:xfrm>
              <a:off x="883584" y="439393"/>
              <a:ext cx="2073117" cy="515880"/>
              <a:chOff x="416161" y="694234"/>
              <a:chExt cx="2073117" cy="515880"/>
            </a:xfrm>
          </p:grpSpPr>
          <p:sp>
            <p:nvSpPr>
              <p:cNvPr id="60" name="梯形 59"/>
              <p:cNvSpPr/>
              <p:nvPr>
                <p:custDataLst>
                  <p:tags r:id="rId2"/>
                </p:custDataLst>
              </p:nvPr>
            </p:nvSpPr>
            <p:spPr>
              <a:xfrm>
                <a:off x="465089" y="820420"/>
                <a:ext cx="1975260" cy="389694"/>
              </a:xfrm>
              <a:prstGeom prst="trapezoid">
                <a:avLst>
                  <a:gd name="adj" fmla="val 110241"/>
                </a:avLst>
              </a:prstGeom>
              <a:gradFill flip="none" rotWithShape="1">
                <a:gsLst>
                  <a:gs pos="0">
                    <a:srgbClr val="0E51FA">
                      <a:alpha val="15000"/>
                    </a:srgbClr>
                  </a:gs>
                  <a:gs pos="52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  <p:sp>
            <p:nvSpPr>
              <p:cNvPr id="61" name="梯形 60"/>
              <p:cNvSpPr/>
              <p:nvPr>
                <p:custDataLst>
                  <p:tags r:id="rId3"/>
                </p:custDataLst>
              </p:nvPr>
            </p:nvSpPr>
            <p:spPr>
              <a:xfrm>
                <a:off x="416161" y="694234"/>
                <a:ext cx="2073117" cy="386062"/>
              </a:xfrm>
              <a:prstGeom prst="trapezoid">
                <a:avLst>
                  <a:gd name="adj" fmla="val 130480"/>
                </a:avLst>
              </a:prstGeom>
              <a:gradFill flip="none" rotWithShape="1">
                <a:gsLst>
                  <a:gs pos="0">
                    <a:srgbClr val="0E51FA">
                      <a:alpha val="25000"/>
                    </a:srgbClr>
                  </a:gs>
                  <a:gs pos="95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</p:grpSp>
        <p:sp>
          <p:nvSpPr>
            <p:cNvPr id="62" name="矩形 61"/>
            <p:cNvSpPr/>
            <p:nvPr>
              <p:custDataLst>
                <p:tags r:id="rId4"/>
              </p:custDataLst>
            </p:nvPr>
          </p:nvSpPr>
          <p:spPr>
            <a:xfrm>
              <a:off x="-887280" y="40067"/>
              <a:ext cx="2340000" cy="584775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70000">
                        <a:prstClr val="white">
                          <a:alpha val="0"/>
                        </a:prst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rPr>
                <a:t>04</a:t>
              </a:r>
              <a:endParaRPr kumimoji="1" lang="zh-CN" alt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70000">
                      <a:prstClr val="white">
                        <a:alpha val="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苹方 特粗" panose="020B0800000000000000" pitchFamily="34" charset="-122"/>
                <a:ea typeface="苹方 特粗" panose="020B0800000000000000" pitchFamily="34" charset="-122"/>
                <a:cs typeface="+mn-cs"/>
              </a:endParaRPr>
            </a:p>
          </p:txBody>
        </p:sp>
        <p:sp>
          <p:nvSpPr>
            <p:cNvPr id="63" name="矩形 62"/>
            <p:cNvSpPr/>
            <p:nvPr>
              <p:custDataLst>
                <p:tags r:id="rId5"/>
              </p:custDataLst>
            </p:nvPr>
          </p:nvSpPr>
          <p:spPr>
            <a:xfrm>
              <a:off x="821992" y="234559"/>
              <a:ext cx="2340000" cy="523220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anose="00000500000000000000" pitchFamily="50" charset="-122"/>
                  <a:ea typeface="苹方 特粗" panose="020B0800000000000000" pitchFamily="34" charset="-122"/>
                  <a:cs typeface="+mn-cs"/>
                </a:rPr>
                <a:t>效益目标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新手书" panose="00000500000000000000" pitchFamily="50" charset="-122"/>
                <a:ea typeface="苹方 特粗" panose="020B0800000000000000" pitchFamily="34" charset="-122"/>
                <a:cs typeface="+mn-cs"/>
              </a:endParaRPr>
            </a:p>
          </p:txBody>
        </p:sp>
      </p:grpSp>
      <p:sp>
        <p:nvSpPr>
          <p:cNvPr id="3" name="泪滴形 2"/>
          <p:cNvSpPr/>
          <p:nvPr>
            <p:custDataLst>
              <p:tags r:id="rId6"/>
            </p:custDataLst>
          </p:nvPr>
        </p:nvSpPr>
        <p:spPr>
          <a:xfrm>
            <a:off x="4685780" y="3575011"/>
            <a:ext cx="1152180" cy="1152180"/>
          </a:xfrm>
          <a:prstGeom prst="teardrop">
            <a:avLst/>
          </a:prstGeom>
          <a:solidFill>
            <a:srgbClr val="009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泪滴形 3"/>
          <p:cNvSpPr/>
          <p:nvPr>
            <p:custDataLst>
              <p:tags r:id="rId7"/>
            </p:custDataLst>
          </p:nvPr>
        </p:nvSpPr>
        <p:spPr>
          <a:xfrm rot="5400000">
            <a:off x="4685779" y="2365911"/>
            <a:ext cx="1152180" cy="1152180"/>
          </a:xfrm>
          <a:prstGeom prst="teardrop">
            <a:avLst/>
          </a:prstGeom>
          <a:solidFill>
            <a:srgbClr val="009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泪滴形 10"/>
          <p:cNvSpPr/>
          <p:nvPr>
            <p:custDataLst>
              <p:tags r:id="rId8"/>
            </p:custDataLst>
          </p:nvPr>
        </p:nvSpPr>
        <p:spPr>
          <a:xfrm flipH="1">
            <a:off x="5911701" y="3575011"/>
            <a:ext cx="1152180" cy="1152180"/>
          </a:xfrm>
          <a:prstGeom prst="teardrop">
            <a:avLst/>
          </a:prstGeom>
          <a:solidFill>
            <a:srgbClr val="009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泪滴形 12"/>
          <p:cNvSpPr/>
          <p:nvPr>
            <p:custDataLst>
              <p:tags r:id="rId9"/>
            </p:custDataLst>
          </p:nvPr>
        </p:nvSpPr>
        <p:spPr>
          <a:xfrm rot="16200000" flipH="1">
            <a:off x="5911700" y="2365911"/>
            <a:ext cx="1152180" cy="1152180"/>
          </a:xfrm>
          <a:prstGeom prst="teardrop">
            <a:avLst/>
          </a:prstGeom>
          <a:solidFill>
            <a:srgbClr val="009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1517069" y="2169066"/>
            <a:ext cx="2787404" cy="1349375"/>
          </a:xfrm>
          <a:prstGeom prst="rect">
            <a:avLst/>
          </a:prstGeom>
        </p:spPr>
        <p:txBody>
          <a:bodyPr wrap="square">
            <a:spAutoFit/>
          </a:bodyPr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RPA技术可以自动导出、识别和对比不同数据来源的信息，避免了人工识别和对比过程中可能出现的错误。通过自动化的方式，减少了数据对不上、数量对不上以及日期不准确等问题的发生，提高了数据的准确性和一致性。</a:t>
            </a:r>
            <a:endParaRPr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2302952" y="1770524"/>
            <a:ext cx="1960880" cy="398780"/>
          </a:xfrm>
          <a:prstGeom prst="rect">
            <a:avLst/>
          </a:prstGeom>
        </p:spPr>
        <p:txBody>
          <a:bodyPr wrap="none">
            <a:spAutoFit/>
          </a:bodyPr>
          <a:p>
            <a:pPr algn="r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提高数据准确性</a:t>
            </a:r>
            <a:endParaRPr lang="zh-CN" altLang="en-US" sz="2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1476429" y="4310641"/>
            <a:ext cx="2787404" cy="929640"/>
          </a:xfrm>
          <a:prstGeom prst="rect">
            <a:avLst/>
          </a:prstGeom>
        </p:spPr>
        <p:txBody>
          <a:bodyPr wrap="square">
            <a:spAutoFit/>
          </a:bodyPr>
          <a:p>
            <a:pPr algn="r">
              <a:lnSpc>
                <a:spcPct val="130000"/>
              </a:lnSpc>
              <a:spcBef>
                <a:spcPts val="600"/>
              </a:spcBef>
            </a:pP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由于RPA技术可以自动完成重复性、繁琐的任务，减少了对人力资源的依赖。通过应用RPA技术，可以减少或重新分配从事手动对比工作的人员，从而降低了人力成本。</a:t>
            </a:r>
            <a:endParaRPr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2556952" y="3941309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p>
            <a:pPr algn="r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降低人力成本</a:t>
            </a:r>
            <a:endParaRPr lang="zh-CN" altLang="en-US" sz="2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7480749" y="2139856"/>
            <a:ext cx="2787404" cy="1349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RPA技术可以自动完成数据的导出、识别和对比过程，取代了手动的繁琐操作。相比于人工的逐条对比，RPA可以高速处理大量数据，并且可以在较短的时间内完成对比任务。这样可以大幅提高业务办理的效率，节约了大量的时间和人力资源。</a:t>
            </a:r>
            <a:endParaRPr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7483211" y="1770524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p>
            <a:pPr algn="r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提高工作效率</a:t>
            </a:r>
            <a:endParaRPr lang="zh-CN" altLang="en-US" sz="2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7483289" y="4446531"/>
            <a:ext cx="2787404" cy="72009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员工可以将更多的精力和时间用于处理异常情况、解决问题和提供更高价值的服务，提高了工作的满意度和专注度。</a:t>
            </a:r>
            <a:endParaRPr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7483211" y="4052434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p>
            <a:pPr algn="r"/>
            <a:r>
              <a:rPr lang="zh-CN" altLang="en-US" sz="20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提升员工体验</a:t>
            </a:r>
            <a:endParaRPr lang="zh-CN" altLang="en-US" sz="20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8" name="Group 112"/>
          <p:cNvGrpSpPr/>
          <p:nvPr/>
        </p:nvGrpSpPr>
        <p:grpSpPr>
          <a:xfrm>
            <a:off x="6275273" y="2767999"/>
            <a:ext cx="427333" cy="400352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29" name="AutoShape 110"/>
            <p:cNvSpPr/>
            <p:nvPr>
              <p:custDataLst>
                <p:tags r:id="rId18"/>
              </p:custDataLst>
            </p:nvPr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0" name="AutoShape 111"/>
            <p:cNvSpPr/>
            <p:nvPr>
              <p:custDataLst>
                <p:tags r:id="rId19"/>
              </p:custDataLst>
            </p:nvPr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1" name="AutoShape 112"/>
          <p:cNvSpPr/>
          <p:nvPr>
            <p:custDataLst>
              <p:tags r:id="rId20"/>
            </p:custDataLst>
          </p:nvPr>
        </p:nvSpPr>
        <p:spPr bwMode="auto">
          <a:xfrm>
            <a:off x="6276373" y="3888655"/>
            <a:ext cx="428027" cy="426141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133379" y="3898882"/>
            <a:ext cx="293154" cy="427333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33" name="AutoShape 113"/>
            <p:cNvSpPr/>
            <p:nvPr>
              <p:custDataLst>
                <p:tags r:id="rId21"/>
              </p:custDataLst>
            </p:nvPr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4" name="AutoShape 114"/>
            <p:cNvSpPr/>
            <p:nvPr>
              <p:custDataLst>
                <p:tags r:id="rId22"/>
              </p:custDataLst>
            </p:nvPr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5" name="Group 124"/>
          <p:cNvGrpSpPr/>
          <p:nvPr/>
        </p:nvGrpSpPr>
        <p:grpSpPr>
          <a:xfrm>
            <a:off x="5059726" y="2761801"/>
            <a:ext cx="427333" cy="359513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36" name="AutoShape 120"/>
            <p:cNvSpPr/>
            <p:nvPr>
              <p:custDataLst>
                <p:tags r:id="rId23"/>
              </p:custDataLst>
            </p:nvPr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7" name="AutoShape 121"/>
            <p:cNvSpPr/>
            <p:nvPr>
              <p:custDataLst>
                <p:tags r:id="rId24"/>
              </p:custDataLst>
            </p:nvPr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8" name="AutoShape 122"/>
            <p:cNvSpPr/>
            <p:nvPr>
              <p:custDataLst>
                <p:tags r:id="rId25"/>
              </p:custDataLst>
            </p:nvPr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5214288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4"/>
          <p:cNvSpPr/>
          <p:nvPr/>
        </p:nvSpPr>
        <p:spPr>
          <a:xfrm>
            <a:off x="5314301" y="4604262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5730271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8"/>
          <p:cNvSpPr/>
          <p:nvPr/>
        </p:nvSpPr>
        <p:spPr>
          <a:xfrm>
            <a:off x="5830284" y="4604262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6246254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11"/>
          <p:cNvSpPr/>
          <p:nvPr/>
        </p:nvSpPr>
        <p:spPr>
          <a:xfrm>
            <a:off x="6346267" y="4605388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6762237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14"/>
          <p:cNvSpPr/>
          <p:nvPr/>
        </p:nvSpPr>
        <p:spPr>
          <a:xfrm>
            <a:off x="6881398" y="4604262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698305" y="4504249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25" name="矩形: 圆角 24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3119503" y="2868369"/>
            <a:ext cx="5953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汇报完毕 感谢聆听</a:t>
            </a:r>
            <a:endParaRPr lang="zh-CN" alt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604962" y="2689181"/>
            <a:ext cx="329305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业务背景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50179" y="679700"/>
            <a:ext cx="1887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目录</a:t>
            </a:r>
            <a:endParaRPr lang="zh-CN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33816" y="1436863"/>
            <a:ext cx="372022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contents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558796" y="4046090"/>
            <a:ext cx="33957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实施效果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083667" y="2689181"/>
            <a:ext cx="352729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详细流程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093827" y="4045954"/>
            <a:ext cx="4138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效益目标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6606536" y="2519478"/>
            <a:ext cx="646270" cy="4726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H="1">
            <a:off x="6606536" y="3948379"/>
            <a:ext cx="579224" cy="456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H="1">
            <a:off x="1961311" y="3920016"/>
            <a:ext cx="691865" cy="5250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2017294" y="2518477"/>
            <a:ext cx="691865" cy="5250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1961738" y="3633979"/>
            <a:ext cx="5971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3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465231" y="2292294"/>
            <a:ext cx="5971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2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496503" y="3633850"/>
            <a:ext cx="5971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4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961738" y="2340563"/>
            <a:ext cx="5971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1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29785" y="2999740"/>
            <a:ext cx="29330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业务背景</a:t>
            </a:r>
            <a:endParaRPr lang="zh-CN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94849" y="1007767"/>
            <a:ext cx="11067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01</a:t>
            </a:r>
            <a:endParaRPr lang="zh-CN" altLang="en-US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1596" y="1935973"/>
            <a:ext cx="372022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contents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214288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4"/>
          <p:cNvSpPr/>
          <p:nvPr/>
        </p:nvSpPr>
        <p:spPr>
          <a:xfrm>
            <a:off x="5314301" y="4604262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5730271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8"/>
          <p:cNvSpPr/>
          <p:nvPr/>
        </p:nvSpPr>
        <p:spPr>
          <a:xfrm>
            <a:off x="5830284" y="4604262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246254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11"/>
          <p:cNvSpPr/>
          <p:nvPr/>
        </p:nvSpPr>
        <p:spPr>
          <a:xfrm>
            <a:off x="6346267" y="4605388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6762237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4"/>
          <p:cNvSpPr/>
          <p:nvPr/>
        </p:nvSpPr>
        <p:spPr>
          <a:xfrm>
            <a:off x="6881398" y="4604262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698305" y="4504249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28" name="矩形: 圆角 27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72285" y="1770872"/>
            <a:ext cx="4256939" cy="29595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/>
          <a:stretch>
            <a:fillRect/>
          </a:stretch>
        </p:blipFill>
        <p:spPr>
          <a:xfrm>
            <a:off x="1486562" y="1878841"/>
            <a:ext cx="4033470" cy="2727960"/>
          </a:xfrm>
          <a:prstGeom prst="rect">
            <a:avLst/>
          </a:prstGeom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3472475" y="1878841"/>
            <a:ext cx="87984" cy="2727960"/>
          </a:xfrm>
          <a:prstGeom prst="rect">
            <a:avLst/>
          </a:prstGeom>
          <a:solidFill>
            <a:srgbClr val="240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59145" y="1644650"/>
            <a:ext cx="4125595" cy="3322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用业务部每天需要人工将业务柜台的“担保权益方案设置”、“融券权益方案设置”、"保证金权益调整"等其他若干个菜单的数据以excel格式导出。数据导出后，将通过网间传输从交易网传输至办公网，并与某证券行情软件中的存量数据进行对比。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原有方式通过人工进行数据导出，人工比对某证券代码是否已经录入系统，并确保录入信息是否准确无误。该过程操作复杂且重复，拟采用RPA自动化操作流程，从而提高效率和准确性。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887280" y="40067"/>
            <a:ext cx="4049272" cy="915206"/>
            <a:chOff x="-887280" y="40067"/>
            <a:chExt cx="4049272" cy="915206"/>
          </a:xfrm>
        </p:grpSpPr>
        <p:grpSp>
          <p:nvGrpSpPr>
            <p:cNvPr id="34" name="组合 33"/>
            <p:cNvGrpSpPr/>
            <p:nvPr/>
          </p:nvGrpSpPr>
          <p:grpSpPr>
            <a:xfrm>
              <a:off x="883584" y="439393"/>
              <a:ext cx="2073117" cy="515880"/>
              <a:chOff x="416161" y="694234"/>
              <a:chExt cx="2073117" cy="515880"/>
            </a:xfrm>
          </p:grpSpPr>
          <p:sp>
            <p:nvSpPr>
              <p:cNvPr id="18" name="梯形 17"/>
              <p:cNvSpPr/>
              <p:nvPr>
                <p:custDataLst>
                  <p:tags r:id="rId2"/>
                </p:custDataLst>
              </p:nvPr>
            </p:nvSpPr>
            <p:spPr>
              <a:xfrm>
                <a:off x="465089" y="820420"/>
                <a:ext cx="1975260" cy="389694"/>
              </a:xfrm>
              <a:prstGeom prst="trapezoid">
                <a:avLst>
                  <a:gd name="adj" fmla="val 110241"/>
                </a:avLst>
              </a:prstGeom>
              <a:gradFill flip="none" rotWithShape="1">
                <a:gsLst>
                  <a:gs pos="0">
                    <a:srgbClr val="0E51FA">
                      <a:alpha val="15000"/>
                    </a:srgbClr>
                  </a:gs>
                  <a:gs pos="52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  <p:sp>
            <p:nvSpPr>
              <p:cNvPr id="19" name="梯形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416161" y="694234"/>
                <a:ext cx="2073117" cy="386062"/>
              </a:xfrm>
              <a:prstGeom prst="trapezoid">
                <a:avLst>
                  <a:gd name="adj" fmla="val 130480"/>
                </a:avLst>
              </a:prstGeom>
              <a:gradFill flip="none" rotWithShape="1">
                <a:gsLst>
                  <a:gs pos="0">
                    <a:srgbClr val="0E51FA">
                      <a:alpha val="25000"/>
                    </a:srgbClr>
                  </a:gs>
                  <a:gs pos="95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</p:grp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-887280" y="40067"/>
              <a:ext cx="2340000" cy="584775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70000">
                        <a:prstClr val="white">
                          <a:alpha val="0"/>
                        </a:prst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rPr>
                <a:t>01</a:t>
              </a:r>
              <a:endParaRPr kumimoji="1" lang="zh-CN" alt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70000">
                      <a:prstClr val="white">
                        <a:alpha val="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苹方 特粗" panose="020B0800000000000000" pitchFamily="34" charset="-122"/>
                <a:ea typeface="苹方 特粗" panose="020B0800000000000000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821992" y="234559"/>
              <a:ext cx="2340000" cy="523220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anose="00000500000000000000" pitchFamily="50" charset="-122"/>
                  <a:ea typeface="苹方 特粗" panose="020B0800000000000000" pitchFamily="34" charset="-122"/>
                  <a:cs typeface="+mn-cs"/>
                </a:rPr>
                <a:t>业务背景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新手书" panose="00000500000000000000" pitchFamily="50" charset="-122"/>
                <a:ea typeface="苹方 特粗" panose="020B0800000000000000" pitchFamily="3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629785" y="2999740"/>
            <a:ext cx="29330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详细流程</a:t>
            </a:r>
            <a:endParaRPr lang="zh-CN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14315" y="1010285"/>
            <a:ext cx="136715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02</a:t>
            </a:r>
            <a:endParaRPr lang="zh-CN" altLang="en-US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1596" y="1935973"/>
            <a:ext cx="372022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contents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214288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4"/>
          <p:cNvSpPr/>
          <p:nvPr/>
        </p:nvSpPr>
        <p:spPr>
          <a:xfrm>
            <a:off x="5314301" y="4604262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5730271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8"/>
          <p:cNvSpPr/>
          <p:nvPr/>
        </p:nvSpPr>
        <p:spPr>
          <a:xfrm>
            <a:off x="5830284" y="4604262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246254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11"/>
          <p:cNvSpPr/>
          <p:nvPr/>
        </p:nvSpPr>
        <p:spPr>
          <a:xfrm>
            <a:off x="6346267" y="4605388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6762237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4"/>
          <p:cNvSpPr/>
          <p:nvPr/>
        </p:nvSpPr>
        <p:spPr>
          <a:xfrm>
            <a:off x="6881398" y="4604262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698305" y="4504249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28" name="矩形: 圆角 27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-887280" y="40067"/>
            <a:ext cx="4049272" cy="915206"/>
            <a:chOff x="-887280" y="40067"/>
            <a:chExt cx="4049272" cy="915206"/>
          </a:xfrm>
        </p:grpSpPr>
        <p:grpSp>
          <p:nvGrpSpPr>
            <p:cNvPr id="34" name="组合 33"/>
            <p:cNvGrpSpPr/>
            <p:nvPr/>
          </p:nvGrpSpPr>
          <p:grpSpPr>
            <a:xfrm>
              <a:off x="883584" y="439393"/>
              <a:ext cx="2073117" cy="515880"/>
              <a:chOff x="416161" y="694234"/>
              <a:chExt cx="2073117" cy="515880"/>
            </a:xfrm>
          </p:grpSpPr>
          <p:sp>
            <p:nvSpPr>
              <p:cNvPr id="18" name="梯形 17"/>
              <p:cNvSpPr/>
              <p:nvPr>
                <p:custDataLst>
                  <p:tags r:id="rId2"/>
                </p:custDataLst>
              </p:nvPr>
            </p:nvSpPr>
            <p:spPr>
              <a:xfrm>
                <a:off x="465089" y="820420"/>
                <a:ext cx="1975260" cy="389694"/>
              </a:xfrm>
              <a:prstGeom prst="trapezoid">
                <a:avLst>
                  <a:gd name="adj" fmla="val 110241"/>
                </a:avLst>
              </a:prstGeom>
              <a:gradFill flip="none" rotWithShape="1">
                <a:gsLst>
                  <a:gs pos="0">
                    <a:srgbClr val="0E51FA">
                      <a:alpha val="15000"/>
                    </a:srgbClr>
                  </a:gs>
                  <a:gs pos="52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  <p:sp>
            <p:nvSpPr>
              <p:cNvPr id="19" name="梯形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416161" y="694234"/>
                <a:ext cx="2073117" cy="386062"/>
              </a:xfrm>
              <a:prstGeom prst="trapezoid">
                <a:avLst>
                  <a:gd name="adj" fmla="val 130480"/>
                </a:avLst>
              </a:prstGeom>
              <a:gradFill flip="none" rotWithShape="1">
                <a:gsLst>
                  <a:gs pos="0">
                    <a:srgbClr val="0E51FA">
                      <a:alpha val="25000"/>
                    </a:srgbClr>
                  </a:gs>
                  <a:gs pos="95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</p:grp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-887280" y="40067"/>
              <a:ext cx="2340000" cy="584775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70000">
                        <a:prstClr val="white">
                          <a:alpha val="0"/>
                        </a:prst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rPr>
                <a:t>02</a:t>
              </a:r>
              <a:endParaRPr kumimoji="1" lang="zh-CN" alt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70000">
                      <a:prstClr val="white">
                        <a:alpha val="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苹方 特粗" panose="020B0800000000000000" pitchFamily="34" charset="-122"/>
                <a:ea typeface="苹方 特粗" panose="020B0800000000000000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821992" y="234559"/>
              <a:ext cx="2340000" cy="523220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anose="00000500000000000000" pitchFamily="50" charset="-122"/>
                  <a:ea typeface="苹方 特粗" panose="020B0800000000000000" pitchFamily="34" charset="-122"/>
                  <a:cs typeface="+mn-cs"/>
                </a:rPr>
                <a:t>详细流程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新手书" panose="00000500000000000000" pitchFamily="50" charset="-122"/>
                <a:ea typeface="苹方 特粗" panose="020B0800000000000000" pitchFamily="34" charset="-122"/>
                <a:cs typeface="+mn-cs"/>
              </a:endParaRPr>
            </a:p>
          </p:txBody>
        </p:sp>
      </p:grpSp>
      <p:pic>
        <p:nvPicPr>
          <p:cNvPr id="5" name="图片 3" descr="产品登录流程 (3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59187"/>
          <a:stretch>
            <a:fillRect/>
          </a:stretch>
        </p:blipFill>
        <p:spPr>
          <a:xfrm>
            <a:off x="503555" y="1732280"/>
            <a:ext cx="6092825" cy="3657600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8"/>
            </p:custDataLst>
          </p:nvPr>
        </p:nvGraphicFramePr>
        <p:xfrm>
          <a:off x="6596063" y="1732280"/>
          <a:ext cx="4576445" cy="3657600"/>
        </p:xfrm>
        <a:graphic>
          <a:graphicData uri="http://schemas.openxmlformats.org/drawingml/2006/table">
            <a:tbl>
              <a:tblPr/>
              <a:tblGrid>
                <a:gridCol w="396875"/>
                <a:gridCol w="3249930"/>
                <a:gridCol w="929640"/>
              </a:tblGrid>
              <a:tr h="1524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步</a:t>
                      </a:r>
                      <a:endParaRPr lang="en-US" altLang="en-US" sz="10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8DC6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关键流程步骤的简短说明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8DC6"/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操作人</a:t>
                      </a:r>
                      <a:endParaRPr lang="en-US" altLang="en-US" sz="1000" b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08DC6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检查是否存在业务柜台软件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2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激活软件，自动输入用户名称和密码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3 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展开业务菜单，树形展示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4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找到融资融券-&gt;融资融券权益管理-&gt;担保权益方案设置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5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选择筛选 输入筛选条件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6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选择保存 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7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找到融资融券-&gt;融资融券权益管理-&gt;保证金权益调整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8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选择筛选 输入筛选条件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9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选择保存 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10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找到融资融券-&gt;融资融券权益管理-&gt;融券权益方案设置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选择筛选 输入筛选条件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11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点击右键 选择保存 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12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关闭所有窗口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机器人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13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传输数据至办公网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人工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14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900" b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深证信比对过程略</a:t>
                      </a:r>
                      <a:endParaRPr lang="en-US" altLang="en-US" sz="9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000" b="0" i="1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油猴脚本</a:t>
                      </a:r>
                      <a:endParaRPr lang="en-US" altLang="en-US" sz="1000" b="0" i="1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73025" marR="73025" marT="0" marB="0" vert="horz" anchor="t" anchorCtr="0">
                    <a:lnL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A6A6A6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629785" y="2999740"/>
            <a:ext cx="29330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实施效果</a:t>
            </a:r>
            <a:endParaRPr lang="zh-CN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14315" y="1010285"/>
            <a:ext cx="128651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03</a:t>
            </a:r>
            <a:endParaRPr lang="zh-CN" altLang="en-US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1596" y="1935973"/>
            <a:ext cx="372022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contents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214288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4"/>
          <p:cNvSpPr/>
          <p:nvPr/>
        </p:nvSpPr>
        <p:spPr>
          <a:xfrm>
            <a:off x="5314301" y="4604262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5730271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8"/>
          <p:cNvSpPr/>
          <p:nvPr/>
        </p:nvSpPr>
        <p:spPr>
          <a:xfrm>
            <a:off x="5830284" y="4604262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246254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11"/>
          <p:cNvSpPr/>
          <p:nvPr/>
        </p:nvSpPr>
        <p:spPr>
          <a:xfrm>
            <a:off x="6346267" y="4605388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6762237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4"/>
          <p:cNvSpPr/>
          <p:nvPr/>
        </p:nvSpPr>
        <p:spPr>
          <a:xfrm>
            <a:off x="6881398" y="4604262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698305" y="4504249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28" name="矩形: 圆角 27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>
            <p:custDataLst>
              <p:tags r:id="rId1"/>
            </p:custDataLst>
          </p:nvPr>
        </p:nvGrpSpPr>
        <p:grpSpPr>
          <a:xfrm>
            <a:off x="-887280" y="40067"/>
            <a:ext cx="4049272" cy="915206"/>
            <a:chOff x="-887280" y="40067"/>
            <a:chExt cx="4049272" cy="915206"/>
          </a:xfrm>
        </p:grpSpPr>
        <p:grpSp>
          <p:nvGrpSpPr>
            <p:cNvPr id="34" name="组合 33"/>
            <p:cNvGrpSpPr/>
            <p:nvPr/>
          </p:nvGrpSpPr>
          <p:grpSpPr>
            <a:xfrm>
              <a:off x="883584" y="439393"/>
              <a:ext cx="2073117" cy="515880"/>
              <a:chOff x="416161" y="694234"/>
              <a:chExt cx="2073117" cy="515880"/>
            </a:xfrm>
          </p:grpSpPr>
          <p:sp>
            <p:nvSpPr>
              <p:cNvPr id="18" name="梯形 17"/>
              <p:cNvSpPr/>
              <p:nvPr>
                <p:custDataLst>
                  <p:tags r:id="rId2"/>
                </p:custDataLst>
              </p:nvPr>
            </p:nvSpPr>
            <p:spPr>
              <a:xfrm>
                <a:off x="465089" y="820420"/>
                <a:ext cx="1975260" cy="389694"/>
              </a:xfrm>
              <a:prstGeom prst="trapezoid">
                <a:avLst>
                  <a:gd name="adj" fmla="val 110241"/>
                </a:avLst>
              </a:prstGeom>
              <a:gradFill flip="none" rotWithShape="1">
                <a:gsLst>
                  <a:gs pos="0">
                    <a:srgbClr val="0E51FA">
                      <a:alpha val="15000"/>
                    </a:srgbClr>
                  </a:gs>
                  <a:gs pos="52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  <p:sp>
            <p:nvSpPr>
              <p:cNvPr id="19" name="梯形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416161" y="694234"/>
                <a:ext cx="2073117" cy="386062"/>
              </a:xfrm>
              <a:prstGeom prst="trapezoid">
                <a:avLst>
                  <a:gd name="adj" fmla="val 130480"/>
                </a:avLst>
              </a:prstGeom>
              <a:gradFill flip="none" rotWithShape="1">
                <a:gsLst>
                  <a:gs pos="0">
                    <a:srgbClr val="0E51FA">
                      <a:alpha val="25000"/>
                    </a:srgbClr>
                  </a:gs>
                  <a:gs pos="95000">
                    <a:srgbClr val="0E51FA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</a:endParaRPr>
              </a:p>
            </p:txBody>
          </p:sp>
        </p:grpSp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-887280" y="40067"/>
              <a:ext cx="2340000" cy="584775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70000">
                        <a:prstClr val="white">
                          <a:alpha val="0"/>
                        </a:prst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苹方 特粗" panose="020B0800000000000000" pitchFamily="34" charset="-122"/>
                  <a:ea typeface="苹方 特粗" panose="020B0800000000000000" pitchFamily="34" charset="-122"/>
                  <a:cs typeface="+mn-cs"/>
                </a:rPr>
                <a:t>03</a:t>
              </a:r>
              <a:endParaRPr kumimoji="1" lang="zh-CN" alt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70000">
                      <a:prstClr val="white">
                        <a:alpha val="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苹方 特粗" panose="020B0800000000000000" pitchFamily="34" charset="-122"/>
                <a:ea typeface="苹方 特粗" panose="020B0800000000000000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821992" y="234559"/>
              <a:ext cx="2340000" cy="523220"/>
            </a:xfrm>
            <a:prstGeom prst="rect">
              <a:avLst/>
            </a:prstGeom>
          </p:spPr>
          <p:txBody>
            <a:bodyPr wrap="non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anose="00000500000000000000" pitchFamily="50" charset="-122"/>
                  <a:ea typeface="苹方 特粗" panose="020B0800000000000000" pitchFamily="34" charset="-122"/>
                  <a:cs typeface="+mn-cs"/>
                </a:rPr>
                <a:t>实施效果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新手书" panose="00000500000000000000" pitchFamily="50" charset="-122"/>
                <a:ea typeface="苹方 特粗" panose="020B0800000000000000" pitchFamily="34" charset="-122"/>
                <a:cs typeface="+mn-cs"/>
              </a:endParaRPr>
            </a:p>
          </p:txBody>
        </p:sp>
      </p:grpSp>
      <p:pic>
        <p:nvPicPr>
          <p:cNvPr id="2" name="演示video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45615" y="1080135"/>
            <a:ext cx="8701405" cy="5128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629785" y="2999740"/>
            <a:ext cx="29330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效益目标</a:t>
            </a:r>
            <a:endParaRPr lang="zh-CN" altLang="en-US" sz="5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314315" y="1010285"/>
            <a:ext cx="128651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04</a:t>
            </a:r>
            <a:endParaRPr lang="zh-CN" altLang="en-US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1596" y="1935973"/>
            <a:ext cx="3720226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200" b="1" dirty="0">
                <a:solidFill>
                  <a:schemeClr val="bg1"/>
                </a:solidFill>
              </a:rPr>
              <a:t> </a:t>
            </a:r>
            <a:r>
              <a:rPr lang="en-US" altLang="zh-C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pitchFamily="49" charset="-122"/>
                <a:ea typeface="汉仪菱心体简" panose="02010609000101010101" pitchFamily="49" charset="-122"/>
              </a:rPr>
              <a:t>contents</a:t>
            </a:r>
            <a:endParaRPr lang="zh-CN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pitchFamily="49" charset="-122"/>
              <a:ea typeface="汉仪菱心体简" panose="02010609000101010101" pitchFamily="49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5214288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4"/>
          <p:cNvSpPr/>
          <p:nvPr/>
        </p:nvSpPr>
        <p:spPr>
          <a:xfrm>
            <a:off x="5314301" y="4604262"/>
            <a:ext cx="235402" cy="235401"/>
          </a:xfrm>
          <a:custGeom>
            <a:avLst/>
            <a:gdLst>
              <a:gd name="connsiteX0" fmla="*/ 199497 w 331788"/>
              <a:gd name="connsiteY0" fmla="*/ 265112 h 331787"/>
              <a:gd name="connsiteX1" fmla="*/ 209798 w 331788"/>
              <a:gd name="connsiteY1" fmla="*/ 279217 h 331787"/>
              <a:gd name="connsiteX2" fmla="*/ 238126 w 331788"/>
              <a:gd name="connsiteY2" fmla="*/ 315118 h 331787"/>
              <a:gd name="connsiteX3" fmla="*/ 166018 w 331788"/>
              <a:gd name="connsiteY3" fmla="*/ 331787 h 331787"/>
              <a:gd name="connsiteX4" fmla="*/ 122238 w 331788"/>
              <a:gd name="connsiteY4" fmla="*/ 325376 h 331787"/>
              <a:gd name="connsiteX5" fmla="*/ 199497 w 331788"/>
              <a:gd name="connsiteY5" fmla="*/ 265112 h 331787"/>
              <a:gd name="connsiteX6" fmla="*/ 190500 w 331788"/>
              <a:gd name="connsiteY6" fmla="*/ 228600 h 331787"/>
              <a:gd name="connsiteX7" fmla="*/ 201490 w 331788"/>
              <a:gd name="connsiteY7" fmla="*/ 228600 h 331787"/>
              <a:gd name="connsiteX8" fmla="*/ 206375 w 331788"/>
              <a:gd name="connsiteY8" fmla="*/ 236394 h 331787"/>
              <a:gd name="connsiteX9" fmla="*/ 200269 w 331788"/>
              <a:gd name="connsiteY9" fmla="*/ 242888 h 331787"/>
              <a:gd name="connsiteX10" fmla="*/ 190500 w 331788"/>
              <a:gd name="connsiteY10" fmla="*/ 228600 h 331787"/>
              <a:gd name="connsiteX11" fmla="*/ 146452 w 331788"/>
              <a:gd name="connsiteY11" fmla="*/ 228600 h 331787"/>
              <a:gd name="connsiteX12" fmla="*/ 164590 w 331788"/>
              <a:gd name="connsiteY12" fmla="*/ 229897 h 331787"/>
              <a:gd name="connsiteX13" fmla="*/ 165885 w 331788"/>
              <a:gd name="connsiteY13" fmla="*/ 229897 h 331787"/>
              <a:gd name="connsiteX14" fmla="*/ 173659 w 331788"/>
              <a:gd name="connsiteY14" fmla="*/ 229897 h 331787"/>
              <a:gd name="connsiteX15" fmla="*/ 190501 w 331788"/>
              <a:gd name="connsiteY15" fmla="*/ 253240 h 331787"/>
              <a:gd name="connsiteX16" fmla="*/ 103699 w 331788"/>
              <a:gd name="connsiteY16" fmla="*/ 320675 h 331787"/>
              <a:gd name="connsiteX17" fmla="*/ 77788 w 331788"/>
              <a:gd name="connsiteY17" fmla="*/ 306410 h 331787"/>
              <a:gd name="connsiteX18" fmla="*/ 112768 w 331788"/>
              <a:gd name="connsiteY18" fmla="*/ 244162 h 331787"/>
              <a:gd name="connsiteX19" fmla="*/ 121837 w 331788"/>
              <a:gd name="connsiteY19" fmla="*/ 245459 h 331787"/>
              <a:gd name="connsiteX20" fmla="*/ 146452 w 331788"/>
              <a:gd name="connsiteY20" fmla="*/ 228600 h 331787"/>
              <a:gd name="connsiteX21" fmla="*/ 323851 w 331788"/>
              <a:gd name="connsiteY21" fmla="*/ 217487 h 331787"/>
              <a:gd name="connsiteX22" fmla="*/ 249631 w 331788"/>
              <a:gd name="connsiteY22" fmla="*/ 307975 h 331787"/>
              <a:gd name="connsiteX23" fmla="*/ 207963 w 331788"/>
              <a:gd name="connsiteY23" fmla="*/ 253682 h 331787"/>
              <a:gd name="connsiteX24" fmla="*/ 218380 w 331788"/>
              <a:gd name="connsiteY24" fmla="*/ 243341 h 331787"/>
              <a:gd name="connsiteX25" fmla="*/ 227495 w 331788"/>
              <a:gd name="connsiteY25" fmla="*/ 244634 h 331787"/>
              <a:gd name="connsiteX26" fmla="*/ 253537 w 331788"/>
              <a:gd name="connsiteY26" fmla="*/ 225243 h 331787"/>
              <a:gd name="connsiteX27" fmla="*/ 323851 w 331788"/>
              <a:gd name="connsiteY27" fmla="*/ 217487 h 331787"/>
              <a:gd name="connsiteX28" fmla="*/ 3175 w 331788"/>
              <a:gd name="connsiteY28" fmla="*/ 196850 h 331787"/>
              <a:gd name="connsiteX29" fmla="*/ 93642 w 331788"/>
              <a:gd name="connsiteY29" fmla="*/ 222902 h 331787"/>
              <a:gd name="connsiteX30" fmla="*/ 100013 w 331788"/>
              <a:gd name="connsiteY30" fmla="*/ 235927 h 331787"/>
              <a:gd name="connsiteX31" fmla="*/ 65610 w 331788"/>
              <a:gd name="connsiteY31" fmla="*/ 298450 h 331787"/>
              <a:gd name="connsiteX32" fmla="*/ 3175 w 331788"/>
              <a:gd name="connsiteY32" fmla="*/ 196850 h 331787"/>
              <a:gd name="connsiteX33" fmla="*/ 146517 w 331788"/>
              <a:gd name="connsiteY33" fmla="*/ 192087 h 331787"/>
              <a:gd name="connsiteX34" fmla="*/ 163513 w 331788"/>
              <a:gd name="connsiteY34" fmla="*/ 215900 h 331787"/>
              <a:gd name="connsiteX35" fmla="*/ 147825 w 331788"/>
              <a:gd name="connsiteY35" fmla="*/ 214577 h 331787"/>
              <a:gd name="connsiteX36" fmla="*/ 141288 w 331788"/>
              <a:gd name="connsiteY36" fmla="*/ 200025 h 331787"/>
              <a:gd name="connsiteX37" fmla="*/ 146517 w 331788"/>
              <a:gd name="connsiteY37" fmla="*/ 192087 h 331787"/>
              <a:gd name="connsiteX38" fmla="*/ 277877 w 331788"/>
              <a:gd name="connsiteY38" fmla="*/ 160337 h 331787"/>
              <a:gd name="connsiteX39" fmla="*/ 314326 w 331788"/>
              <a:gd name="connsiteY39" fmla="*/ 204624 h 331787"/>
              <a:gd name="connsiteX40" fmla="*/ 253143 w 331788"/>
              <a:gd name="connsiteY40" fmla="*/ 211137 h 331787"/>
              <a:gd name="connsiteX41" fmla="*/ 249238 w 331788"/>
              <a:gd name="connsiteY41" fmla="*/ 203322 h 331787"/>
              <a:gd name="connsiteX42" fmla="*/ 277877 w 331788"/>
              <a:gd name="connsiteY42" fmla="*/ 160337 h 331787"/>
              <a:gd name="connsiteX43" fmla="*/ 290513 w 331788"/>
              <a:gd name="connsiteY43" fmla="*/ 153987 h 331787"/>
              <a:gd name="connsiteX44" fmla="*/ 331788 w 331788"/>
              <a:gd name="connsiteY44" fmla="*/ 167061 h 331787"/>
              <a:gd name="connsiteX45" fmla="*/ 329125 w 331788"/>
              <a:gd name="connsiteY45" fmla="*/ 198437 h 331787"/>
              <a:gd name="connsiteX46" fmla="*/ 290513 w 331788"/>
              <a:gd name="connsiteY46" fmla="*/ 153987 h 331787"/>
              <a:gd name="connsiteX47" fmla="*/ 113341 w 331788"/>
              <a:gd name="connsiteY47" fmla="*/ 139700 h 331787"/>
              <a:gd name="connsiteX48" fmla="*/ 130085 w 331788"/>
              <a:gd name="connsiteY48" fmla="*/ 169324 h 331787"/>
              <a:gd name="connsiteX49" fmla="*/ 136525 w 331788"/>
              <a:gd name="connsiteY49" fmla="*/ 178340 h 331787"/>
              <a:gd name="connsiteX50" fmla="*/ 128797 w 331788"/>
              <a:gd name="connsiteY50" fmla="*/ 191219 h 331787"/>
              <a:gd name="connsiteX51" fmla="*/ 121069 w 331788"/>
              <a:gd name="connsiteY51" fmla="*/ 189932 h 331787"/>
              <a:gd name="connsiteX52" fmla="*/ 95310 w 331788"/>
              <a:gd name="connsiteY52" fmla="*/ 207963 h 331787"/>
              <a:gd name="connsiteX53" fmla="*/ 1288 w 331788"/>
              <a:gd name="connsiteY53" fmla="*/ 179628 h 331787"/>
              <a:gd name="connsiteX54" fmla="*/ 0 w 331788"/>
              <a:gd name="connsiteY54" fmla="*/ 165460 h 331787"/>
              <a:gd name="connsiteX55" fmla="*/ 1288 w 331788"/>
              <a:gd name="connsiteY55" fmla="*/ 151292 h 331787"/>
              <a:gd name="connsiteX56" fmla="*/ 113341 w 331788"/>
              <a:gd name="connsiteY56" fmla="*/ 139700 h 331787"/>
              <a:gd name="connsiteX57" fmla="*/ 186315 w 331788"/>
              <a:gd name="connsiteY57" fmla="*/ 138112 h 331787"/>
              <a:gd name="connsiteX58" fmla="*/ 268288 w 331788"/>
              <a:gd name="connsiteY58" fmla="*/ 149780 h 331787"/>
              <a:gd name="connsiteX59" fmla="*/ 238829 w 331788"/>
              <a:gd name="connsiteY59" fmla="*/ 193860 h 331787"/>
              <a:gd name="connsiteX60" fmla="*/ 227301 w 331788"/>
              <a:gd name="connsiteY60" fmla="*/ 191267 h 331787"/>
              <a:gd name="connsiteX61" fmla="*/ 200404 w 331788"/>
              <a:gd name="connsiteY61" fmla="*/ 214604 h 331787"/>
              <a:gd name="connsiteX62" fmla="*/ 179911 w 331788"/>
              <a:gd name="connsiteY62" fmla="*/ 215900 h 331787"/>
              <a:gd name="connsiteX63" fmla="*/ 155575 w 331788"/>
              <a:gd name="connsiteY63" fmla="*/ 179599 h 331787"/>
              <a:gd name="connsiteX64" fmla="*/ 173507 w 331788"/>
              <a:gd name="connsiteY64" fmla="*/ 154966 h 331787"/>
              <a:gd name="connsiteX65" fmla="*/ 186315 w 331788"/>
              <a:gd name="connsiteY65" fmla="*/ 138112 h 331787"/>
              <a:gd name="connsiteX66" fmla="*/ 168276 w 331788"/>
              <a:gd name="connsiteY66" fmla="*/ 138112 h 331787"/>
              <a:gd name="connsiteX67" fmla="*/ 161661 w 331788"/>
              <a:gd name="connsiteY67" fmla="*/ 145566 h 331787"/>
              <a:gd name="connsiteX68" fmla="*/ 145786 w 331788"/>
              <a:gd name="connsiteY68" fmla="*/ 166687 h 331787"/>
              <a:gd name="connsiteX69" fmla="*/ 141817 w 331788"/>
              <a:gd name="connsiteY69" fmla="*/ 161718 h 331787"/>
              <a:gd name="connsiteX70" fmla="*/ 128588 w 331788"/>
              <a:gd name="connsiteY70" fmla="*/ 139354 h 331787"/>
              <a:gd name="connsiteX71" fmla="*/ 168276 w 331788"/>
              <a:gd name="connsiteY71" fmla="*/ 138112 h 331787"/>
              <a:gd name="connsiteX72" fmla="*/ 220028 w 331788"/>
              <a:gd name="connsiteY72" fmla="*/ 103187 h 331787"/>
              <a:gd name="connsiteX73" fmla="*/ 232728 w 331788"/>
              <a:gd name="connsiteY73" fmla="*/ 105784 h 331787"/>
              <a:gd name="connsiteX74" fmla="*/ 237808 w 331788"/>
              <a:gd name="connsiteY74" fmla="*/ 105784 h 331787"/>
              <a:gd name="connsiteX75" fmla="*/ 246698 w 331788"/>
              <a:gd name="connsiteY75" fmla="*/ 118773 h 331787"/>
              <a:gd name="connsiteX76" fmla="*/ 255588 w 331788"/>
              <a:gd name="connsiteY76" fmla="*/ 131762 h 331787"/>
              <a:gd name="connsiteX77" fmla="*/ 198438 w 331788"/>
              <a:gd name="connsiteY77" fmla="*/ 125267 h 331787"/>
              <a:gd name="connsiteX78" fmla="*/ 220028 w 331788"/>
              <a:gd name="connsiteY78" fmla="*/ 103187 h 331787"/>
              <a:gd name="connsiteX79" fmla="*/ 317236 w 331788"/>
              <a:gd name="connsiteY79" fmla="*/ 98425 h 331787"/>
              <a:gd name="connsiteX80" fmla="*/ 331788 w 331788"/>
              <a:gd name="connsiteY80" fmla="*/ 152400 h 331787"/>
              <a:gd name="connsiteX81" fmla="*/ 292100 w 331788"/>
              <a:gd name="connsiteY81" fmla="*/ 140552 h 331787"/>
              <a:gd name="connsiteX82" fmla="*/ 317236 w 331788"/>
              <a:gd name="connsiteY82" fmla="*/ 98425 h 331787"/>
              <a:gd name="connsiteX83" fmla="*/ 286068 w 331788"/>
              <a:gd name="connsiteY83" fmla="*/ 52387 h 331787"/>
              <a:gd name="connsiteX84" fmla="*/ 309563 w 331788"/>
              <a:gd name="connsiteY84" fmla="*/ 84748 h 331787"/>
              <a:gd name="connsiteX85" fmla="*/ 278236 w 331788"/>
              <a:gd name="connsiteY85" fmla="*/ 136525 h 331787"/>
              <a:gd name="connsiteX86" fmla="*/ 276931 w 331788"/>
              <a:gd name="connsiteY86" fmla="*/ 136525 h 331787"/>
              <a:gd name="connsiteX87" fmla="*/ 258657 w 331788"/>
              <a:gd name="connsiteY87" fmla="*/ 110636 h 331787"/>
              <a:gd name="connsiteX88" fmla="*/ 250825 w 331788"/>
              <a:gd name="connsiteY88" fmla="*/ 98986 h 331787"/>
              <a:gd name="connsiteX89" fmla="*/ 259962 w 331788"/>
              <a:gd name="connsiteY89" fmla="*/ 78275 h 331787"/>
              <a:gd name="connsiteX90" fmla="*/ 258657 w 331788"/>
              <a:gd name="connsiteY90" fmla="*/ 70509 h 331787"/>
              <a:gd name="connsiteX91" fmla="*/ 286068 w 331788"/>
              <a:gd name="connsiteY91" fmla="*/ 52387 h 331787"/>
              <a:gd name="connsiteX92" fmla="*/ 73025 w 331788"/>
              <a:gd name="connsiteY92" fmla="*/ 28575 h 331787"/>
              <a:gd name="connsiteX93" fmla="*/ 107950 w 331788"/>
              <a:gd name="connsiteY93" fmla="*/ 126377 h 331787"/>
              <a:gd name="connsiteX94" fmla="*/ 3175 w 331788"/>
              <a:gd name="connsiteY94" fmla="*/ 138113 h 331787"/>
              <a:gd name="connsiteX95" fmla="*/ 73025 w 331788"/>
              <a:gd name="connsiteY95" fmla="*/ 28575 h 331787"/>
              <a:gd name="connsiteX96" fmla="*/ 203200 w 331788"/>
              <a:gd name="connsiteY96" fmla="*/ 4762 h 331787"/>
              <a:gd name="connsiteX97" fmla="*/ 274638 w 331788"/>
              <a:gd name="connsiteY97" fmla="*/ 41817 h 331787"/>
              <a:gd name="connsiteX98" fmla="*/ 251258 w 331788"/>
              <a:gd name="connsiteY98" fmla="*/ 57150 h 331787"/>
              <a:gd name="connsiteX99" fmla="*/ 233074 w 331788"/>
              <a:gd name="connsiteY99" fmla="*/ 50761 h 331787"/>
              <a:gd name="connsiteX100" fmla="*/ 225281 w 331788"/>
              <a:gd name="connsiteY100" fmla="*/ 52039 h 331787"/>
              <a:gd name="connsiteX101" fmla="*/ 203200 w 331788"/>
              <a:gd name="connsiteY101" fmla="*/ 4762 h 331787"/>
              <a:gd name="connsiteX102" fmla="*/ 165260 w 331788"/>
              <a:gd name="connsiteY102" fmla="*/ 0 h 331787"/>
              <a:gd name="connsiteX103" fmla="*/ 185786 w 331788"/>
              <a:gd name="connsiteY103" fmla="*/ 1290 h 331787"/>
              <a:gd name="connsiteX104" fmla="*/ 212725 w 331788"/>
              <a:gd name="connsiteY104" fmla="*/ 59333 h 331787"/>
              <a:gd name="connsiteX105" fmla="*/ 205028 w 331788"/>
              <a:gd name="connsiteY105" fmla="*/ 77390 h 331787"/>
              <a:gd name="connsiteX106" fmla="*/ 208876 w 331788"/>
              <a:gd name="connsiteY106" fmla="*/ 91579 h 331787"/>
              <a:gd name="connsiteX107" fmla="*/ 179371 w 331788"/>
              <a:gd name="connsiteY107" fmla="*/ 122535 h 331787"/>
              <a:gd name="connsiteX108" fmla="*/ 176806 w 331788"/>
              <a:gd name="connsiteY108" fmla="*/ 122535 h 331787"/>
              <a:gd name="connsiteX109" fmla="*/ 122927 w 331788"/>
              <a:gd name="connsiteY109" fmla="*/ 123825 h 331787"/>
              <a:gd name="connsiteX110" fmla="*/ 85725 w 331788"/>
              <a:gd name="connsiteY110" fmla="*/ 20637 h 331787"/>
              <a:gd name="connsiteX111" fmla="*/ 165260 w 331788"/>
              <a:gd name="connsiteY111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31788" h="331787">
                <a:moveTo>
                  <a:pt x="199497" y="265112"/>
                </a:moveTo>
                <a:cubicBezTo>
                  <a:pt x="203360" y="270241"/>
                  <a:pt x="205935" y="274088"/>
                  <a:pt x="209798" y="279217"/>
                </a:cubicBezTo>
                <a:cubicBezTo>
                  <a:pt x="222674" y="295885"/>
                  <a:pt x="231688" y="307425"/>
                  <a:pt x="238126" y="315118"/>
                </a:cubicBezTo>
                <a:cubicBezTo>
                  <a:pt x="216236" y="325376"/>
                  <a:pt x="191771" y="331787"/>
                  <a:pt x="166018" y="331787"/>
                </a:cubicBezTo>
                <a:cubicBezTo>
                  <a:pt x="150566" y="331787"/>
                  <a:pt x="136402" y="329223"/>
                  <a:pt x="122238" y="325376"/>
                </a:cubicBezTo>
                <a:cubicBezTo>
                  <a:pt x="141553" y="312554"/>
                  <a:pt x="169881" y="293321"/>
                  <a:pt x="199497" y="265112"/>
                </a:cubicBezTo>
                <a:close/>
                <a:moveTo>
                  <a:pt x="190500" y="228600"/>
                </a:moveTo>
                <a:cubicBezTo>
                  <a:pt x="194163" y="228600"/>
                  <a:pt x="197827" y="228600"/>
                  <a:pt x="201490" y="228600"/>
                </a:cubicBezTo>
                <a:cubicBezTo>
                  <a:pt x="202712" y="231198"/>
                  <a:pt x="203933" y="233796"/>
                  <a:pt x="206375" y="236394"/>
                </a:cubicBezTo>
                <a:cubicBezTo>
                  <a:pt x="203933" y="237693"/>
                  <a:pt x="201490" y="240290"/>
                  <a:pt x="200269" y="242888"/>
                </a:cubicBezTo>
                <a:cubicBezTo>
                  <a:pt x="196606" y="237693"/>
                  <a:pt x="194163" y="233796"/>
                  <a:pt x="190500" y="228600"/>
                </a:cubicBezTo>
                <a:close/>
                <a:moveTo>
                  <a:pt x="146452" y="228600"/>
                </a:moveTo>
                <a:cubicBezTo>
                  <a:pt x="152930" y="228600"/>
                  <a:pt x="159408" y="229897"/>
                  <a:pt x="164590" y="229897"/>
                </a:cubicBezTo>
                <a:cubicBezTo>
                  <a:pt x="164590" y="229897"/>
                  <a:pt x="164590" y="229897"/>
                  <a:pt x="165885" y="229897"/>
                </a:cubicBezTo>
                <a:cubicBezTo>
                  <a:pt x="168477" y="229897"/>
                  <a:pt x="171068" y="229897"/>
                  <a:pt x="173659" y="229897"/>
                </a:cubicBezTo>
                <a:cubicBezTo>
                  <a:pt x="178841" y="237678"/>
                  <a:pt x="185319" y="245459"/>
                  <a:pt x="190501" y="253240"/>
                </a:cubicBezTo>
                <a:cubicBezTo>
                  <a:pt x="156817" y="286958"/>
                  <a:pt x="123132" y="309004"/>
                  <a:pt x="103699" y="320675"/>
                </a:cubicBezTo>
                <a:cubicBezTo>
                  <a:pt x="94630" y="316785"/>
                  <a:pt x="85561" y="311597"/>
                  <a:pt x="77788" y="306410"/>
                </a:cubicBezTo>
                <a:cubicBezTo>
                  <a:pt x="84266" y="293442"/>
                  <a:pt x="97221" y="271396"/>
                  <a:pt x="112768" y="244162"/>
                </a:cubicBezTo>
                <a:cubicBezTo>
                  <a:pt x="115359" y="245459"/>
                  <a:pt x="117950" y="245459"/>
                  <a:pt x="121837" y="245459"/>
                </a:cubicBezTo>
                <a:cubicBezTo>
                  <a:pt x="132201" y="245459"/>
                  <a:pt x="142566" y="238975"/>
                  <a:pt x="146452" y="228600"/>
                </a:cubicBezTo>
                <a:close/>
                <a:moveTo>
                  <a:pt x="323851" y="217487"/>
                </a:moveTo>
                <a:cubicBezTo>
                  <a:pt x="310830" y="256268"/>
                  <a:pt x="284788" y="287292"/>
                  <a:pt x="249631" y="307975"/>
                </a:cubicBezTo>
                <a:cubicBezTo>
                  <a:pt x="240516" y="295048"/>
                  <a:pt x="224890" y="275658"/>
                  <a:pt x="207963" y="253682"/>
                </a:cubicBezTo>
                <a:cubicBezTo>
                  <a:pt x="211869" y="249804"/>
                  <a:pt x="214474" y="247219"/>
                  <a:pt x="218380" y="243341"/>
                </a:cubicBezTo>
                <a:cubicBezTo>
                  <a:pt x="220984" y="244634"/>
                  <a:pt x="223588" y="244634"/>
                  <a:pt x="227495" y="244634"/>
                </a:cubicBezTo>
                <a:cubicBezTo>
                  <a:pt x="239214" y="244634"/>
                  <a:pt x="250933" y="236878"/>
                  <a:pt x="253537" y="225243"/>
                </a:cubicBezTo>
                <a:cubicBezTo>
                  <a:pt x="280881" y="222658"/>
                  <a:pt x="304319" y="220073"/>
                  <a:pt x="323851" y="217487"/>
                </a:cubicBezTo>
                <a:close/>
                <a:moveTo>
                  <a:pt x="3175" y="196850"/>
                </a:moveTo>
                <a:cubicBezTo>
                  <a:pt x="23562" y="204666"/>
                  <a:pt x="55417" y="215086"/>
                  <a:pt x="93642" y="222902"/>
                </a:cubicBezTo>
                <a:cubicBezTo>
                  <a:pt x="94916" y="228112"/>
                  <a:pt x="96190" y="232019"/>
                  <a:pt x="100013" y="235927"/>
                </a:cubicBezTo>
                <a:cubicBezTo>
                  <a:pt x="84723" y="261978"/>
                  <a:pt x="71981" y="284122"/>
                  <a:pt x="65610" y="298450"/>
                </a:cubicBezTo>
                <a:cubicBezTo>
                  <a:pt x="33755" y="273702"/>
                  <a:pt x="10820" y="237230"/>
                  <a:pt x="3175" y="196850"/>
                </a:cubicBezTo>
                <a:close/>
                <a:moveTo>
                  <a:pt x="146517" y="192087"/>
                </a:moveTo>
                <a:cubicBezTo>
                  <a:pt x="151747" y="200025"/>
                  <a:pt x="156976" y="207963"/>
                  <a:pt x="163513" y="215900"/>
                </a:cubicBezTo>
                <a:cubicBezTo>
                  <a:pt x="158284" y="215900"/>
                  <a:pt x="153054" y="214577"/>
                  <a:pt x="147825" y="214577"/>
                </a:cubicBezTo>
                <a:cubicBezTo>
                  <a:pt x="147825" y="209286"/>
                  <a:pt x="145210" y="203994"/>
                  <a:pt x="141288" y="200025"/>
                </a:cubicBezTo>
                <a:cubicBezTo>
                  <a:pt x="142595" y="197379"/>
                  <a:pt x="145210" y="194733"/>
                  <a:pt x="146517" y="192087"/>
                </a:cubicBezTo>
                <a:close/>
                <a:moveTo>
                  <a:pt x="277877" y="160337"/>
                </a:moveTo>
                <a:cubicBezTo>
                  <a:pt x="290894" y="175968"/>
                  <a:pt x="302610" y="190296"/>
                  <a:pt x="314326" y="204624"/>
                </a:cubicBezTo>
                <a:cubicBezTo>
                  <a:pt x="297403" y="205927"/>
                  <a:pt x="276575" y="208532"/>
                  <a:pt x="253143" y="211137"/>
                </a:cubicBezTo>
                <a:cubicBezTo>
                  <a:pt x="251842" y="207230"/>
                  <a:pt x="251842" y="204624"/>
                  <a:pt x="249238" y="203322"/>
                </a:cubicBezTo>
                <a:cubicBezTo>
                  <a:pt x="259652" y="188994"/>
                  <a:pt x="270066" y="174665"/>
                  <a:pt x="277877" y="160337"/>
                </a:cubicBezTo>
                <a:close/>
                <a:moveTo>
                  <a:pt x="290513" y="153987"/>
                </a:moveTo>
                <a:cubicBezTo>
                  <a:pt x="306490" y="159216"/>
                  <a:pt x="321136" y="163139"/>
                  <a:pt x="331788" y="167061"/>
                </a:cubicBezTo>
                <a:cubicBezTo>
                  <a:pt x="331788" y="178827"/>
                  <a:pt x="330457" y="187978"/>
                  <a:pt x="329125" y="198437"/>
                </a:cubicBezTo>
                <a:cubicBezTo>
                  <a:pt x="317142" y="185364"/>
                  <a:pt x="303828" y="170983"/>
                  <a:pt x="290513" y="153987"/>
                </a:cubicBezTo>
                <a:close/>
                <a:moveTo>
                  <a:pt x="113341" y="139700"/>
                </a:moveTo>
                <a:cubicBezTo>
                  <a:pt x="118493" y="150004"/>
                  <a:pt x="124933" y="160307"/>
                  <a:pt x="130085" y="169324"/>
                </a:cubicBezTo>
                <a:cubicBezTo>
                  <a:pt x="132661" y="171900"/>
                  <a:pt x="135237" y="175764"/>
                  <a:pt x="136525" y="178340"/>
                </a:cubicBezTo>
                <a:cubicBezTo>
                  <a:pt x="133949" y="183492"/>
                  <a:pt x="131373" y="187356"/>
                  <a:pt x="128797" y="191219"/>
                </a:cubicBezTo>
                <a:cubicBezTo>
                  <a:pt x="126221" y="189932"/>
                  <a:pt x="123645" y="189932"/>
                  <a:pt x="121069" y="189932"/>
                </a:cubicBezTo>
                <a:cubicBezTo>
                  <a:pt x="109478" y="189932"/>
                  <a:pt x="99174" y="197659"/>
                  <a:pt x="95310" y="207963"/>
                </a:cubicBezTo>
                <a:cubicBezTo>
                  <a:pt x="52807" y="200235"/>
                  <a:pt x="19320" y="187356"/>
                  <a:pt x="1288" y="179628"/>
                </a:cubicBezTo>
                <a:cubicBezTo>
                  <a:pt x="0" y="174476"/>
                  <a:pt x="0" y="170612"/>
                  <a:pt x="0" y="165460"/>
                </a:cubicBezTo>
                <a:cubicBezTo>
                  <a:pt x="0" y="160307"/>
                  <a:pt x="0" y="156444"/>
                  <a:pt x="1288" y="151292"/>
                </a:cubicBezTo>
                <a:cubicBezTo>
                  <a:pt x="23183" y="147428"/>
                  <a:pt x="64399" y="142276"/>
                  <a:pt x="113341" y="139700"/>
                </a:cubicBezTo>
                <a:close/>
                <a:moveTo>
                  <a:pt x="186315" y="138112"/>
                </a:moveTo>
                <a:cubicBezTo>
                  <a:pt x="215774" y="139408"/>
                  <a:pt x="243952" y="143298"/>
                  <a:pt x="268288" y="149780"/>
                </a:cubicBezTo>
                <a:cubicBezTo>
                  <a:pt x="259322" y="164042"/>
                  <a:pt x="249076" y="179599"/>
                  <a:pt x="238829" y="193860"/>
                </a:cubicBezTo>
                <a:cubicBezTo>
                  <a:pt x="234986" y="192564"/>
                  <a:pt x="231144" y="191267"/>
                  <a:pt x="227301" y="191267"/>
                </a:cubicBezTo>
                <a:cubicBezTo>
                  <a:pt x="213212" y="191267"/>
                  <a:pt x="201685" y="201639"/>
                  <a:pt x="200404" y="214604"/>
                </a:cubicBezTo>
                <a:cubicBezTo>
                  <a:pt x="194000" y="214604"/>
                  <a:pt x="186315" y="214604"/>
                  <a:pt x="179911" y="215900"/>
                </a:cubicBezTo>
                <a:cubicBezTo>
                  <a:pt x="170945" y="202936"/>
                  <a:pt x="163260" y="191267"/>
                  <a:pt x="155575" y="179599"/>
                </a:cubicBezTo>
                <a:cubicBezTo>
                  <a:pt x="160698" y="171820"/>
                  <a:pt x="167102" y="162745"/>
                  <a:pt x="173507" y="154966"/>
                </a:cubicBezTo>
                <a:cubicBezTo>
                  <a:pt x="177349" y="148483"/>
                  <a:pt x="182472" y="143298"/>
                  <a:pt x="186315" y="138112"/>
                </a:cubicBezTo>
                <a:close/>
                <a:moveTo>
                  <a:pt x="168276" y="138112"/>
                </a:moveTo>
                <a:cubicBezTo>
                  <a:pt x="165630" y="140597"/>
                  <a:pt x="164307" y="143081"/>
                  <a:pt x="161661" y="145566"/>
                </a:cubicBezTo>
                <a:cubicBezTo>
                  <a:pt x="156370" y="153020"/>
                  <a:pt x="151078" y="159232"/>
                  <a:pt x="145786" y="166687"/>
                </a:cubicBezTo>
                <a:cubicBezTo>
                  <a:pt x="144463" y="165445"/>
                  <a:pt x="143140" y="162960"/>
                  <a:pt x="141817" y="161718"/>
                </a:cubicBezTo>
                <a:cubicBezTo>
                  <a:pt x="137849" y="154263"/>
                  <a:pt x="132557" y="146808"/>
                  <a:pt x="128588" y="139354"/>
                </a:cubicBezTo>
                <a:cubicBezTo>
                  <a:pt x="141817" y="139354"/>
                  <a:pt x="155047" y="138112"/>
                  <a:pt x="168276" y="138112"/>
                </a:cubicBezTo>
                <a:close/>
                <a:moveTo>
                  <a:pt x="220028" y="103187"/>
                </a:moveTo>
                <a:cubicBezTo>
                  <a:pt x="223838" y="104486"/>
                  <a:pt x="227648" y="105784"/>
                  <a:pt x="232728" y="105784"/>
                </a:cubicBezTo>
                <a:cubicBezTo>
                  <a:pt x="233998" y="105784"/>
                  <a:pt x="236538" y="105784"/>
                  <a:pt x="237808" y="105784"/>
                </a:cubicBezTo>
                <a:cubicBezTo>
                  <a:pt x="241618" y="109681"/>
                  <a:pt x="244158" y="114877"/>
                  <a:pt x="246698" y="118773"/>
                </a:cubicBezTo>
                <a:cubicBezTo>
                  <a:pt x="249238" y="122670"/>
                  <a:pt x="253048" y="127865"/>
                  <a:pt x="255588" y="131762"/>
                </a:cubicBezTo>
                <a:cubicBezTo>
                  <a:pt x="237808" y="129164"/>
                  <a:pt x="218758" y="126566"/>
                  <a:pt x="198438" y="125267"/>
                </a:cubicBezTo>
                <a:cubicBezTo>
                  <a:pt x="206058" y="117474"/>
                  <a:pt x="213678" y="109681"/>
                  <a:pt x="220028" y="103187"/>
                </a:cubicBezTo>
                <a:close/>
                <a:moveTo>
                  <a:pt x="317236" y="98425"/>
                </a:moveTo>
                <a:cubicBezTo>
                  <a:pt x="325173" y="115539"/>
                  <a:pt x="329142" y="133969"/>
                  <a:pt x="331788" y="152400"/>
                </a:cubicBezTo>
                <a:cubicBezTo>
                  <a:pt x="319882" y="148450"/>
                  <a:pt x="306652" y="144501"/>
                  <a:pt x="292100" y="140552"/>
                </a:cubicBezTo>
                <a:cubicBezTo>
                  <a:pt x="301361" y="124754"/>
                  <a:pt x="310621" y="111589"/>
                  <a:pt x="317236" y="98425"/>
                </a:cubicBezTo>
                <a:close/>
                <a:moveTo>
                  <a:pt x="286068" y="52387"/>
                </a:moveTo>
                <a:cubicBezTo>
                  <a:pt x="295205" y="61448"/>
                  <a:pt x="303037" y="71803"/>
                  <a:pt x="309563" y="84748"/>
                </a:cubicBezTo>
                <a:cubicBezTo>
                  <a:pt x="301731" y="98986"/>
                  <a:pt x="289984" y="117108"/>
                  <a:pt x="278236" y="136525"/>
                </a:cubicBezTo>
                <a:cubicBezTo>
                  <a:pt x="278236" y="136525"/>
                  <a:pt x="276931" y="136525"/>
                  <a:pt x="276931" y="136525"/>
                </a:cubicBezTo>
                <a:cubicBezTo>
                  <a:pt x="270404" y="127464"/>
                  <a:pt x="265183" y="119697"/>
                  <a:pt x="258657" y="110636"/>
                </a:cubicBezTo>
                <a:cubicBezTo>
                  <a:pt x="256046" y="106753"/>
                  <a:pt x="253436" y="102870"/>
                  <a:pt x="250825" y="98986"/>
                </a:cubicBezTo>
                <a:cubicBezTo>
                  <a:pt x="256046" y="93809"/>
                  <a:pt x="259962" y="86042"/>
                  <a:pt x="259962" y="78275"/>
                </a:cubicBezTo>
                <a:cubicBezTo>
                  <a:pt x="259962" y="75687"/>
                  <a:pt x="259962" y="73098"/>
                  <a:pt x="258657" y="70509"/>
                </a:cubicBezTo>
                <a:cubicBezTo>
                  <a:pt x="269099" y="62742"/>
                  <a:pt x="278236" y="57564"/>
                  <a:pt x="286068" y="52387"/>
                </a:cubicBezTo>
                <a:close/>
                <a:moveTo>
                  <a:pt x="73025" y="28575"/>
                </a:moveTo>
                <a:cubicBezTo>
                  <a:pt x="79493" y="54655"/>
                  <a:pt x="92428" y="92472"/>
                  <a:pt x="107950" y="126377"/>
                </a:cubicBezTo>
                <a:cubicBezTo>
                  <a:pt x="63970" y="128985"/>
                  <a:pt x="25165" y="134201"/>
                  <a:pt x="3175" y="138113"/>
                </a:cubicBezTo>
                <a:cubicBezTo>
                  <a:pt x="10936" y="92472"/>
                  <a:pt x="36806" y="53351"/>
                  <a:pt x="73025" y="28575"/>
                </a:cubicBezTo>
                <a:close/>
                <a:moveTo>
                  <a:pt x="203200" y="4762"/>
                </a:moveTo>
                <a:cubicBezTo>
                  <a:pt x="230476" y="11151"/>
                  <a:pt x="255155" y="23928"/>
                  <a:pt x="274638" y="41817"/>
                </a:cubicBezTo>
                <a:cubicBezTo>
                  <a:pt x="268144" y="45650"/>
                  <a:pt x="260350" y="52039"/>
                  <a:pt x="251258" y="57150"/>
                </a:cubicBezTo>
                <a:cubicBezTo>
                  <a:pt x="246063" y="53316"/>
                  <a:pt x="239568" y="50761"/>
                  <a:pt x="233074" y="50761"/>
                </a:cubicBezTo>
                <a:cubicBezTo>
                  <a:pt x="230476" y="50761"/>
                  <a:pt x="227879" y="50761"/>
                  <a:pt x="225281" y="52039"/>
                </a:cubicBezTo>
                <a:cubicBezTo>
                  <a:pt x="216189" y="34150"/>
                  <a:pt x="208395" y="17539"/>
                  <a:pt x="203200" y="4762"/>
                </a:cubicBezTo>
                <a:close/>
                <a:moveTo>
                  <a:pt x="165260" y="0"/>
                </a:moveTo>
                <a:cubicBezTo>
                  <a:pt x="172957" y="0"/>
                  <a:pt x="179371" y="0"/>
                  <a:pt x="185786" y="1290"/>
                </a:cubicBezTo>
                <a:cubicBezTo>
                  <a:pt x="192200" y="15478"/>
                  <a:pt x="199897" y="36115"/>
                  <a:pt x="212725" y="59333"/>
                </a:cubicBezTo>
                <a:cubicBezTo>
                  <a:pt x="207594" y="63202"/>
                  <a:pt x="205028" y="69651"/>
                  <a:pt x="205028" y="77390"/>
                </a:cubicBezTo>
                <a:cubicBezTo>
                  <a:pt x="205028" y="82550"/>
                  <a:pt x="206311" y="87709"/>
                  <a:pt x="208876" y="91579"/>
                </a:cubicBezTo>
                <a:cubicBezTo>
                  <a:pt x="198614" y="100608"/>
                  <a:pt x="188351" y="110926"/>
                  <a:pt x="179371" y="122535"/>
                </a:cubicBezTo>
                <a:cubicBezTo>
                  <a:pt x="178089" y="122535"/>
                  <a:pt x="178089" y="122535"/>
                  <a:pt x="176806" y="122535"/>
                </a:cubicBezTo>
                <a:cubicBezTo>
                  <a:pt x="158846" y="122535"/>
                  <a:pt x="139604" y="123825"/>
                  <a:pt x="122927" y="123825"/>
                </a:cubicBezTo>
                <a:cubicBezTo>
                  <a:pt x="104967" y="87709"/>
                  <a:pt x="92139" y="45144"/>
                  <a:pt x="85725" y="20637"/>
                </a:cubicBezTo>
                <a:cubicBezTo>
                  <a:pt x="108816" y="7739"/>
                  <a:pt x="135755" y="0"/>
                  <a:pt x="16526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5730271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8"/>
          <p:cNvSpPr/>
          <p:nvPr/>
        </p:nvSpPr>
        <p:spPr>
          <a:xfrm>
            <a:off x="5830284" y="4604262"/>
            <a:ext cx="235402" cy="235402"/>
          </a:xfrm>
          <a:custGeom>
            <a:avLst/>
            <a:gdLst>
              <a:gd name="connsiteX0" fmla="*/ 157638 w 338138"/>
              <a:gd name="connsiteY0" fmla="*/ 144463 h 338138"/>
              <a:gd name="connsiteX1" fmla="*/ 165544 w 338138"/>
              <a:gd name="connsiteY1" fmla="*/ 148443 h 338138"/>
              <a:gd name="connsiteX2" fmla="*/ 249865 w 338138"/>
              <a:gd name="connsiteY2" fmla="*/ 233341 h 338138"/>
              <a:gd name="connsiteX3" fmla="*/ 280167 w 338138"/>
              <a:gd name="connsiteY3" fmla="*/ 232015 h 338138"/>
              <a:gd name="connsiteX4" fmla="*/ 286755 w 338138"/>
              <a:gd name="connsiteY4" fmla="*/ 234668 h 338138"/>
              <a:gd name="connsiteX5" fmla="*/ 335503 w 338138"/>
              <a:gd name="connsiteY5" fmla="*/ 283750 h 338138"/>
              <a:gd name="connsiteX6" fmla="*/ 338138 w 338138"/>
              <a:gd name="connsiteY6" fmla="*/ 293036 h 338138"/>
              <a:gd name="connsiteX7" fmla="*/ 330233 w 338138"/>
              <a:gd name="connsiteY7" fmla="*/ 298342 h 338138"/>
              <a:gd name="connsiteX8" fmla="*/ 311788 w 338138"/>
              <a:gd name="connsiteY8" fmla="*/ 303648 h 338138"/>
              <a:gd name="connsiteX9" fmla="*/ 303883 w 338138"/>
              <a:gd name="connsiteY9" fmla="*/ 310281 h 338138"/>
              <a:gd name="connsiteX10" fmla="*/ 299930 w 338138"/>
              <a:gd name="connsiteY10" fmla="*/ 331505 h 338138"/>
              <a:gd name="connsiteX11" fmla="*/ 293343 w 338138"/>
              <a:gd name="connsiteY11" fmla="*/ 338138 h 338138"/>
              <a:gd name="connsiteX12" fmla="*/ 290708 w 338138"/>
              <a:gd name="connsiteY12" fmla="*/ 338138 h 338138"/>
              <a:gd name="connsiteX13" fmla="*/ 284120 w 338138"/>
              <a:gd name="connsiteY13" fmla="*/ 335485 h 338138"/>
              <a:gd name="connsiteX14" fmla="*/ 235372 w 338138"/>
              <a:gd name="connsiteY14" fmla="*/ 286403 h 338138"/>
              <a:gd name="connsiteX15" fmla="*/ 232737 w 338138"/>
              <a:gd name="connsiteY15" fmla="*/ 279770 h 338138"/>
              <a:gd name="connsiteX16" fmla="*/ 234054 w 338138"/>
              <a:gd name="connsiteY16" fmla="*/ 249260 h 338138"/>
              <a:gd name="connsiteX17" fmla="*/ 149733 w 338138"/>
              <a:gd name="connsiteY17" fmla="*/ 164361 h 338138"/>
              <a:gd name="connsiteX18" fmla="*/ 149733 w 338138"/>
              <a:gd name="connsiteY18" fmla="*/ 148443 h 338138"/>
              <a:gd name="connsiteX19" fmla="*/ 157638 w 338138"/>
              <a:gd name="connsiteY19" fmla="*/ 144463 h 338138"/>
              <a:gd name="connsiteX20" fmla="*/ 145922 w 338138"/>
              <a:gd name="connsiteY20" fmla="*/ 120650 h 338138"/>
              <a:gd name="connsiteX21" fmla="*/ 169863 w 338138"/>
              <a:gd name="connsiteY21" fmla="*/ 137383 h 338138"/>
              <a:gd name="connsiteX22" fmla="*/ 157893 w 338138"/>
              <a:gd name="connsiteY22" fmla="*/ 133522 h 338138"/>
              <a:gd name="connsiteX23" fmla="*/ 141931 w 338138"/>
              <a:gd name="connsiteY23" fmla="*/ 141245 h 338138"/>
              <a:gd name="connsiteX24" fmla="*/ 137941 w 338138"/>
              <a:gd name="connsiteY24" fmla="*/ 168275 h 338138"/>
              <a:gd name="connsiteX25" fmla="*/ 120650 w 338138"/>
              <a:gd name="connsiteY25" fmla="*/ 145106 h 338138"/>
              <a:gd name="connsiteX26" fmla="*/ 145922 w 338138"/>
              <a:gd name="connsiteY26" fmla="*/ 120650 h 338138"/>
              <a:gd name="connsiteX27" fmla="*/ 146051 w 338138"/>
              <a:gd name="connsiteY27" fmla="*/ 60325 h 338138"/>
              <a:gd name="connsiteX28" fmla="*/ 230188 w 338138"/>
              <a:gd name="connsiteY28" fmla="*/ 145257 h 338138"/>
              <a:gd name="connsiteX29" fmla="*/ 219671 w 338138"/>
              <a:gd name="connsiteY29" fmla="*/ 186395 h 338138"/>
              <a:gd name="connsiteX30" fmla="*/ 193378 w 338138"/>
              <a:gd name="connsiteY30" fmla="*/ 161181 h 338138"/>
              <a:gd name="connsiteX31" fmla="*/ 196007 w 338138"/>
              <a:gd name="connsiteY31" fmla="*/ 145257 h 338138"/>
              <a:gd name="connsiteX32" fmla="*/ 146051 w 338138"/>
              <a:gd name="connsiteY32" fmla="*/ 94828 h 338138"/>
              <a:gd name="connsiteX33" fmla="*/ 96094 w 338138"/>
              <a:gd name="connsiteY33" fmla="*/ 145257 h 338138"/>
              <a:gd name="connsiteX34" fmla="*/ 146051 w 338138"/>
              <a:gd name="connsiteY34" fmla="*/ 195685 h 338138"/>
              <a:gd name="connsiteX35" fmla="*/ 161827 w 338138"/>
              <a:gd name="connsiteY35" fmla="*/ 193031 h 338138"/>
              <a:gd name="connsiteX36" fmla="*/ 188119 w 338138"/>
              <a:gd name="connsiteY36" fmla="*/ 219572 h 338138"/>
              <a:gd name="connsiteX37" fmla="*/ 146051 w 338138"/>
              <a:gd name="connsiteY37" fmla="*/ 230188 h 338138"/>
              <a:gd name="connsiteX38" fmla="*/ 61913 w 338138"/>
              <a:gd name="connsiteY38" fmla="*/ 145257 h 338138"/>
              <a:gd name="connsiteX39" fmla="*/ 146051 w 338138"/>
              <a:gd name="connsiteY39" fmla="*/ 60325 h 338138"/>
              <a:gd name="connsiteX40" fmla="*/ 145257 w 338138"/>
              <a:gd name="connsiteY40" fmla="*/ 0 h 338138"/>
              <a:gd name="connsiteX41" fmla="*/ 290513 w 338138"/>
              <a:gd name="connsiteY41" fmla="*/ 145257 h 338138"/>
              <a:gd name="connsiteX42" fmla="*/ 269385 w 338138"/>
              <a:gd name="connsiteY42" fmla="*/ 221846 h 338138"/>
              <a:gd name="connsiteX43" fmla="*/ 254859 w 338138"/>
              <a:gd name="connsiteY43" fmla="*/ 221846 h 338138"/>
              <a:gd name="connsiteX44" fmla="*/ 239013 w 338138"/>
              <a:gd name="connsiteY44" fmla="*/ 206000 h 338138"/>
              <a:gd name="connsiteX45" fmla="*/ 256180 w 338138"/>
              <a:gd name="connsiteY45" fmla="*/ 145257 h 338138"/>
              <a:gd name="connsiteX46" fmla="*/ 145257 w 338138"/>
              <a:gd name="connsiteY46" fmla="*/ 34333 h 338138"/>
              <a:gd name="connsiteX47" fmla="*/ 34333 w 338138"/>
              <a:gd name="connsiteY47" fmla="*/ 145257 h 338138"/>
              <a:gd name="connsiteX48" fmla="*/ 145257 w 338138"/>
              <a:gd name="connsiteY48" fmla="*/ 256180 h 338138"/>
              <a:gd name="connsiteX49" fmla="*/ 206000 w 338138"/>
              <a:gd name="connsiteY49" fmla="*/ 239013 h 338138"/>
              <a:gd name="connsiteX50" fmla="*/ 221847 w 338138"/>
              <a:gd name="connsiteY50" fmla="*/ 254859 h 338138"/>
              <a:gd name="connsiteX51" fmla="*/ 221847 w 338138"/>
              <a:gd name="connsiteY51" fmla="*/ 269385 h 338138"/>
              <a:gd name="connsiteX52" fmla="*/ 145257 w 338138"/>
              <a:gd name="connsiteY52" fmla="*/ 290513 h 338138"/>
              <a:gd name="connsiteX53" fmla="*/ 0 w 338138"/>
              <a:gd name="connsiteY53" fmla="*/ 145257 h 338138"/>
              <a:gd name="connsiteX54" fmla="*/ 145257 w 338138"/>
              <a:gd name="connsiteY5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38138" h="338138">
                <a:moveTo>
                  <a:pt x="157638" y="144463"/>
                </a:moveTo>
                <a:cubicBezTo>
                  <a:pt x="160273" y="144463"/>
                  <a:pt x="162908" y="145790"/>
                  <a:pt x="165544" y="148443"/>
                </a:cubicBezTo>
                <a:cubicBezTo>
                  <a:pt x="165544" y="148443"/>
                  <a:pt x="165544" y="148443"/>
                  <a:pt x="249865" y="233341"/>
                </a:cubicBezTo>
                <a:cubicBezTo>
                  <a:pt x="249865" y="233341"/>
                  <a:pt x="249865" y="233341"/>
                  <a:pt x="280167" y="232015"/>
                </a:cubicBezTo>
                <a:cubicBezTo>
                  <a:pt x="282803" y="232015"/>
                  <a:pt x="285438" y="233341"/>
                  <a:pt x="286755" y="234668"/>
                </a:cubicBezTo>
                <a:cubicBezTo>
                  <a:pt x="286755" y="234668"/>
                  <a:pt x="286755" y="234668"/>
                  <a:pt x="335503" y="283750"/>
                </a:cubicBezTo>
                <a:cubicBezTo>
                  <a:pt x="338138" y="286403"/>
                  <a:pt x="338138" y="289056"/>
                  <a:pt x="338138" y="293036"/>
                </a:cubicBezTo>
                <a:cubicBezTo>
                  <a:pt x="336821" y="295689"/>
                  <a:pt x="334186" y="298342"/>
                  <a:pt x="330233" y="298342"/>
                </a:cubicBezTo>
                <a:cubicBezTo>
                  <a:pt x="330233" y="298342"/>
                  <a:pt x="330233" y="298342"/>
                  <a:pt x="311788" y="303648"/>
                </a:cubicBezTo>
                <a:cubicBezTo>
                  <a:pt x="307835" y="303648"/>
                  <a:pt x="305200" y="306301"/>
                  <a:pt x="303883" y="310281"/>
                </a:cubicBezTo>
                <a:cubicBezTo>
                  <a:pt x="303883" y="310281"/>
                  <a:pt x="303883" y="310281"/>
                  <a:pt x="299930" y="331505"/>
                </a:cubicBezTo>
                <a:cubicBezTo>
                  <a:pt x="298613" y="334158"/>
                  <a:pt x="295978" y="336812"/>
                  <a:pt x="293343" y="338138"/>
                </a:cubicBezTo>
                <a:cubicBezTo>
                  <a:pt x="292025" y="338138"/>
                  <a:pt x="292025" y="338138"/>
                  <a:pt x="290708" y="338138"/>
                </a:cubicBezTo>
                <a:cubicBezTo>
                  <a:pt x="288073" y="338138"/>
                  <a:pt x="285438" y="336812"/>
                  <a:pt x="284120" y="335485"/>
                </a:cubicBezTo>
                <a:cubicBezTo>
                  <a:pt x="284120" y="335485"/>
                  <a:pt x="284120" y="335485"/>
                  <a:pt x="235372" y="286403"/>
                </a:cubicBezTo>
                <a:cubicBezTo>
                  <a:pt x="232737" y="283750"/>
                  <a:pt x="232737" y="281097"/>
                  <a:pt x="232737" y="279770"/>
                </a:cubicBezTo>
                <a:cubicBezTo>
                  <a:pt x="232737" y="279770"/>
                  <a:pt x="232737" y="279770"/>
                  <a:pt x="234054" y="249260"/>
                </a:cubicBezTo>
                <a:cubicBezTo>
                  <a:pt x="234054" y="249260"/>
                  <a:pt x="234054" y="249260"/>
                  <a:pt x="149733" y="164361"/>
                </a:cubicBezTo>
                <a:cubicBezTo>
                  <a:pt x="144463" y="159055"/>
                  <a:pt x="144463" y="152422"/>
                  <a:pt x="149733" y="148443"/>
                </a:cubicBezTo>
                <a:cubicBezTo>
                  <a:pt x="151051" y="145790"/>
                  <a:pt x="155003" y="144463"/>
                  <a:pt x="157638" y="144463"/>
                </a:cubicBezTo>
                <a:close/>
                <a:moveTo>
                  <a:pt x="145922" y="120650"/>
                </a:moveTo>
                <a:cubicBezTo>
                  <a:pt x="157893" y="120650"/>
                  <a:pt x="167203" y="128373"/>
                  <a:pt x="169863" y="137383"/>
                </a:cubicBezTo>
                <a:cubicBezTo>
                  <a:pt x="167203" y="134809"/>
                  <a:pt x="161883" y="133522"/>
                  <a:pt x="157893" y="133522"/>
                </a:cubicBezTo>
                <a:cubicBezTo>
                  <a:pt x="151242" y="133522"/>
                  <a:pt x="145922" y="136096"/>
                  <a:pt x="141931" y="141245"/>
                </a:cubicBezTo>
                <a:cubicBezTo>
                  <a:pt x="133951" y="147680"/>
                  <a:pt x="132620" y="160552"/>
                  <a:pt x="137941" y="168275"/>
                </a:cubicBezTo>
                <a:cubicBezTo>
                  <a:pt x="128630" y="165701"/>
                  <a:pt x="120650" y="156691"/>
                  <a:pt x="120650" y="145106"/>
                </a:cubicBezTo>
                <a:cubicBezTo>
                  <a:pt x="120650" y="132234"/>
                  <a:pt x="132620" y="120650"/>
                  <a:pt x="145922" y="120650"/>
                </a:cubicBezTo>
                <a:close/>
                <a:moveTo>
                  <a:pt x="146051" y="60325"/>
                </a:moveTo>
                <a:cubicBezTo>
                  <a:pt x="192063" y="60325"/>
                  <a:pt x="230188" y="98810"/>
                  <a:pt x="230188" y="145257"/>
                </a:cubicBezTo>
                <a:cubicBezTo>
                  <a:pt x="230188" y="159854"/>
                  <a:pt x="226244" y="174452"/>
                  <a:pt x="219671" y="186395"/>
                </a:cubicBezTo>
                <a:lnTo>
                  <a:pt x="193378" y="161181"/>
                </a:lnTo>
                <a:cubicBezTo>
                  <a:pt x="196007" y="155873"/>
                  <a:pt x="196007" y="150565"/>
                  <a:pt x="196007" y="145257"/>
                </a:cubicBezTo>
                <a:cubicBezTo>
                  <a:pt x="196007" y="117388"/>
                  <a:pt x="173658" y="94828"/>
                  <a:pt x="146051" y="94828"/>
                </a:cubicBezTo>
                <a:cubicBezTo>
                  <a:pt x="118443" y="94828"/>
                  <a:pt x="96094" y="117388"/>
                  <a:pt x="96094" y="145257"/>
                </a:cubicBezTo>
                <a:cubicBezTo>
                  <a:pt x="96094" y="173125"/>
                  <a:pt x="118443" y="195685"/>
                  <a:pt x="146051" y="195685"/>
                </a:cubicBezTo>
                <a:cubicBezTo>
                  <a:pt x="151309" y="195685"/>
                  <a:pt x="156568" y="194358"/>
                  <a:pt x="161827" y="193031"/>
                </a:cubicBezTo>
                <a:cubicBezTo>
                  <a:pt x="161827" y="193031"/>
                  <a:pt x="161827" y="193031"/>
                  <a:pt x="188119" y="219572"/>
                </a:cubicBezTo>
                <a:cubicBezTo>
                  <a:pt x="174973" y="226207"/>
                  <a:pt x="161827" y="230188"/>
                  <a:pt x="146051" y="230188"/>
                </a:cubicBezTo>
                <a:cubicBezTo>
                  <a:pt x="100038" y="230188"/>
                  <a:pt x="61913" y="191703"/>
                  <a:pt x="61913" y="145257"/>
                </a:cubicBezTo>
                <a:cubicBezTo>
                  <a:pt x="61913" y="98810"/>
                  <a:pt x="100038" y="60325"/>
                  <a:pt x="146051" y="60325"/>
                </a:cubicBezTo>
                <a:close/>
                <a:moveTo>
                  <a:pt x="145257" y="0"/>
                </a:moveTo>
                <a:cubicBezTo>
                  <a:pt x="225808" y="0"/>
                  <a:pt x="290513" y="64705"/>
                  <a:pt x="290513" y="145257"/>
                </a:cubicBezTo>
                <a:cubicBezTo>
                  <a:pt x="290513" y="172987"/>
                  <a:pt x="282590" y="199398"/>
                  <a:pt x="269385" y="221846"/>
                </a:cubicBezTo>
                <a:cubicBezTo>
                  <a:pt x="269385" y="221846"/>
                  <a:pt x="269385" y="221846"/>
                  <a:pt x="254859" y="221846"/>
                </a:cubicBezTo>
                <a:cubicBezTo>
                  <a:pt x="254859" y="221846"/>
                  <a:pt x="254859" y="221846"/>
                  <a:pt x="239013" y="206000"/>
                </a:cubicBezTo>
                <a:cubicBezTo>
                  <a:pt x="249577" y="188833"/>
                  <a:pt x="256180" y="167705"/>
                  <a:pt x="256180" y="145257"/>
                </a:cubicBezTo>
                <a:cubicBezTo>
                  <a:pt x="256180" y="84513"/>
                  <a:pt x="207321" y="34333"/>
                  <a:pt x="145257" y="34333"/>
                </a:cubicBezTo>
                <a:cubicBezTo>
                  <a:pt x="84513" y="34333"/>
                  <a:pt x="34333" y="84513"/>
                  <a:pt x="34333" y="145257"/>
                </a:cubicBezTo>
                <a:cubicBezTo>
                  <a:pt x="34333" y="207321"/>
                  <a:pt x="84513" y="256180"/>
                  <a:pt x="145257" y="256180"/>
                </a:cubicBezTo>
                <a:cubicBezTo>
                  <a:pt x="167705" y="256180"/>
                  <a:pt x="188834" y="249577"/>
                  <a:pt x="206000" y="239013"/>
                </a:cubicBezTo>
                <a:cubicBezTo>
                  <a:pt x="206000" y="239013"/>
                  <a:pt x="206000" y="239013"/>
                  <a:pt x="221847" y="254859"/>
                </a:cubicBezTo>
                <a:cubicBezTo>
                  <a:pt x="221847" y="254859"/>
                  <a:pt x="221847" y="254859"/>
                  <a:pt x="221847" y="269385"/>
                </a:cubicBezTo>
                <a:cubicBezTo>
                  <a:pt x="199398" y="282590"/>
                  <a:pt x="172988" y="290513"/>
                  <a:pt x="145257" y="290513"/>
                </a:cubicBezTo>
                <a:cubicBezTo>
                  <a:pt x="64705" y="290513"/>
                  <a:pt x="0" y="225808"/>
                  <a:pt x="0" y="145257"/>
                </a:cubicBezTo>
                <a:cubicBezTo>
                  <a:pt x="0" y="64705"/>
                  <a:pt x="64705" y="0"/>
                  <a:pt x="145257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246254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11"/>
          <p:cNvSpPr/>
          <p:nvPr/>
        </p:nvSpPr>
        <p:spPr>
          <a:xfrm>
            <a:off x="6346267" y="4605388"/>
            <a:ext cx="235402" cy="233149"/>
          </a:xfrm>
          <a:custGeom>
            <a:avLst/>
            <a:gdLst>
              <a:gd name="connsiteX0" fmla="*/ 292147 w 331788"/>
              <a:gd name="connsiteY0" fmla="*/ 109538 h 328613"/>
              <a:gd name="connsiteX1" fmla="*/ 327025 w 331788"/>
              <a:gd name="connsiteY1" fmla="*/ 145621 h 328613"/>
              <a:gd name="connsiteX2" fmla="*/ 327025 w 331788"/>
              <a:gd name="connsiteY2" fmla="*/ 229385 h 328613"/>
              <a:gd name="connsiteX3" fmla="*/ 293438 w 331788"/>
              <a:gd name="connsiteY3" fmla="*/ 264179 h 328613"/>
              <a:gd name="connsiteX4" fmla="*/ 252101 w 331788"/>
              <a:gd name="connsiteY4" fmla="*/ 264179 h 328613"/>
              <a:gd name="connsiteX5" fmla="*/ 252101 w 331788"/>
              <a:gd name="connsiteY5" fmla="*/ 319593 h 328613"/>
              <a:gd name="connsiteX6" fmla="*/ 243059 w 331788"/>
              <a:gd name="connsiteY6" fmla="*/ 328613 h 328613"/>
              <a:gd name="connsiteX7" fmla="*/ 205596 w 331788"/>
              <a:gd name="connsiteY7" fmla="*/ 328613 h 328613"/>
              <a:gd name="connsiteX8" fmla="*/ 195262 w 331788"/>
              <a:gd name="connsiteY8" fmla="*/ 319593 h 328613"/>
              <a:gd name="connsiteX9" fmla="*/ 195262 w 331788"/>
              <a:gd name="connsiteY9" fmla="*/ 235829 h 328613"/>
              <a:gd name="connsiteX10" fmla="*/ 224973 w 331788"/>
              <a:gd name="connsiteY10" fmla="*/ 207478 h 328613"/>
              <a:gd name="connsiteX11" fmla="*/ 255976 w 331788"/>
              <a:gd name="connsiteY11" fmla="*/ 207478 h 328613"/>
              <a:gd name="connsiteX12" fmla="*/ 255976 w 331788"/>
              <a:gd name="connsiteY12" fmla="*/ 145621 h 328613"/>
              <a:gd name="connsiteX13" fmla="*/ 292147 w 331788"/>
              <a:gd name="connsiteY13" fmla="*/ 109538 h 328613"/>
              <a:gd name="connsiteX14" fmla="*/ 38473 w 331788"/>
              <a:gd name="connsiteY14" fmla="*/ 109538 h 328613"/>
              <a:gd name="connsiteX15" fmla="*/ 75079 w 331788"/>
              <a:gd name="connsiteY15" fmla="*/ 145621 h 328613"/>
              <a:gd name="connsiteX16" fmla="*/ 75079 w 331788"/>
              <a:gd name="connsiteY16" fmla="*/ 207478 h 328613"/>
              <a:gd name="connsiteX17" fmla="*/ 106456 w 331788"/>
              <a:gd name="connsiteY17" fmla="*/ 207478 h 328613"/>
              <a:gd name="connsiteX18" fmla="*/ 136525 w 331788"/>
              <a:gd name="connsiteY18" fmla="*/ 235829 h 328613"/>
              <a:gd name="connsiteX19" fmla="*/ 136525 w 331788"/>
              <a:gd name="connsiteY19" fmla="*/ 319593 h 328613"/>
              <a:gd name="connsiteX20" fmla="*/ 126066 w 331788"/>
              <a:gd name="connsiteY20" fmla="*/ 328613 h 328613"/>
              <a:gd name="connsiteX21" fmla="*/ 88153 w 331788"/>
              <a:gd name="connsiteY21" fmla="*/ 328613 h 328613"/>
              <a:gd name="connsiteX22" fmla="*/ 79001 w 331788"/>
              <a:gd name="connsiteY22" fmla="*/ 319593 h 328613"/>
              <a:gd name="connsiteX23" fmla="*/ 79001 w 331788"/>
              <a:gd name="connsiteY23" fmla="*/ 264179 h 328613"/>
              <a:gd name="connsiteX24" fmla="*/ 37166 w 331788"/>
              <a:gd name="connsiteY24" fmla="*/ 264179 h 328613"/>
              <a:gd name="connsiteX25" fmla="*/ 3175 w 331788"/>
              <a:gd name="connsiteY25" fmla="*/ 229385 h 328613"/>
              <a:gd name="connsiteX26" fmla="*/ 3175 w 331788"/>
              <a:gd name="connsiteY26" fmla="*/ 145621 h 328613"/>
              <a:gd name="connsiteX27" fmla="*/ 38473 w 331788"/>
              <a:gd name="connsiteY27" fmla="*/ 109538 h 328613"/>
              <a:gd name="connsiteX28" fmla="*/ 160734 w 331788"/>
              <a:gd name="connsiteY28" fmla="*/ 88900 h 328613"/>
              <a:gd name="connsiteX29" fmla="*/ 171053 w 331788"/>
              <a:gd name="connsiteY29" fmla="*/ 88900 h 328613"/>
              <a:gd name="connsiteX30" fmla="*/ 173633 w 331788"/>
              <a:gd name="connsiteY30" fmla="*/ 90195 h 328613"/>
              <a:gd name="connsiteX31" fmla="*/ 174923 w 331788"/>
              <a:gd name="connsiteY31" fmla="*/ 95375 h 328613"/>
              <a:gd name="connsiteX32" fmla="*/ 169763 w 331788"/>
              <a:gd name="connsiteY32" fmla="*/ 103146 h 328613"/>
              <a:gd name="connsiteX33" fmla="*/ 172343 w 331788"/>
              <a:gd name="connsiteY33" fmla="*/ 123867 h 328613"/>
              <a:gd name="connsiteX34" fmla="*/ 167184 w 331788"/>
              <a:gd name="connsiteY34" fmla="*/ 136818 h 328613"/>
              <a:gd name="connsiteX35" fmla="*/ 164604 w 331788"/>
              <a:gd name="connsiteY35" fmla="*/ 136818 h 328613"/>
              <a:gd name="connsiteX36" fmla="*/ 159444 w 331788"/>
              <a:gd name="connsiteY36" fmla="*/ 123867 h 328613"/>
              <a:gd name="connsiteX37" fmla="*/ 162024 w 331788"/>
              <a:gd name="connsiteY37" fmla="*/ 103146 h 328613"/>
              <a:gd name="connsiteX38" fmla="*/ 156865 w 331788"/>
              <a:gd name="connsiteY38" fmla="*/ 95375 h 328613"/>
              <a:gd name="connsiteX39" fmla="*/ 158155 w 331788"/>
              <a:gd name="connsiteY39" fmla="*/ 90195 h 328613"/>
              <a:gd name="connsiteX40" fmla="*/ 160734 w 331788"/>
              <a:gd name="connsiteY40" fmla="*/ 88900 h 328613"/>
              <a:gd name="connsiteX41" fmla="*/ 136182 w 331788"/>
              <a:gd name="connsiteY41" fmla="*/ 88900 h 328613"/>
              <a:gd name="connsiteX42" fmla="*/ 138766 w 331788"/>
              <a:gd name="connsiteY42" fmla="*/ 91502 h 328613"/>
              <a:gd name="connsiteX43" fmla="*/ 165893 w 331788"/>
              <a:gd name="connsiteY43" fmla="*/ 165652 h 328613"/>
              <a:gd name="connsiteX44" fmla="*/ 193021 w 331788"/>
              <a:gd name="connsiteY44" fmla="*/ 91502 h 328613"/>
              <a:gd name="connsiteX45" fmla="*/ 196897 w 331788"/>
              <a:gd name="connsiteY45" fmla="*/ 90201 h 328613"/>
              <a:gd name="connsiteX46" fmla="*/ 208523 w 331788"/>
              <a:gd name="connsiteY46" fmla="*/ 92802 h 328613"/>
              <a:gd name="connsiteX47" fmla="*/ 231775 w 331788"/>
              <a:gd name="connsiteY47" fmla="*/ 125325 h 328613"/>
              <a:gd name="connsiteX48" fmla="*/ 231775 w 331788"/>
              <a:gd name="connsiteY48" fmla="*/ 176059 h 328613"/>
              <a:gd name="connsiteX49" fmla="*/ 226608 w 331788"/>
              <a:gd name="connsiteY49" fmla="*/ 182563 h 328613"/>
              <a:gd name="connsiteX50" fmla="*/ 105179 w 331788"/>
              <a:gd name="connsiteY50" fmla="*/ 182563 h 328613"/>
              <a:gd name="connsiteX51" fmla="*/ 100012 w 331788"/>
              <a:gd name="connsiteY51" fmla="*/ 176059 h 328613"/>
              <a:gd name="connsiteX52" fmla="*/ 100012 w 331788"/>
              <a:gd name="connsiteY52" fmla="*/ 125325 h 328613"/>
              <a:gd name="connsiteX53" fmla="*/ 123264 w 331788"/>
              <a:gd name="connsiteY53" fmla="*/ 92802 h 328613"/>
              <a:gd name="connsiteX54" fmla="*/ 134890 w 331788"/>
              <a:gd name="connsiteY54" fmla="*/ 90201 h 328613"/>
              <a:gd name="connsiteX55" fmla="*/ 136182 w 331788"/>
              <a:gd name="connsiteY55" fmla="*/ 88900 h 328613"/>
              <a:gd name="connsiteX56" fmla="*/ 292100 w 331788"/>
              <a:gd name="connsiteY56" fmla="*/ 19050 h 328613"/>
              <a:gd name="connsiteX57" fmla="*/ 331788 w 331788"/>
              <a:gd name="connsiteY57" fmla="*/ 58738 h 328613"/>
              <a:gd name="connsiteX58" fmla="*/ 292100 w 331788"/>
              <a:gd name="connsiteY58" fmla="*/ 98426 h 328613"/>
              <a:gd name="connsiteX59" fmla="*/ 252412 w 331788"/>
              <a:gd name="connsiteY59" fmla="*/ 58738 h 328613"/>
              <a:gd name="connsiteX60" fmla="*/ 292100 w 331788"/>
              <a:gd name="connsiteY60" fmla="*/ 19050 h 328613"/>
              <a:gd name="connsiteX61" fmla="*/ 39688 w 331788"/>
              <a:gd name="connsiteY61" fmla="*/ 19050 h 328613"/>
              <a:gd name="connsiteX62" fmla="*/ 79376 w 331788"/>
              <a:gd name="connsiteY62" fmla="*/ 58738 h 328613"/>
              <a:gd name="connsiteX63" fmla="*/ 39688 w 331788"/>
              <a:gd name="connsiteY63" fmla="*/ 98426 h 328613"/>
              <a:gd name="connsiteX64" fmla="*/ 0 w 331788"/>
              <a:gd name="connsiteY64" fmla="*/ 58738 h 328613"/>
              <a:gd name="connsiteX65" fmla="*/ 39688 w 331788"/>
              <a:gd name="connsiteY65" fmla="*/ 19050 h 328613"/>
              <a:gd name="connsiteX66" fmla="*/ 165894 w 331788"/>
              <a:gd name="connsiteY66" fmla="*/ 0 h 328613"/>
              <a:gd name="connsiteX67" fmla="*/ 204788 w 331788"/>
              <a:gd name="connsiteY67" fmla="*/ 39688 h 328613"/>
              <a:gd name="connsiteX68" fmla="*/ 165894 w 331788"/>
              <a:gd name="connsiteY68" fmla="*/ 79376 h 328613"/>
              <a:gd name="connsiteX69" fmla="*/ 127000 w 331788"/>
              <a:gd name="connsiteY69" fmla="*/ 39688 h 328613"/>
              <a:gd name="connsiteX70" fmla="*/ 165894 w 331788"/>
              <a:gd name="connsiteY70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31788" h="328613">
                <a:moveTo>
                  <a:pt x="292147" y="109538"/>
                </a:moveTo>
                <a:cubicBezTo>
                  <a:pt x="311524" y="109538"/>
                  <a:pt x="327025" y="126291"/>
                  <a:pt x="327025" y="145621"/>
                </a:cubicBezTo>
                <a:cubicBezTo>
                  <a:pt x="327025" y="145621"/>
                  <a:pt x="327025" y="145621"/>
                  <a:pt x="327025" y="229385"/>
                </a:cubicBezTo>
                <a:cubicBezTo>
                  <a:pt x="327025" y="248715"/>
                  <a:pt x="311524" y="264179"/>
                  <a:pt x="293438" y="264179"/>
                </a:cubicBezTo>
                <a:cubicBezTo>
                  <a:pt x="293438" y="264179"/>
                  <a:pt x="293438" y="264179"/>
                  <a:pt x="252101" y="264179"/>
                </a:cubicBezTo>
                <a:cubicBezTo>
                  <a:pt x="252101" y="264179"/>
                  <a:pt x="252101" y="264179"/>
                  <a:pt x="252101" y="319593"/>
                </a:cubicBezTo>
                <a:cubicBezTo>
                  <a:pt x="252101" y="324747"/>
                  <a:pt x="248226" y="328613"/>
                  <a:pt x="243059" y="328613"/>
                </a:cubicBezTo>
                <a:cubicBezTo>
                  <a:pt x="243059" y="328613"/>
                  <a:pt x="243059" y="328613"/>
                  <a:pt x="205596" y="328613"/>
                </a:cubicBezTo>
                <a:cubicBezTo>
                  <a:pt x="199138" y="328613"/>
                  <a:pt x="195262" y="324747"/>
                  <a:pt x="195262" y="319593"/>
                </a:cubicBezTo>
                <a:cubicBezTo>
                  <a:pt x="195262" y="319593"/>
                  <a:pt x="195262" y="319593"/>
                  <a:pt x="195262" y="235829"/>
                </a:cubicBezTo>
                <a:cubicBezTo>
                  <a:pt x="195262" y="220364"/>
                  <a:pt x="208180" y="207478"/>
                  <a:pt x="224973" y="207478"/>
                </a:cubicBezTo>
                <a:cubicBezTo>
                  <a:pt x="224973" y="207478"/>
                  <a:pt x="224973" y="207478"/>
                  <a:pt x="255976" y="207478"/>
                </a:cubicBezTo>
                <a:cubicBezTo>
                  <a:pt x="255976" y="207478"/>
                  <a:pt x="255976" y="207478"/>
                  <a:pt x="255976" y="145621"/>
                </a:cubicBezTo>
                <a:cubicBezTo>
                  <a:pt x="255976" y="126291"/>
                  <a:pt x="271478" y="109538"/>
                  <a:pt x="292147" y="109538"/>
                </a:cubicBezTo>
                <a:close/>
                <a:moveTo>
                  <a:pt x="38473" y="109538"/>
                </a:moveTo>
                <a:cubicBezTo>
                  <a:pt x="59391" y="109538"/>
                  <a:pt x="75079" y="126291"/>
                  <a:pt x="75079" y="145621"/>
                </a:cubicBezTo>
                <a:cubicBezTo>
                  <a:pt x="75079" y="145621"/>
                  <a:pt x="75079" y="145621"/>
                  <a:pt x="75079" y="207478"/>
                </a:cubicBezTo>
                <a:cubicBezTo>
                  <a:pt x="75079" y="207478"/>
                  <a:pt x="75079" y="207478"/>
                  <a:pt x="106456" y="207478"/>
                </a:cubicBezTo>
                <a:cubicBezTo>
                  <a:pt x="123451" y="207478"/>
                  <a:pt x="136525" y="220364"/>
                  <a:pt x="136525" y="235829"/>
                </a:cubicBezTo>
                <a:cubicBezTo>
                  <a:pt x="136525" y="235829"/>
                  <a:pt x="136525" y="235829"/>
                  <a:pt x="136525" y="319593"/>
                </a:cubicBezTo>
                <a:cubicBezTo>
                  <a:pt x="136525" y="324747"/>
                  <a:pt x="132603" y="328613"/>
                  <a:pt x="126066" y="328613"/>
                </a:cubicBezTo>
                <a:cubicBezTo>
                  <a:pt x="126066" y="328613"/>
                  <a:pt x="126066" y="328613"/>
                  <a:pt x="88153" y="328613"/>
                </a:cubicBezTo>
                <a:cubicBezTo>
                  <a:pt x="82923" y="328613"/>
                  <a:pt x="79001" y="324747"/>
                  <a:pt x="79001" y="319593"/>
                </a:cubicBezTo>
                <a:cubicBezTo>
                  <a:pt x="79001" y="319593"/>
                  <a:pt x="79001" y="319593"/>
                  <a:pt x="79001" y="264179"/>
                </a:cubicBezTo>
                <a:cubicBezTo>
                  <a:pt x="79001" y="264179"/>
                  <a:pt x="79001" y="264179"/>
                  <a:pt x="37166" y="264179"/>
                </a:cubicBezTo>
                <a:cubicBezTo>
                  <a:pt x="18863" y="264179"/>
                  <a:pt x="3175" y="248715"/>
                  <a:pt x="3175" y="229385"/>
                </a:cubicBezTo>
                <a:cubicBezTo>
                  <a:pt x="3175" y="229385"/>
                  <a:pt x="3175" y="229385"/>
                  <a:pt x="3175" y="145621"/>
                </a:cubicBezTo>
                <a:cubicBezTo>
                  <a:pt x="3175" y="126291"/>
                  <a:pt x="18863" y="109538"/>
                  <a:pt x="38473" y="109538"/>
                </a:cubicBezTo>
                <a:close/>
                <a:moveTo>
                  <a:pt x="160734" y="88900"/>
                </a:moveTo>
                <a:cubicBezTo>
                  <a:pt x="160734" y="88900"/>
                  <a:pt x="160734" y="88900"/>
                  <a:pt x="171053" y="88900"/>
                </a:cubicBezTo>
                <a:cubicBezTo>
                  <a:pt x="172343" y="88900"/>
                  <a:pt x="173633" y="90195"/>
                  <a:pt x="173633" y="90195"/>
                </a:cubicBezTo>
                <a:cubicBezTo>
                  <a:pt x="174923" y="92785"/>
                  <a:pt x="176213" y="94080"/>
                  <a:pt x="174923" y="95375"/>
                </a:cubicBezTo>
                <a:cubicBezTo>
                  <a:pt x="174923" y="95375"/>
                  <a:pt x="174923" y="95375"/>
                  <a:pt x="169763" y="103146"/>
                </a:cubicBezTo>
                <a:cubicBezTo>
                  <a:pt x="169763" y="103146"/>
                  <a:pt x="169763" y="103146"/>
                  <a:pt x="172343" y="123867"/>
                </a:cubicBezTo>
                <a:cubicBezTo>
                  <a:pt x="172343" y="123867"/>
                  <a:pt x="172343" y="123867"/>
                  <a:pt x="167184" y="136818"/>
                </a:cubicBezTo>
                <a:cubicBezTo>
                  <a:pt x="167184" y="138113"/>
                  <a:pt x="164604" y="138113"/>
                  <a:pt x="164604" y="136818"/>
                </a:cubicBezTo>
                <a:cubicBezTo>
                  <a:pt x="164604" y="136818"/>
                  <a:pt x="164604" y="136818"/>
                  <a:pt x="159444" y="123867"/>
                </a:cubicBezTo>
                <a:cubicBezTo>
                  <a:pt x="159444" y="123867"/>
                  <a:pt x="159444" y="123867"/>
                  <a:pt x="162024" y="103146"/>
                </a:cubicBezTo>
                <a:cubicBezTo>
                  <a:pt x="162024" y="103146"/>
                  <a:pt x="162024" y="103146"/>
                  <a:pt x="156865" y="95375"/>
                </a:cubicBezTo>
                <a:cubicBezTo>
                  <a:pt x="155575" y="94080"/>
                  <a:pt x="156865" y="92785"/>
                  <a:pt x="158155" y="90195"/>
                </a:cubicBezTo>
                <a:cubicBezTo>
                  <a:pt x="158155" y="90195"/>
                  <a:pt x="159444" y="88900"/>
                  <a:pt x="160734" y="88900"/>
                </a:cubicBezTo>
                <a:close/>
                <a:moveTo>
                  <a:pt x="136182" y="88900"/>
                </a:moveTo>
                <a:cubicBezTo>
                  <a:pt x="137474" y="88900"/>
                  <a:pt x="138766" y="90201"/>
                  <a:pt x="138766" y="91502"/>
                </a:cubicBezTo>
                <a:cubicBezTo>
                  <a:pt x="138766" y="91502"/>
                  <a:pt x="138766" y="91502"/>
                  <a:pt x="165893" y="165652"/>
                </a:cubicBezTo>
                <a:cubicBezTo>
                  <a:pt x="165893" y="165652"/>
                  <a:pt x="165893" y="165652"/>
                  <a:pt x="193021" y="91502"/>
                </a:cubicBezTo>
                <a:cubicBezTo>
                  <a:pt x="193021" y="90201"/>
                  <a:pt x="195605" y="88900"/>
                  <a:pt x="196897" y="90201"/>
                </a:cubicBezTo>
                <a:cubicBezTo>
                  <a:pt x="196897" y="90201"/>
                  <a:pt x="196897" y="90201"/>
                  <a:pt x="208523" y="92802"/>
                </a:cubicBezTo>
                <a:cubicBezTo>
                  <a:pt x="222733" y="98006"/>
                  <a:pt x="231775" y="111015"/>
                  <a:pt x="231775" y="125325"/>
                </a:cubicBezTo>
                <a:cubicBezTo>
                  <a:pt x="231775" y="125325"/>
                  <a:pt x="231775" y="125325"/>
                  <a:pt x="231775" y="176059"/>
                </a:cubicBezTo>
                <a:cubicBezTo>
                  <a:pt x="231775" y="179961"/>
                  <a:pt x="229192" y="182563"/>
                  <a:pt x="226608" y="182563"/>
                </a:cubicBezTo>
                <a:cubicBezTo>
                  <a:pt x="226608" y="182563"/>
                  <a:pt x="226608" y="182563"/>
                  <a:pt x="105179" y="182563"/>
                </a:cubicBezTo>
                <a:cubicBezTo>
                  <a:pt x="102595" y="182563"/>
                  <a:pt x="100012" y="179961"/>
                  <a:pt x="100012" y="176059"/>
                </a:cubicBezTo>
                <a:cubicBezTo>
                  <a:pt x="100012" y="176059"/>
                  <a:pt x="100012" y="176059"/>
                  <a:pt x="100012" y="125325"/>
                </a:cubicBezTo>
                <a:cubicBezTo>
                  <a:pt x="100012" y="111015"/>
                  <a:pt x="109054" y="98006"/>
                  <a:pt x="123264" y="92802"/>
                </a:cubicBezTo>
                <a:cubicBezTo>
                  <a:pt x="123264" y="92802"/>
                  <a:pt x="123264" y="92802"/>
                  <a:pt x="134890" y="90201"/>
                </a:cubicBezTo>
                <a:cubicBezTo>
                  <a:pt x="134890" y="88900"/>
                  <a:pt x="134890" y="88900"/>
                  <a:pt x="136182" y="88900"/>
                </a:cubicBezTo>
                <a:close/>
                <a:moveTo>
                  <a:pt x="292100" y="19050"/>
                </a:moveTo>
                <a:cubicBezTo>
                  <a:pt x="314019" y="19050"/>
                  <a:pt x="331788" y="36819"/>
                  <a:pt x="331788" y="58738"/>
                </a:cubicBezTo>
                <a:cubicBezTo>
                  <a:pt x="331788" y="80657"/>
                  <a:pt x="314019" y="98426"/>
                  <a:pt x="292100" y="98426"/>
                </a:cubicBezTo>
                <a:cubicBezTo>
                  <a:pt x="270181" y="98426"/>
                  <a:pt x="252412" y="80657"/>
                  <a:pt x="252412" y="58738"/>
                </a:cubicBezTo>
                <a:cubicBezTo>
                  <a:pt x="252412" y="36819"/>
                  <a:pt x="270181" y="19050"/>
                  <a:pt x="292100" y="19050"/>
                </a:cubicBezTo>
                <a:close/>
                <a:moveTo>
                  <a:pt x="39688" y="19050"/>
                </a:moveTo>
                <a:cubicBezTo>
                  <a:pt x="61607" y="19050"/>
                  <a:pt x="79376" y="36819"/>
                  <a:pt x="79376" y="58738"/>
                </a:cubicBezTo>
                <a:cubicBezTo>
                  <a:pt x="79376" y="80657"/>
                  <a:pt x="61607" y="98426"/>
                  <a:pt x="39688" y="98426"/>
                </a:cubicBezTo>
                <a:cubicBezTo>
                  <a:pt x="17769" y="98426"/>
                  <a:pt x="0" y="80657"/>
                  <a:pt x="0" y="58738"/>
                </a:cubicBezTo>
                <a:cubicBezTo>
                  <a:pt x="0" y="36819"/>
                  <a:pt x="17769" y="19050"/>
                  <a:pt x="39688" y="19050"/>
                </a:cubicBezTo>
                <a:close/>
                <a:moveTo>
                  <a:pt x="165894" y="0"/>
                </a:moveTo>
                <a:cubicBezTo>
                  <a:pt x="187375" y="0"/>
                  <a:pt x="204788" y="17769"/>
                  <a:pt x="204788" y="39688"/>
                </a:cubicBezTo>
                <a:cubicBezTo>
                  <a:pt x="204788" y="61607"/>
                  <a:pt x="187375" y="79376"/>
                  <a:pt x="165894" y="79376"/>
                </a:cubicBezTo>
                <a:cubicBezTo>
                  <a:pt x="144413" y="79376"/>
                  <a:pt x="127000" y="61607"/>
                  <a:pt x="127000" y="39688"/>
                </a:cubicBezTo>
                <a:cubicBezTo>
                  <a:pt x="127000" y="17769"/>
                  <a:pt x="144413" y="0"/>
                  <a:pt x="165894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6762237" y="4504249"/>
            <a:ext cx="435428" cy="4354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4"/>
          <p:cNvSpPr/>
          <p:nvPr/>
        </p:nvSpPr>
        <p:spPr>
          <a:xfrm>
            <a:off x="6881398" y="4604262"/>
            <a:ext cx="197107" cy="235402"/>
          </a:xfrm>
          <a:custGeom>
            <a:avLst/>
            <a:gdLst>
              <a:gd name="connsiteX0" fmla="*/ 132196 w 277813"/>
              <a:gd name="connsiteY0" fmla="*/ 133350 h 331788"/>
              <a:gd name="connsiteX1" fmla="*/ 132196 w 277813"/>
              <a:gd name="connsiteY1" fmla="*/ 152673 h 331788"/>
              <a:gd name="connsiteX2" fmla="*/ 99724 w 277813"/>
              <a:gd name="connsiteY2" fmla="*/ 186167 h 331788"/>
              <a:gd name="connsiteX3" fmla="*/ 134793 w 277813"/>
              <a:gd name="connsiteY3" fmla="*/ 220949 h 331788"/>
              <a:gd name="connsiteX4" fmla="*/ 154276 w 277813"/>
              <a:gd name="connsiteY4" fmla="*/ 237696 h 331788"/>
              <a:gd name="connsiteX5" fmla="*/ 136092 w 277813"/>
              <a:gd name="connsiteY5" fmla="*/ 249290 h 331788"/>
              <a:gd name="connsiteX6" fmla="*/ 104920 w 277813"/>
              <a:gd name="connsiteY6" fmla="*/ 241561 h 331788"/>
              <a:gd name="connsiteX7" fmla="*/ 98425 w 277813"/>
              <a:gd name="connsiteY7" fmla="*/ 263460 h 331788"/>
              <a:gd name="connsiteX8" fmla="*/ 130897 w 277813"/>
              <a:gd name="connsiteY8" fmla="*/ 272478 h 331788"/>
              <a:gd name="connsiteX9" fmla="*/ 130897 w 277813"/>
              <a:gd name="connsiteY9" fmla="*/ 290513 h 331788"/>
              <a:gd name="connsiteX10" fmla="*/ 150380 w 277813"/>
              <a:gd name="connsiteY10" fmla="*/ 290513 h 331788"/>
              <a:gd name="connsiteX11" fmla="*/ 150380 w 277813"/>
              <a:gd name="connsiteY11" fmla="*/ 271190 h 331788"/>
              <a:gd name="connsiteX12" fmla="*/ 184150 w 277813"/>
              <a:gd name="connsiteY12" fmla="*/ 235120 h 331788"/>
              <a:gd name="connsiteX13" fmla="*/ 152978 w 277813"/>
              <a:gd name="connsiteY13" fmla="*/ 199049 h 331788"/>
              <a:gd name="connsiteX14" fmla="*/ 129598 w 277813"/>
              <a:gd name="connsiteY14" fmla="*/ 182303 h 331788"/>
              <a:gd name="connsiteX15" fmla="*/ 146483 w 277813"/>
              <a:gd name="connsiteY15" fmla="*/ 171997 h 331788"/>
              <a:gd name="connsiteX16" fmla="*/ 173759 w 277813"/>
              <a:gd name="connsiteY16" fmla="*/ 178438 h 331788"/>
              <a:gd name="connsiteX17" fmla="*/ 178955 w 277813"/>
              <a:gd name="connsiteY17" fmla="*/ 156538 h 331788"/>
              <a:gd name="connsiteX18" fmla="*/ 151679 w 277813"/>
              <a:gd name="connsiteY18" fmla="*/ 151385 h 331788"/>
              <a:gd name="connsiteX19" fmla="*/ 151679 w 277813"/>
              <a:gd name="connsiteY19" fmla="*/ 133350 h 331788"/>
              <a:gd name="connsiteX20" fmla="*/ 132196 w 277813"/>
              <a:gd name="connsiteY20" fmla="*/ 133350 h 331788"/>
              <a:gd name="connsiteX21" fmla="*/ 136310 w 277813"/>
              <a:gd name="connsiteY21" fmla="*/ 0 h 331788"/>
              <a:gd name="connsiteX22" fmla="*/ 167467 w 277813"/>
              <a:gd name="connsiteY22" fmla="*/ 3888 h 331788"/>
              <a:gd name="connsiteX23" fmla="*/ 158380 w 277813"/>
              <a:gd name="connsiteY23" fmla="*/ 25921 h 331788"/>
              <a:gd name="connsiteX24" fmla="*/ 184343 w 277813"/>
              <a:gd name="connsiteY24" fmla="*/ 6480 h 331788"/>
              <a:gd name="connsiteX25" fmla="*/ 214202 w 277813"/>
              <a:gd name="connsiteY25" fmla="*/ 9072 h 331788"/>
              <a:gd name="connsiteX26" fmla="*/ 188238 w 277813"/>
              <a:gd name="connsiteY26" fmla="*/ 62210 h 331788"/>
              <a:gd name="connsiteX27" fmla="*/ 215500 w 277813"/>
              <a:gd name="connsiteY27" fmla="*/ 62210 h 331788"/>
              <a:gd name="connsiteX28" fmla="*/ 215500 w 277813"/>
              <a:gd name="connsiteY28" fmla="*/ 81651 h 331788"/>
              <a:gd name="connsiteX29" fmla="*/ 183045 w 277813"/>
              <a:gd name="connsiteY29" fmla="*/ 81651 h 331788"/>
              <a:gd name="connsiteX30" fmla="*/ 277813 w 277813"/>
              <a:gd name="connsiteY30" fmla="*/ 243657 h 331788"/>
              <a:gd name="connsiteX31" fmla="*/ 138907 w 277813"/>
              <a:gd name="connsiteY31" fmla="*/ 331788 h 331788"/>
              <a:gd name="connsiteX32" fmla="*/ 0 w 277813"/>
              <a:gd name="connsiteY32" fmla="*/ 243657 h 331788"/>
              <a:gd name="connsiteX33" fmla="*/ 94768 w 277813"/>
              <a:gd name="connsiteY33" fmla="*/ 81651 h 331788"/>
              <a:gd name="connsiteX34" fmla="*/ 68804 w 277813"/>
              <a:gd name="connsiteY34" fmla="*/ 81651 h 331788"/>
              <a:gd name="connsiteX35" fmla="*/ 68804 w 277813"/>
              <a:gd name="connsiteY35" fmla="*/ 60914 h 331788"/>
              <a:gd name="connsiteX36" fmla="*/ 96066 w 277813"/>
              <a:gd name="connsiteY36" fmla="*/ 62210 h 331788"/>
              <a:gd name="connsiteX37" fmla="*/ 66208 w 277813"/>
              <a:gd name="connsiteY37" fmla="*/ 5184 h 331788"/>
              <a:gd name="connsiteX38" fmla="*/ 110347 w 277813"/>
              <a:gd name="connsiteY38" fmla="*/ 6480 h 331788"/>
              <a:gd name="connsiteX39" fmla="*/ 127223 w 277813"/>
              <a:gd name="connsiteY39" fmla="*/ 28513 h 331788"/>
              <a:gd name="connsiteX40" fmla="*/ 136310 w 277813"/>
              <a:gd name="connsiteY40" fmla="*/ 0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7813" h="331788">
                <a:moveTo>
                  <a:pt x="132196" y="133350"/>
                </a:moveTo>
                <a:cubicBezTo>
                  <a:pt x="132196" y="133350"/>
                  <a:pt x="132196" y="133350"/>
                  <a:pt x="132196" y="152673"/>
                </a:cubicBezTo>
                <a:cubicBezTo>
                  <a:pt x="111414" y="156538"/>
                  <a:pt x="99724" y="169420"/>
                  <a:pt x="99724" y="186167"/>
                </a:cubicBezTo>
                <a:cubicBezTo>
                  <a:pt x="99724" y="204202"/>
                  <a:pt x="114012" y="214508"/>
                  <a:pt x="134793" y="220949"/>
                </a:cubicBezTo>
                <a:cubicBezTo>
                  <a:pt x="149081" y="226102"/>
                  <a:pt x="154276" y="231255"/>
                  <a:pt x="154276" y="237696"/>
                </a:cubicBezTo>
                <a:cubicBezTo>
                  <a:pt x="154276" y="245425"/>
                  <a:pt x="147782" y="249290"/>
                  <a:pt x="136092" y="249290"/>
                </a:cubicBezTo>
                <a:cubicBezTo>
                  <a:pt x="124403" y="249290"/>
                  <a:pt x="112713" y="245425"/>
                  <a:pt x="104920" y="241561"/>
                </a:cubicBezTo>
                <a:cubicBezTo>
                  <a:pt x="104920" y="241561"/>
                  <a:pt x="104920" y="241561"/>
                  <a:pt x="98425" y="263460"/>
                </a:cubicBezTo>
                <a:cubicBezTo>
                  <a:pt x="106218" y="267325"/>
                  <a:pt x="117908" y="271190"/>
                  <a:pt x="130897" y="272478"/>
                </a:cubicBezTo>
                <a:cubicBezTo>
                  <a:pt x="130897" y="272478"/>
                  <a:pt x="130897" y="272478"/>
                  <a:pt x="130897" y="290513"/>
                </a:cubicBezTo>
                <a:cubicBezTo>
                  <a:pt x="130897" y="290513"/>
                  <a:pt x="130897" y="290513"/>
                  <a:pt x="150380" y="290513"/>
                </a:cubicBezTo>
                <a:cubicBezTo>
                  <a:pt x="150380" y="290513"/>
                  <a:pt x="150380" y="290513"/>
                  <a:pt x="150380" y="271190"/>
                </a:cubicBezTo>
                <a:cubicBezTo>
                  <a:pt x="172460" y="267325"/>
                  <a:pt x="184150" y="251866"/>
                  <a:pt x="184150" y="235120"/>
                </a:cubicBezTo>
                <a:cubicBezTo>
                  <a:pt x="184150" y="218373"/>
                  <a:pt x="175058" y="208067"/>
                  <a:pt x="152978" y="199049"/>
                </a:cubicBezTo>
                <a:cubicBezTo>
                  <a:pt x="136092" y="193897"/>
                  <a:pt x="129598" y="188744"/>
                  <a:pt x="129598" y="182303"/>
                </a:cubicBezTo>
                <a:cubicBezTo>
                  <a:pt x="129598" y="177150"/>
                  <a:pt x="133495" y="171997"/>
                  <a:pt x="146483" y="171997"/>
                </a:cubicBezTo>
                <a:cubicBezTo>
                  <a:pt x="159472" y="171997"/>
                  <a:pt x="168564" y="177150"/>
                  <a:pt x="173759" y="178438"/>
                </a:cubicBezTo>
                <a:cubicBezTo>
                  <a:pt x="173759" y="178438"/>
                  <a:pt x="173759" y="178438"/>
                  <a:pt x="178955" y="156538"/>
                </a:cubicBezTo>
                <a:cubicBezTo>
                  <a:pt x="172460" y="153962"/>
                  <a:pt x="164667" y="151385"/>
                  <a:pt x="151679" y="151385"/>
                </a:cubicBezTo>
                <a:cubicBezTo>
                  <a:pt x="151679" y="151385"/>
                  <a:pt x="151679" y="151385"/>
                  <a:pt x="151679" y="133350"/>
                </a:cubicBezTo>
                <a:cubicBezTo>
                  <a:pt x="151679" y="133350"/>
                  <a:pt x="151679" y="133350"/>
                  <a:pt x="132196" y="133350"/>
                </a:cubicBezTo>
                <a:close/>
                <a:moveTo>
                  <a:pt x="136310" y="0"/>
                </a:moveTo>
                <a:cubicBezTo>
                  <a:pt x="136310" y="0"/>
                  <a:pt x="136310" y="0"/>
                  <a:pt x="167467" y="3888"/>
                </a:cubicBezTo>
                <a:cubicBezTo>
                  <a:pt x="167467" y="3888"/>
                  <a:pt x="167467" y="3888"/>
                  <a:pt x="158380" y="25921"/>
                </a:cubicBezTo>
                <a:cubicBezTo>
                  <a:pt x="158380" y="25921"/>
                  <a:pt x="158380" y="25921"/>
                  <a:pt x="184343" y="6480"/>
                </a:cubicBezTo>
                <a:cubicBezTo>
                  <a:pt x="184343" y="6480"/>
                  <a:pt x="184343" y="6480"/>
                  <a:pt x="214202" y="9072"/>
                </a:cubicBezTo>
                <a:cubicBezTo>
                  <a:pt x="214202" y="9072"/>
                  <a:pt x="214202" y="9072"/>
                  <a:pt x="188238" y="62210"/>
                </a:cubicBezTo>
                <a:cubicBezTo>
                  <a:pt x="188238" y="62210"/>
                  <a:pt x="188238" y="62210"/>
                  <a:pt x="215500" y="62210"/>
                </a:cubicBezTo>
                <a:cubicBezTo>
                  <a:pt x="215500" y="62210"/>
                  <a:pt x="215500" y="62210"/>
                  <a:pt x="215500" y="81651"/>
                </a:cubicBezTo>
                <a:cubicBezTo>
                  <a:pt x="215500" y="81651"/>
                  <a:pt x="215500" y="81651"/>
                  <a:pt x="183045" y="81651"/>
                </a:cubicBezTo>
                <a:cubicBezTo>
                  <a:pt x="237569" y="114052"/>
                  <a:pt x="277813" y="198295"/>
                  <a:pt x="277813" y="243657"/>
                </a:cubicBezTo>
                <a:cubicBezTo>
                  <a:pt x="277813" y="299387"/>
                  <a:pt x="215500" y="331788"/>
                  <a:pt x="138907" y="331788"/>
                </a:cubicBezTo>
                <a:cubicBezTo>
                  <a:pt x="62313" y="331788"/>
                  <a:pt x="0" y="299387"/>
                  <a:pt x="0" y="243657"/>
                </a:cubicBezTo>
                <a:cubicBezTo>
                  <a:pt x="0" y="198295"/>
                  <a:pt x="40244" y="114052"/>
                  <a:pt x="94768" y="81651"/>
                </a:cubicBezTo>
                <a:cubicBezTo>
                  <a:pt x="94768" y="81651"/>
                  <a:pt x="94768" y="81651"/>
                  <a:pt x="68804" y="81651"/>
                </a:cubicBezTo>
                <a:cubicBezTo>
                  <a:pt x="68804" y="81651"/>
                  <a:pt x="68804" y="81651"/>
                  <a:pt x="68804" y="60914"/>
                </a:cubicBezTo>
                <a:cubicBezTo>
                  <a:pt x="68804" y="60914"/>
                  <a:pt x="68804" y="60914"/>
                  <a:pt x="96066" y="62210"/>
                </a:cubicBezTo>
                <a:cubicBezTo>
                  <a:pt x="96066" y="62210"/>
                  <a:pt x="96066" y="62210"/>
                  <a:pt x="66208" y="5184"/>
                </a:cubicBezTo>
                <a:cubicBezTo>
                  <a:pt x="66208" y="5184"/>
                  <a:pt x="66208" y="5184"/>
                  <a:pt x="110347" y="6480"/>
                </a:cubicBezTo>
                <a:cubicBezTo>
                  <a:pt x="110347" y="6480"/>
                  <a:pt x="110347" y="6480"/>
                  <a:pt x="127223" y="28513"/>
                </a:cubicBezTo>
                <a:cubicBezTo>
                  <a:pt x="127223" y="28513"/>
                  <a:pt x="127223" y="28513"/>
                  <a:pt x="136310" y="0"/>
                </a:cubicBezTo>
                <a:close/>
              </a:path>
            </a:pathLst>
          </a:custGeom>
          <a:solidFill>
            <a:srgbClr val="0B1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698305" y="4504249"/>
            <a:ext cx="435428" cy="435428"/>
            <a:chOff x="8533674" y="5262836"/>
            <a:chExt cx="435428" cy="435428"/>
          </a:xfrm>
          <a:solidFill>
            <a:srgbClr val="4C5F78"/>
          </a:solidFill>
        </p:grpSpPr>
        <p:sp>
          <p:nvSpPr>
            <p:cNvPr id="28" name="矩形: 圆角 27"/>
            <p:cNvSpPr/>
            <p:nvPr/>
          </p:nvSpPr>
          <p:spPr>
            <a:xfrm>
              <a:off x="8533674" y="5262836"/>
              <a:ext cx="435428" cy="4354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椭圆 17"/>
            <p:cNvSpPr/>
            <p:nvPr/>
          </p:nvSpPr>
          <p:spPr>
            <a:xfrm>
              <a:off x="8641423" y="5362849"/>
              <a:ext cx="219929" cy="235402"/>
            </a:xfrm>
            <a:custGeom>
              <a:avLst/>
              <a:gdLst>
                <a:gd name="connsiteX0" fmla="*/ 270013 w 315913"/>
                <a:gd name="connsiteY0" fmla="*/ 244475 h 338138"/>
                <a:gd name="connsiteX1" fmla="*/ 315913 w 315913"/>
                <a:gd name="connsiteY1" fmla="*/ 290647 h 338138"/>
                <a:gd name="connsiteX2" fmla="*/ 315913 w 315913"/>
                <a:gd name="connsiteY2" fmla="*/ 331542 h 338138"/>
                <a:gd name="connsiteX3" fmla="*/ 313290 w 315913"/>
                <a:gd name="connsiteY3" fmla="*/ 335500 h 338138"/>
                <a:gd name="connsiteX4" fmla="*/ 309356 w 315913"/>
                <a:gd name="connsiteY4" fmla="*/ 338138 h 338138"/>
                <a:gd name="connsiteX5" fmla="*/ 231982 w 315913"/>
                <a:gd name="connsiteY5" fmla="*/ 338138 h 338138"/>
                <a:gd name="connsiteX6" fmla="*/ 225425 w 315913"/>
                <a:gd name="connsiteY6" fmla="*/ 331542 h 338138"/>
                <a:gd name="connsiteX7" fmla="*/ 225425 w 315913"/>
                <a:gd name="connsiteY7" fmla="*/ 290647 h 338138"/>
                <a:gd name="connsiteX8" fmla="*/ 270013 w 315913"/>
                <a:gd name="connsiteY8" fmla="*/ 244475 h 338138"/>
                <a:gd name="connsiteX9" fmla="*/ 157956 w 315913"/>
                <a:gd name="connsiteY9" fmla="*/ 244475 h 338138"/>
                <a:gd name="connsiteX10" fmla="*/ 203200 w 315913"/>
                <a:gd name="connsiteY10" fmla="*/ 290647 h 338138"/>
                <a:gd name="connsiteX11" fmla="*/ 203200 w 315913"/>
                <a:gd name="connsiteY11" fmla="*/ 331542 h 338138"/>
                <a:gd name="connsiteX12" fmla="*/ 201869 w 315913"/>
                <a:gd name="connsiteY12" fmla="*/ 335500 h 338138"/>
                <a:gd name="connsiteX13" fmla="*/ 196546 w 315913"/>
                <a:gd name="connsiteY13" fmla="*/ 338138 h 338138"/>
                <a:gd name="connsiteX14" fmla="*/ 119365 w 315913"/>
                <a:gd name="connsiteY14" fmla="*/ 338138 h 338138"/>
                <a:gd name="connsiteX15" fmla="*/ 112712 w 315913"/>
                <a:gd name="connsiteY15" fmla="*/ 331542 h 338138"/>
                <a:gd name="connsiteX16" fmla="*/ 112712 w 315913"/>
                <a:gd name="connsiteY16" fmla="*/ 290647 h 338138"/>
                <a:gd name="connsiteX17" fmla="*/ 157956 w 315913"/>
                <a:gd name="connsiteY17" fmla="*/ 244475 h 338138"/>
                <a:gd name="connsiteX18" fmla="*/ 45900 w 315913"/>
                <a:gd name="connsiteY18" fmla="*/ 244475 h 338138"/>
                <a:gd name="connsiteX19" fmla="*/ 90488 w 315913"/>
                <a:gd name="connsiteY19" fmla="*/ 290647 h 338138"/>
                <a:gd name="connsiteX20" fmla="*/ 90488 w 315913"/>
                <a:gd name="connsiteY20" fmla="*/ 331542 h 338138"/>
                <a:gd name="connsiteX21" fmla="*/ 89176 w 315913"/>
                <a:gd name="connsiteY21" fmla="*/ 335500 h 338138"/>
                <a:gd name="connsiteX22" fmla="*/ 83931 w 315913"/>
                <a:gd name="connsiteY22" fmla="*/ 338138 h 338138"/>
                <a:gd name="connsiteX23" fmla="*/ 6557 w 315913"/>
                <a:gd name="connsiteY23" fmla="*/ 338138 h 338138"/>
                <a:gd name="connsiteX24" fmla="*/ 0 w 315913"/>
                <a:gd name="connsiteY24" fmla="*/ 331542 h 338138"/>
                <a:gd name="connsiteX25" fmla="*/ 0 w 315913"/>
                <a:gd name="connsiteY25" fmla="*/ 290647 h 338138"/>
                <a:gd name="connsiteX26" fmla="*/ 45900 w 315913"/>
                <a:gd name="connsiteY26" fmla="*/ 244475 h 338138"/>
                <a:gd name="connsiteX27" fmla="*/ 271463 w 315913"/>
                <a:gd name="connsiteY27" fmla="*/ 180975 h 338138"/>
                <a:gd name="connsiteX28" fmla="*/ 301625 w 315913"/>
                <a:gd name="connsiteY28" fmla="*/ 211138 h 338138"/>
                <a:gd name="connsiteX29" fmla="*/ 271463 w 315913"/>
                <a:gd name="connsiteY29" fmla="*/ 241300 h 338138"/>
                <a:gd name="connsiteX30" fmla="*/ 241300 w 315913"/>
                <a:gd name="connsiteY30" fmla="*/ 211138 h 338138"/>
                <a:gd name="connsiteX31" fmla="*/ 271463 w 315913"/>
                <a:gd name="connsiteY31" fmla="*/ 180975 h 338138"/>
                <a:gd name="connsiteX32" fmla="*/ 159420 w 315913"/>
                <a:gd name="connsiteY32" fmla="*/ 180975 h 338138"/>
                <a:gd name="connsiteX33" fmla="*/ 188912 w 315913"/>
                <a:gd name="connsiteY33" fmla="*/ 211138 h 338138"/>
                <a:gd name="connsiteX34" fmla="*/ 159420 w 315913"/>
                <a:gd name="connsiteY34" fmla="*/ 241300 h 338138"/>
                <a:gd name="connsiteX35" fmla="*/ 128587 w 315913"/>
                <a:gd name="connsiteY35" fmla="*/ 211138 h 338138"/>
                <a:gd name="connsiteX36" fmla="*/ 159420 w 315913"/>
                <a:gd name="connsiteY36" fmla="*/ 180975 h 338138"/>
                <a:gd name="connsiteX37" fmla="*/ 46038 w 315913"/>
                <a:gd name="connsiteY37" fmla="*/ 180975 h 338138"/>
                <a:gd name="connsiteX38" fmla="*/ 76201 w 315913"/>
                <a:gd name="connsiteY38" fmla="*/ 211138 h 338138"/>
                <a:gd name="connsiteX39" fmla="*/ 46038 w 315913"/>
                <a:gd name="connsiteY39" fmla="*/ 241301 h 338138"/>
                <a:gd name="connsiteX40" fmla="*/ 15875 w 315913"/>
                <a:gd name="connsiteY40" fmla="*/ 211138 h 338138"/>
                <a:gd name="connsiteX41" fmla="*/ 46038 w 315913"/>
                <a:gd name="connsiteY41" fmla="*/ 180975 h 338138"/>
                <a:gd name="connsiteX42" fmla="*/ 270005 w 315913"/>
                <a:gd name="connsiteY42" fmla="*/ 77788 h 338138"/>
                <a:gd name="connsiteX43" fmla="*/ 238125 w 315913"/>
                <a:gd name="connsiteY43" fmla="*/ 109792 h 338138"/>
                <a:gd name="connsiteX44" fmla="*/ 238125 w 315913"/>
                <a:gd name="connsiteY44" fmla="*/ 144463 h 338138"/>
                <a:gd name="connsiteX45" fmla="*/ 303213 w 315913"/>
                <a:gd name="connsiteY45" fmla="*/ 144463 h 338138"/>
                <a:gd name="connsiteX46" fmla="*/ 303213 w 315913"/>
                <a:gd name="connsiteY46" fmla="*/ 109792 h 338138"/>
                <a:gd name="connsiteX47" fmla="*/ 270005 w 315913"/>
                <a:gd name="connsiteY47" fmla="*/ 77788 h 338138"/>
                <a:gd name="connsiteX48" fmla="*/ 270013 w 315913"/>
                <a:gd name="connsiteY48" fmla="*/ 65088 h 338138"/>
                <a:gd name="connsiteX49" fmla="*/ 315913 w 315913"/>
                <a:gd name="connsiteY49" fmla="*/ 109941 h 338138"/>
                <a:gd name="connsiteX50" fmla="*/ 315913 w 315913"/>
                <a:gd name="connsiteY50" fmla="*/ 150836 h 338138"/>
                <a:gd name="connsiteX51" fmla="*/ 313290 w 315913"/>
                <a:gd name="connsiteY51" fmla="*/ 156113 h 338138"/>
                <a:gd name="connsiteX52" fmla="*/ 309356 w 315913"/>
                <a:gd name="connsiteY52" fmla="*/ 158751 h 338138"/>
                <a:gd name="connsiteX53" fmla="*/ 231982 w 315913"/>
                <a:gd name="connsiteY53" fmla="*/ 158751 h 338138"/>
                <a:gd name="connsiteX54" fmla="*/ 225425 w 315913"/>
                <a:gd name="connsiteY54" fmla="*/ 150836 h 338138"/>
                <a:gd name="connsiteX55" fmla="*/ 225425 w 315913"/>
                <a:gd name="connsiteY55" fmla="*/ 109941 h 338138"/>
                <a:gd name="connsiteX56" fmla="*/ 270013 w 315913"/>
                <a:gd name="connsiteY56" fmla="*/ 65088 h 338138"/>
                <a:gd name="connsiteX57" fmla="*/ 157956 w 315913"/>
                <a:gd name="connsiteY57" fmla="*/ 65088 h 338138"/>
                <a:gd name="connsiteX58" fmla="*/ 203200 w 315913"/>
                <a:gd name="connsiteY58" fmla="*/ 109941 h 338138"/>
                <a:gd name="connsiteX59" fmla="*/ 203200 w 315913"/>
                <a:gd name="connsiteY59" fmla="*/ 150836 h 338138"/>
                <a:gd name="connsiteX60" fmla="*/ 201869 w 315913"/>
                <a:gd name="connsiteY60" fmla="*/ 156113 h 338138"/>
                <a:gd name="connsiteX61" fmla="*/ 196546 w 315913"/>
                <a:gd name="connsiteY61" fmla="*/ 158751 h 338138"/>
                <a:gd name="connsiteX62" fmla="*/ 119365 w 315913"/>
                <a:gd name="connsiteY62" fmla="*/ 158751 h 338138"/>
                <a:gd name="connsiteX63" fmla="*/ 112712 w 315913"/>
                <a:gd name="connsiteY63" fmla="*/ 150836 h 338138"/>
                <a:gd name="connsiteX64" fmla="*/ 112712 w 315913"/>
                <a:gd name="connsiteY64" fmla="*/ 109941 h 338138"/>
                <a:gd name="connsiteX65" fmla="*/ 157956 w 315913"/>
                <a:gd name="connsiteY65" fmla="*/ 65088 h 338138"/>
                <a:gd name="connsiteX66" fmla="*/ 45900 w 315913"/>
                <a:gd name="connsiteY66" fmla="*/ 65088 h 338138"/>
                <a:gd name="connsiteX67" fmla="*/ 90488 w 315913"/>
                <a:gd name="connsiteY67" fmla="*/ 109941 h 338138"/>
                <a:gd name="connsiteX68" fmla="*/ 90488 w 315913"/>
                <a:gd name="connsiteY68" fmla="*/ 150836 h 338138"/>
                <a:gd name="connsiteX69" fmla="*/ 89176 w 315913"/>
                <a:gd name="connsiteY69" fmla="*/ 156113 h 338138"/>
                <a:gd name="connsiteX70" fmla="*/ 83931 w 315913"/>
                <a:gd name="connsiteY70" fmla="*/ 158751 h 338138"/>
                <a:gd name="connsiteX71" fmla="*/ 6557 w 315913"/>
                <a:gd name="connsiteY71" fmla="*/ 158751 h 338138"/>
                <a:gd name="connsiteX72" fmla="*/ 0 w 315913"/>
                <a:gd name="connsiteY72" fmla="*/ 150836 h 338138"/>
                <a:gd name="connsiteX73" fmla="*/ 0 w 315913"/>
                <a:gd name="connsiteY73" fmla="*/ 109941 h 338138"/>
                <a:gd name="connsiteX74" fmla="*/ 45900 w 315913"/>
                <a:gd name="connsiteY74" fmla="*/ 65088 h 338138"/>
                <a:gd name="connsiteX75" fmla="*/ 270669 w 315913"/>
                <a:gd name="connsiteY75" fmla="*/ 14288 h 338138"/>
                <a:gd name="connsiteX76" fmla="*/ 254000 w 315913"/>
                <a:gd name="connsiteY76" fmla="*/ 30957 h 338138"/>
                <a:gd name="connsiteX77" fmla="*/ 270669 w 315913"/>
                <a:gd name="connsiteY77" fmla="*/ 47626 h 338138"/>
                <a:gd name="connsiteX78" fmla="*/ 287338 w 315913"/>
                <a:gd name="connsiteY78" fmla="*/ 30957 h 338138"/>
                <a:gd name="connsiteX79" fmla="*/ 270669 w 315913"/>
                <a:gd name="connsiteY79" fmla="*/ 14288 h 338138"/>
                <a:gd name="connsiteX80" fmla="*/ 271463 w 315913"/>
                <a:gd name="connsiteY80" fmla="*/ 0 h 338138"/>
                <a:gd name="connsiteX81" fmla="*/ 301625 w 315913"/>
                <a:gd name="connsiteY81" fmla="*/ 30957 h 338138"/>
                <a:gd name="connsiteX82" fmla="*/ 271463 w 315913"/>
                <a:gd name="connsiteY82" fmla="*/ 61913 h 338138"/>
                <a:gd name="connsiteX83" fmla="*/ 241300 w 315913"/>
                <a:gd name="connsiteY83" fmla="*/ 30957 h 338138"/>
                <a:gd name="connsiteX84" fmla="*/ 271463 w 315913"/>
                <a:gd name="connsiteY84" fmla="*/ 0 h 338138"/>
                <a:gd name="connsiteX85" fmla="*/ 159420 w 315913"/>
                <a:gd name="connsiteY85" fmla="*/ 0 h 338138"/>
                <a:gd name="connsiteX86" fmla="*/ 188912 w 315913"/>
                <a:gd name="connsiteY86" fmla="*/ 30957 h 338138"/>
                <a:gd name="connsiteX87" fmla="*/ 159420 w 315913"/>
                <a:gd name="connsiteY87" fmla="*/ 61913 h 338138"/>
                <a:gd name="connsiteX88" fmla="*/ 128587 w 315913"/>
                <a:gd name="connsiteY88" fmla="*/ 30957 h 338138"/>
                <a:gd name="connsiteX89" fmla="*/ 159420 w 315913"/>
                <a:gd name="connsiteY89" fmla="*/ 0 h 338138"/>
                <a:gd name="connsiteX90" fmla="*/ 46037 w 315913"/>
                <a:gd name="connsiteY90" fmla="*/ 0 h 338138"/>
                <a:gd name="connsiteX91" fmla="*/ 76200 w 315913"/>
                <a:gd name="connsiteY91" fmla="*/ 30957 h 338138"/>
                <a:gd name="connsiteX92" fmla="*/ 46037 w 315913"/>
                <a:gd name="connsiteY92" fmla="*/ 61913 h 338138"/>
                <a:gd name="connsiteX93" fmla="*/ 15875 w 315913"/>
                <a:gd name="connsiteY93" fmla="*/ 30957 h 338138"/>
                <a:gd name="connsiteX94" fmla="*/ 46037 w 315913"/>
                <a:gd name="connsiteY9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15913" h="338138">
                  <a:moveTo>
                    <a:pt x="270013" y="244475"/>
                  </a:moveTo>
                  <a:cubicBezTo>
                    <a:pt x="294930" y="244475"/>
                    <a:pt x="315913" y="265582"/>
                    <a:pt x="315913" y="290647"/>
                  </a:cubicBezTo>
                  <a:cubicBezTo>
                    <a:pt x="315913" y="290647"/>
                    <a:pt x="315913" y="290647"/>
                    <a:pt x="315913" y="331542"/>
                  </a:cubicBezTo>
                  <a:cubicBezTo>
                    <a:pt x="315913" y="332861"/>
                    <a:pt x="314602" y="335500"/>
                    <a:pt x="313290" y="335500"/>
                  </a:cubicBezTo>
                  <a:cubicBezTo>
                    <a:pt x="313290" y="336819"/>
                    <a:pt x="310667" y="338138"/>
                    <a:pt x="309356" y="338138"/>
                  </a:cubicBezTo>
                  <a:cubicBezTo>
                    <a:pt x="309356" y="338138"/>
                    <a:pt x="309356" y="338138"/>
                    <a:pt x="231982" y="338138"/>
                  </a:cubicBezTo>
                  <a:cubicBezTo>
                    <a:pt x="228048" y="338138"/>
                    <a:pt x="225425" y="335500"/>
                    <a:pt x="225425" y="331542"/>
                  </a:cubicBezTo>
                  <a:cubicBezTo>
                    <a:pt x="225425" y="331542"/>
                    <a:pt x="225425" y="331542"/>
                    <a:pt x="225425" y="290647"/>
                  </a:cubicBezTo>
                  <a:cubicBezTo>
                    <a:pt x="225425" y="265582"/>
                    <a:pt x="246408" y="244475"/>
                    <a:pt x="270013" y="244475"/>
                  </a:cubicBezTo>
                  <a:close/>
                  <a:moveTo>
                    <a:pt x="157956" y="244475"/>
                  </a:moveTo>
                  <a:cubicBezTo>
                    <a:pt x="183239" y="244475"/>
                    <a:pt x="203200" y="265582"/>
                    <a:pt x="203200" y="290647"/>
                  </a:cubicBezTo>
                  <a:cubicBezTo>
                    <a:pt x="203200" y="290647"/>
                    <a:pt x="203200" y="290647"/>
                    <a:pt x="203200" y="331542"/>
                  </a:cubicBezTo>
                  <a:cubicBezTo>
                    <a:pt x="203200" y="332861"/>
                    <a:pt x="203200" y="335500"/>
                    <a:pt x="201869" y="335500"/>
                  </a:cubicBezTo>
                  <a:cubicBezTo>
                    <a:pt x="200538" y="336819"/>
                    <a:pt x="199208" y="338138"/>
                    <a:pt x="196546" y="338138"/>
                  </a:cubicBezTo>
                  <a:cubicBezTo>
                    <a:pt x="196546" y="338138"/>
                    <a:pt x="196546" y="338138"/>
                    <a:pt x="119365" y="338138"/>
                  </a:cubicBezTo>
                  <a:cubicBezTo>
                    <a:pt x="115373" y="338138"/>
                    <a:pt x="112712" y="335500"/>
                    <a:pt x="112712" y="331542"/>
                  </a:cubicBezTo>
                  <a:cubicBezTo>
                    <a:pt x="112712" y="331542"/>
                    <a:pt x="112712" y="331542"/>
                    <a:pt x="112712" y="290647"/>
                  </a:cubicBezTo>
                  <a:cubicBezTo>
                    <a:pt x="112712" y="265582"/>
                    <a:pt x="132672" y="244475"/>
                    <a:pt x="157956" y="244475"/>
                  </a:cubicBezTo>
                  <a:close/>
                  <a:moveTo>
                    <a:pt x="45900" y="244475"/>
                  </a:moveTo>
                  <a:cubicBezTo>
                    <a:pt x="69505" y="244475"/>
                    <a:pt x="90488" y="265582"/>
                    <a:pt x="90488" y="290647"/>
                  </a:cubicBezTo>
                  <a:cubicBezTo>
                    <a:pt x="90488" y="290647"/>
                    <a:pt x="90488" y="290647"/>
                    <a:pt x="90488" y="331542"/>
                  </a:cubicBezTo>
                  <a:cubicBezTo>
                    <a:pt x="90488" y="332861"/>
                    <a:pt x="90488" y="335500"/>
                    <a:pt x="89176" y="335500"/>
                  </a:cubicBezTo>
                  <a:cubicBezTo>
                    <a:pt x="87865" y="336819"/>
                    <a:pt x="85242" y="338138"/>
                    <a:pt x="83931" y="338138"/>
                  </a:cubicBezTo>
                  <a:cubicBezTo>
                    <a:pt x="83931" y="338138"/>
                    <a:pt x="83931" y="338138"/>
                    <a:pt x="6557" y="338138"/>
                  </a:cubicBezTo>
                  <a:cubicBezTo>
                    <a:pt x="3934" y="338138"/>
                    <a:pt x="0" y="335500"/>
                    <a:pt x="0" y="331542"/>
                  </a:cubicBezTo>
                  <a:cubicBezTo>
                    <a:pt x="0" y="331542"/>
                    <a:pt x="0" y="331542"/>
                    <a:pt x="0" y="290647"/>
                  </a:cubicBezTo>
                  <a:cubicBezTo>
                    <a:pt x="0" y="265582"/>
                    <a:pt x="20983" y="244475"/>
                    <a:pt x="45900" y="244475"/>
                  </a:cubicBezTo>
                  <a:close/>
                  <a:moveTo>
                    <a:pt x="271463" y="180975"/>
                  </a:moveTo>
                  <a:cubicBezTo>
                    <a:pt x="287200" y="180975"/>
                    <a:pt x="301625" y="194089"/>
                    <a:pt x="301625" y="211138"/>
                  </a:cubicBezTo>
                  <a:cubicBezTo>
                    <a:pt x="301625" y="228186"/>
                    <a:pt x="287200" y="241300"/>
                    <a:pt x="271463" y="241300"/>
                  </a:cubicBezTo>
                  <a:cubicBezTo>
                    <a:pt x="254414" y="241300"/>
                    <a:pt x="241300" y="228186"/>
                    <a:pt x="241300" y="211138"/>
                  </a:cubicBezTo>
                  <a:cubicBezTo>
                    <a:pt x="241300" y="194089"/>
                    <a:pt x="254414" y="180975"/>
                    <a:pt x="271463" y="180975"/>
                  </a:cubicBezTo>
                  <a:close/>
                  <a:moveTo>
                    <a:pt x="159420" y="180975"/>
                  </a:moveTo>
                  <a:cubicBezTo>
                    <a:pt x="175506" y="180975"/>
                    <a:pt x="188912" y="194089"/>
                    <a:pt x="188912" y="211138"/>
                  </a:cubicBezTo>
                  <a:cubicBezTo>
                    <a:pt x="188912" y="228186"/>
                    <a:pt x="175506" y="241300"/>
                    <a:pt x="159420" y="241300"/>
                  </a:cubicBezTo>
                  <a:cubicBezTo>
                    <a:pt x="141992" y="241300"/>
                    <a:pt x="128587" y="228186"/>
                    <a:pt x="128587" y="211138"/>
                  </a:cubicBezTo>
                  <a:cubicBezTo>
                    <a:pt x="128587" y="194089"/>
                    <a:pt x="141992" y="180975"/>
                    <a:pt x="159420" y="180975"/>
                  </a:cubicBezTo>
                  <a:close/>
                  <a:moveTo>
                    <a:pt x="46038" y="180975"/>
                  </a:moveTo>
                  <a:cubicBezTo>
                    <a:pt x="62697" y="180975"/>
                    <a:pt x="76201" y="194479"/>
                    <a:pt x="76201" y="211138"/>
                  </a:cubicBezTo>
                  <a:cubicBezTo>
                    <a:pt x="76201" y="227797"/>
                    <a:pt x="62697" y="241301"/>
                    <a:pt x="46038" y="241301"/>
                  </a:cubicBezTo>
                  <a:cubicBezTo>
                    <a:pt x="29379" y="241301"/>
                    <a:pt x="15875" y="227797"/>
                    <a:pt x="15875" y="211138"/>
                  </a:cubicBezTo>
                  <a:cubicBezTo>
                    <a:pt x="15875" y="194479"/>
                    <a:pt x="29379" y="180975"/>
                    <a:pt x="46038" y="180975"/>
                  </a:cubicBezTo>
                  <a:close/>
                  <a:moveTo>
                    <a:pt x="270005" y="77788"/>
                  </a:moveTo>
                  <a:cubicBezTo>
                    <a:pt x="252736" y="77788"/>
                    <a:pt x="238125" y="92457"/>
                    <a:pt x="238125" y="109792"/>
                  </a:cubicBezTo>
                  <a:cubicBezTo>
                    <a:pt x="238125" y="109792"/>
                    <a:pt x="238125" y="109792"/>
                    <a:pt x="238125" y="144463"/>
                  </a:cubicBezTo>
                  <a:cubicBezTo>
                    <a:pt x="238125" y="144463"/>
                    <a:pt x="238125" y="144463"/>
                    <a:pt x="303213" y="144463"/>
                  </a:cubicBezTo>
                  <a:lnTo>
                    <a:pt x="303213" y="109792"/>
                  </a:lnTo>
                  <a:cubicBezTo>
                    <a:pt x="303213" y="92457"/>
                    <a:pt x="288602" y="77788"/>
                    <a:pt x="270005" y="77788"/>
                  </a:cubicBezTo>
                  <a:close/>
                  <a:moveTo>
                    <a:pt x="270013" y="65088"/>
                  </a:moveTo>
                  <a:cubicBezTo>
                    <a:pt x="294930" y="65088"/>
                    <a:pt x="315913" y="84876"/>
                    <a:pt x="315913" y="109941"/>
                  </a:cubicBezTo>
                  <a:cubicBezTo>
                    <a:pt x="315913" y="109941"/>
                    <a:pt x="315913" y="109941"/>
                    <a:pt x="315913" y="150836"/>
                  </a:cubicBezTo>
                  <a:cubicBezTo>
                    <a:pt x="315913" y="153474"/>
                    <a:pt x="314602" y="154794"/>
                    <a:pt x="313290" y="156113"/>
                  </a:cubicBezTo>
                  <a:cubicBezTo>
                    <a:pt x="313290" y="157432"/>
                    <a:pt x="310667" y="158751"/>
                    <a:pt x="309356" y="158751"/>
                  </a:cubicBezTo>
                  <a:cubicBezTo>
                    <a:pt x="309356" y="158751"/>
                    <a:pt x="309356" y="158751"/>
                    <a:pt x="231982" y="158751"/>
                  </a:cubicBezTo>
                  <a:cubicBezTo>
                    <a:pt x="228048" y="158751"/>
                    <a:pt x="225425" y="154794"/>
                    <a:pt x="225425" y="150836"/>
                  </a:cubicBezTo>
                  <a:cubicBezTo>
                    <a:pt x="225425" y="150836"/>
                    <a:pt x="225425" y="150836"/>
                    <a:pt x="225425" y="109941"/>
                  </a:cubicBezTo>
                  <a:cubicBezTo>
                    <a:pt x="225425" y="84876"/>
                    <a:pt x="246408" y="65088"/>
                    <a:pt x="270013" y="65088"/>
                  </a:cubicBezTo>
                  <a:close/>
                  <a:moveTo>
                    <a:pt x="157956" y="65088"/>
                  </a:moveTo>
                  <a:cubicBezTo>
                    <a:pt x="183239" y="65088"/>
                    <a:pt x="203200" y="84876"/>
                    <a:pt x="203200" y="109941"/>
                  </a:cubicBezTo>
                  <a:cubicBezTo>
                    <a:pt x="203200" y="109941"/>
                    <a:pt x="203200" y="109941"/>
                    <a:pt x="203200" y="150836"/>
                  </a:cubicBezTo>
                  <a:cubicBezTo>
                    <a:pt x="203200" y="153474"/>
                    <a:pt x="203200" y="154794"/>
                    <a:pt x="201869" y="156113"/>
                  </a:cubicBezTo>
                  <a:cubicBezTo>
                    <a:pt x="200538" y="157432"/>
                    <a:pt x="199208" y="158751"/>
                    <a:pt x="196546" y="158751"/>
                  </a:cubicBezTo>
                  <a:cubicBezTo>
                    <a:pt x="196546" y="158751"/>
                    <a:pt x="196546" y="158751"/>
                    <a:pt x="119365" y="158751"/>
                  </a:cubicBezTo>
                  <a:cubicBezTo>
                    <a:pt x="115373" y="158751"/>
                    <a:pt x="112712" y="154794"/>
                    <a:pt x="112712" y="150836"/>
                  </a:cubicBezTo>
                  <a:cubicBezTo>
                    <a:pt x="112712" y="150836"/>
                    <a:pt x="112712" y="150836"/>
                    <a:pt x="112712" y="109941"/>
                  </a:cubicBezTo>
                  <a:cubicBezTo>
                    <a:pt x="112712" y="84876"/>
                    <a:pt x="132672" y="65088"/>
                    <a:pt x="157956" y="65088"/>
                  </a:cubicBezTo>
                  <a:close/>
                  <a:moveTo>
                    <a:pt x="45900" y="65088"/>
                  </a:moveTo>
                  <a:cubicBezTo>
                    <a:pt x="69505" y="65088"/>
                    <a:pt x="90488" y="84876"/>
                    <a:pt x="90488" y="109941"/>
                  </a:cubicBezTo>
                  <a:cubicBezTo>
                    <a:pt x="90488" y="109941"/>
                    <a:pt x="90488" y="109941"/>
                    <a:pt x="90488" y="150836"/>
                  </a:cubicBezTo>
                  <a:cubicBezTo>
                    <a:pt x="90488" y="153474"/>
                    <a:pt x="90488" y="154794"/>
                    <a:pt x="89176" y="156113"/>
                  </a:cubicBezTo>
                  <a:cubicBezTo>
                    <a:pt x="87865" y="157432"/>
                    <a:pt x="85242" y="158751"/>
                    <a:pt x="83931" y="158751"/>
                  </a:cubicBezTo>
                  <a:cubicBezTo>
                    <a:pt x="83931" y="158751"/>
                    <a:pt x="83931" y="158751"/>
                    <a:pt x="6557" y="158751"/>
                  </a:cubicBezTo>
                  <a:cubicBezTo>
                    <a:pt x="3934" y="158751"/>
                    <a:pt x="0" y="154794"/>
                    <a:pt x="0" y="150836"/>
                  </a:cubicBezTo>
                  <a:cubicBezTo>
                    <a:pt x="0" y="150836"/>
                    <a:pt x="0" y="150836"/>
                    <a:pt x="0" y="109941"/>
                  </a:cubicBezTo>
                  <a:cubicBezTo>
                    <a:pt x="0" y="84876"/>
                    <a:pt x="20983" y="65088"/>
                    <a:pt x="45900" y="65088"/>
                  </a:cubicBezTo>
                  <a:close/>
                  <a:moveTo>
                    <a:pt x="270669" y="14288"/>
                  </a:moveTo>
                  <a:cubicBezTo>
                    <a:pt x="261463" y="14288"/>
                    <a:pt x="254000" y="21751"/>
                    <a:pt x="254000" y="30957"/>
                  </a:cubicBezTo>
                  <a:cubicBezTo>
                    <a:pt x="254000" y="40163"/>
                    <a:pt x="261463" y="47626"/>
                    <a:pt x="270669" y="47626"/>
                  </a:cubicBezTo>
                  <a:cubicBezTo>
                    <a:pt x="279875" y="47626"/>
                    <a:pt x="287338" y="40163"/>
                    <a:pt x="287338" y="30957"/>
                  </a:cubicBezTo>
                  <a:cubicBezTo>
                    <a:pt x="287338" y="21751"/>
                    <a:pt x="279875" y="14288"/>
                    <a:pt x="270669" y="14288"/>
                  </a:cubicBezTo>
                  <a:close/>
                  <a:moveTo>
                    <a:pt x="271463" y="0"/>
                  </a:moveTo>
                  <a:cubicBezTo>
                    <a:pt x="287200" y="0"/>
                    <a:pt x="301625" y="13459"/>
                    <a:pt x="301625" y="30957"/>
                  </a:cubicBezTo>
                  <a:cubicBezTo>
                    <a:pt x="301625" y="48454"/>
                    <a:pt x="287200" y="61913"/>
                    <a:pt x="271463" y="61913"/>
                  </a:cubicBezTo>
                  <a:cubicBezTo>
                    <a:pt x="254414" y="61913"/>
                    <a:pt x="241300" y="48454"/>
                    <a:pt x="241300" y="30957"/>
                  </a:cubicBezTo>
                  <a:cubicBezTo>
                    <a:pt x="241300" y="13459"/>
                    <a:pt x="254414" y="0"/>
                    <a:pt x="271463" y="0"/>
                  </a:cubicBezTo>
                  <a:close/>
                  <a:moveTo>
                    <a:pt x="159420" y="0"/>
                  </a:moveTo>
                  <a:cubicBezTo>
                    <a:pt x="175506" y="0"/>
                    <a:pt x="188912" y="13459"/>
                    <a:pt x="188912" y="30957"/>
                  </a:cubicBezTo>
                  <a:cubicBezTo>
                    <a:pt x="188912" y="48454"/>
                    <a:pt x="175506" y="61913"/>
                    <a:pt x="159420" y="61913"/>
                  </a:cubicBezTo>
                  <a:cubicBezTo>
                    <a:pt x="141992" y="61913"/>
                    <a:pt x="128587" y="48454"/>
                    <a:pt x="128587" y="30957"/>
                  </a:cubicBezTo>
                  <a:cubicBezTo>
                    <a:pt x="128587" y="13459"/>
                    <a:pt x="141992" y="0"/>
                    <a:pt x="159420" y="0"/>
                  </a:cubicBezTo>
                  <a:close/>
                  <a:moveTo>
                    <a:pt x="46037" y="0"/>
                  </a:moveTo>
                  <a:cubicBezTo>
                    <a:pt x="63086" y="0"/>
                    <a:pt x="76200" y="13459"/>
                    <a:pt x="76200" y="30957"/>
                  </a:cubicBezTo>
                  <a:cubicBezTo>
                    <a:pt x="76200" y="48454"/>
                    <a:pt x="63086" y="61913"/>
                    <a:pt x="46037" y="61913"/>
                  </a:cubicBezTo>
                  <a:cubicBezTo>
                    <a:pt x="28989" y="61913"/>
                    <a:pt x="15875" y="48454"/>
                    <a:pt x="15875" y="30957"/>
                  </a:cubicBezTo>
                  <a:cubicBezTo>
                    <a:pt x="15875" y="13459"/>
                    <a:pt x="28989" y="0"/>
                    <a:pt x="46037" y="0"/>
                  </a:cubicBezTo>
                  <a:close/>
                </a:path>
              </a:pathLst>
            </a:custGeom>
            <a:solidFill>
              <a:srgbClr val="0B1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  <p:tag name="KSO_WM_UNIT_PLACING_PICTURE_USER_VIEWPORT" val="{&quot;height&quot;:5760,&quot;width&quot;:9595}"/>
</p:tagLst>
</file>

<file path=ppt/tags/tag23.xml><?xml version="1.0" encoding="utf-8"?>
<p:tagLst xmlns:p="http://schemas.openxmlformats.org/presentationml/2006/main">
  <p:tag name="KSO_WM_UNIT_TABLE_BEAUTIFY" val="smartTable{25fe6d44-5a7c-4b14-8a47-2f7bd46d5aeb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08*3795*485*48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9.xml><?xml version="1.0" encoding="utf-8"?>
<p:tagLst xmlns:p="http://schemas.openxmlformats.org/presentationml/2006/main">
  <p:tag name="KSO_WPP_MARK_KEY" val="a5132488-c46e-4fbc-aac8-d72b5f11dcc0"/>
  <p:tag name="COMMONDATA" val="eyJjb3VudCI6NSwiaGRpZCI6IjE0ODQxOTU4ZTE5MDE3MzExYzczOTFjYzg4YzJmNWJjIiwidXNlckNvdW50Ijo1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WPS 演示</Application>
  <PresentationFormat>宽屏</PresentationFormat>
  <Paragraphs>188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汉仪雅酷黑W</vt:lpstr>
      <vt:lpstr>黑体</vt:lpstr>
      <vt:lpstr>苹方 中等</vt:lpstr>
      <vt:lpstr>苹方 常规</vt:lpstr>
      <vt:lpstr>微软雅黑</vt:lpstr>
      <vt:lpstr>汉仪菱心体简</vt:lpstr>
      <vt:lpstr>阿里巴巴普惠体 R</vt:lpstr>
      <vt:lpstr>苹方 特粗</vt:lpstr>
      <vt:lpstr>演示新手书</vt:lpstr>
      <vt:lpstr>等线</vt:lpstr>
      <vt:lpstr>Times New Roman</vt:lpstr>
      <vt:lpstr>Gill Sans</vt:lpstr>
      <vt:lpstr>Arial Unicode MS</vt:lpstr>
      <vt:lpstr>等线 Light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xinhui feng</dc:creator>
  <cp:lastModifiedBy>王冲</cp:lastModifiedBy>
  <cp:revision>15</cp:revision>
  <dcterms:created xsi:type="dcterms:W3CDTF">2020-07-27T01:24:00Z</dcterms:created>
  <dcterms:modified xsi:type="dcterms:W3CDTF">2023-06-16T13:41:14Z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v1.0_mb_Fegv/VypJTEtiN7N7OewnQ==</vt:lpwstr>
  </property>
  <property fmtid="{D5CDD505-2E9C-101B-9397-08002B2CF9AE}" pid="4" name="ICV">
    <vt:lpwstr>92E673830D7B4B8186C0413016F91B67_11</vt:lpwstr>
  </property>
</Properties>
</file>