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ags/tag1.xml" ContentType="application/vnd.openxmlformats-officedocument.presentationml.tags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ags/tag2.xml" ContentType="application/vnd.openxmlformats-officedocument.presentationml.tags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84" r:id="rId4"/>
    <p:sldId id="283" r:id="rId5"/>
    <p:sldId id="288" r:id="rId6"/>
    <p:sldId id="289" r:id="rId7"/>
    <p:sldId id="292" r:id="rId8"/>
    <p:sldId id="294" r:id="rId9"/>
    <p:sldId id="262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江涟" initials="江涟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84E2"/>
    <a:srgbClr val="705661"/>
    <a:srgbClr val="D460FF"/>
    <a:srgbClr val="01A8FF"/>
    <a:srgbClr val="34334B"/>
    <a:srgbClr val="6D5562"/>
    <a:srgbClr val="1A070E"/>
    <a:srgbClr val="725760"/>
    <a:srgbClr val="26101D"/>
    <a:srgbClr val="47A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42"/>
    <p:restoredTop sz="94674"/>
  </p:normalViewPr>
  <p:slideViewPr>
    <p:cSldViewPr>
      <p:cViewPr varScale="1">
        <p:scale>
          <a:sx n="67" d="100"/>
          <a:sy n="67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532"/>
    </p:cViewPr>
  </p:sorter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#1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5#4">
  <dgm:title val=""/>
  <dgm:desc val=""/>
  <dgm:catLst>
    <dgm:cat type="accent4" pri="11500"/>
  </dgm:catLst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5#5">
  <dgm:title val=""/>
  <dgm:desc val=""/>
  <dgm:catLst>
    <dgm:cat type="accent3" pri="11500"/>
  </dgm:catLst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4_5#5">
  <dgm:title val=""/>
  <dgm:desc val=""/>
  <dgm:catLst>
    <dgm:cat type="accent4" pri="11500"/>
  </dgm:catLst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#1">
  <dgm:title val=""/>
  <dgm:desc val=""/>
  <dgm:catLst>
    <dgm:cat type="accent3" pri="11500"/>
  </dgm:catLst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5#1">
  <dgm:title val=""/>
  <dgm:desc val=""/>
  <dgm:catLst>
    <dgm:cat type="accent4" pri="11500"/>
  </dgm:catLst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#1">
  <dgm:title val=""/>
  <dgm:desc val=""/>
  <dgm:catLst>
    <dgm:cat type="colorful" pri="10300"/>
  </dgm:catLst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5#2">
  <dgm:title val=""/>
  <dgm:desc val=""/>
  <dgm:catLst>
    <dgm:cat type="accent3" pri="11500"/>
  </dgm:catLst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5#2">
  <dgm:title val=""/>
  <dgm:desc val=""/>
  <dgm:catLst>
    <dgm:cat type="accent4" pri="11500"/>
  </dgm:catLst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5#3">
  <dgm:title val=""/>
  <dgm:desc val=""/>
  <dgm:catLst>
    <dgm:cat type="accent3" pri="11500"/>
  </dgm:catLst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5#3">
  <dgm:title val=""/>
  <dgm:desc val=""/>
  <dgm:catLst>
    <dgm:cat type="accent4" pri="11500"/>
  </dgm:catLst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5#4">
  <dgm:title val=""/>
  <dgm:desc val=""/>
  <dgm:catLst>
    <dgm:cat type="accent3" pri="11500"/>
  </dgm:catLst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B1D179-D23D-41D4-AEEF-E4B9FEB06903}" type="doc">
      <dgm:prSet loTypeId="urn:microsoft.com/office/officeart/2005/8/layout/process1" loCatId="process" qsTypeId="urn:microsoft.com/office/officeart/2005/8/quickstyle/simple1#1" qsCatId="simple" csTypeId="urn:microsoft.com/office/officeart/2005/8/colors/colorful2#1" csCatId="accent1" phldr="0"/>
      <dgm:spPr/>
    </dgm:pt>
    <dgm:pt modelId="{3F25DA44-7F3E-4C17-A40B-7F663FDBEA65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ym typeface="+mn-ea"/>
            </a:rPr>
            <a:t>扫描客户税务发票</a:t>
          </a:r>
          <a:endParaRPr lang="zh-CN" altLang="en-US"/>
        </a:p>
      </dgm:t>
    </dgm:pt>
    <dgm:pt modelId="{EE9066D1-3403-4469-8E8C-0D40A82430F2}" type="parTrans" cxnId="{B4232C19-32EF-4C8C-BC43-B395FDB35518}">
      <dgm:prSet/>
      <dgm:spPr/>
    </dgm:pt>
    <dgm:pt modelId="{8EC5AF5E-9C9F-410A-A755-A3EA5186F948}" type="sibTrans" cxnId="{B4232C19-32EF-4C8C-BC43-B395FDB35518}">
      <dgm:prSet/>
      <dgm:spPr/>
      <dgm:t>
        <a:bodyPr/>
        <a:lstStyle/>
        <a:p>
          <a:endParaRPr lang="zh-CN" altLang="en-US"/>
        </a:p>
      </dgm:t>
    </dgm:pt>
    <dgm:pt modelId="{2E2F4D3A-969C-4DB2-9FA9-5C4A40369351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>
              <a:sym typeface="+mn-ea"/>
            </a:rPr>
            <a:t>OCR</a:t>
          </a:r>
          <a:r>
            <a:rPr lang="zh-CN" altLang="en-US">
              <a:sym typeface="+mn-ea"/>
            </a:rPr>
            <a:t>采集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ym typeface="+mn-ea"/>
            </a:rPr>
            <a:t>票面信息</a:t>
          </a:r>
          <a:endParaRPr lang="zh-CN" altLang="en-US"/>
        </a:p>
      </dgm:t>
    </dgm:pt>
    <dgm:pt modelId="{1E934BFE-4D40-486C-8784-F698A10C4CF5}" type="parTrans" cxnId="{39A9FCE7-8FF4-4D74-AF7E-9BF6C7E03C93}">
      <dgm:prSet/>
      <dgm:spPr/>
    </dgm:pt>
    <dgm:pt modelId="{EC1AFF77-9232-4EEB-95CB-85CEAB3B1FC0}" type="sibTrans" cxnId="{39A9FCE7-8FF4-4D74-AF7E-9BF6C7E03C93}">
      <dgm:prSet/>
      <dgm:spPr/>
      <dgm:t>
        <a:bodyPr/>
        <a:lstStyle/>
        <a:p>
          <a:endParaRPr lang="zh-CN" altLang="en-US"/>
        </a:p>
      </dgm:t>
    </dgm:pt>
    <dgm:pt modelId="{37B86CFA-59B5-46FA-8A6B-9FB187CE14DF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ym typeface="+mn-ea"/>
            </a:rPr>
            <a:t>批量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ym typeface="+mn-ea"/>
            </a:rPr>
            <a:t>税局查验</a:t>
          </a:r>
          <a:endParaRPr lang="zh-CN" altLang="en-US"/>
        </a:p>
      </dgm:t>
    </dgm:pt>
    <dgm:pt modelId="{9DABF4F3-A9E6-40B1-A863-AC9409CC14BB}" type="parTrans" cxnId="{A041A876-1750-4159-B477-F12546FDE938}">
      <dgm:prSet/>
      <dgm:spPr/>
    </dgm:pt>
    <dgm:pt modelId="{18EFF3C3-47F9-402B-A3F3-E9310EA281B4}" type="sibTrans" cxnId="{A041A876-1750-4159-B477-F12546FDE938}">
      <dgm:prSet/>
      <dgm:spPr/>
      <dgm:t>
        <a:bodyPr/>
        <a:lstStyle/>
        <a:p>
          <a:endParaRPr lang="zh-CN" altLang="en-US"/>
        </a:p>
      </dgm:t>
    </dgm:pt>
    <dgm:pt modelId="{113BD42B-5C4D-4B85-8FA0-381276660235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/>
            <a:t>事中识别</a:t>
          </a:r>
        </a:p>
      </dgm:t>
    </dgm:pt>
    <dgm:pt modelId="{AE8CCB40-748D-4039-AA8F-CAA78D7E9374}" type="parTrans" cxnId="{C8D238EA-E558-4D9D-B16C-37EE346CF404}">
      <dgm:prSet/>
      <dgm:spPr/>
    </dgm:pt>
    <dgm:pt modelId="{E4346D47-70CA-4AF2-8C70-49D1C6B5C126}" type="sibTrans" cxnId="{C8D238EA-E558-4D9D-B16C-37EE346CF404}">
      <dgm:prSet/>
      <dgm:spPr/>
      <dgm:t>
        <a:bodyPr/>
        <a:lstStyle/>
        <a:p>
          <a:endParaRPr lang="zh-CN" altLang="en-US"/>
        </a:p>
      </dgm:t>
    </dgm:pt>
    <dgm:pt modelId="{150E355F-10FC-47BA-9644-08BA60018CF9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/>
            <a:t>异常，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/>
            <a:t>拒绝办理</a:t>
          </a:r>
        </a:p>
      </dgm:t>
    </dgm:pt>
    <dgm:pt modelId="{FABA5465-DC69-4709-A0E8-C95725720647}" type="parTrans" cxnId="{5CB998E6-3045-461F-9DFC-6E443CCABAE5}">
      <dgm:prSet/>
      <dgm:spPr/>
    </dgm:pt>
    <dgm:pt modelId="{C7D207E7-9DF4-4BB4-A284-041A45BD5CDC}" type="sibTrans" cxnId="{5CB998E6-3045-461F-9DFC-6E443CCABAE5}">
      <dgm:prSet/>
      <dgm:spPr/>
    </dgm:pt>
    <dgm:pt modelId="{BF708676-7EFC-4C81-9D3A-3E677EAC1C7B}" type="pres">
      <dgm:prSet presAssocID="{8EB1D179-D23D-41D4-AEEF-E4B9FEB06903}" presName="Name0" presStyleCnt="0">
        <dgm:presLayoutVars>
          <dgm:dir/>
          <dgm:resizeHandles val="exact"/>
        </dgm:presLayoutVars>
      </dgm:prSet>
      <dgm:spPr/>
    </dgm:pt>
    <dgm:pt modelId="{111DEAC9-5D4C-4A6A-A44E-082A26F60596}" type="pres">
      <dgm:prSet presAssocID="{3F25DA44-7F3E-4C17-A40B-7F663FDBEA65}" presName="node" presStyleLbl="node1" presStyleIdx="0" presStyleCnt="5">
        <dgm:presLayoutVars>
          <dgm:bulletEnabled val="1"/>
        </dgm:presLayoutVars>
      </dgm:prSet>
      <dgm:spPr/>
    </dgm:pt>
    <dgm:pt modelId="{8A5CF0CE-3323-464D-9C63-05C1BDB053F5}" type="pres">
      <dgm:prSet presAssocID="{8EC5AF5E-9C9F-410A-A755-A3EA5186F948}" presName="sibTrans" presStyleLbl="sibTrans2D1" presStyleIdx="0" presStyleCnt="4"/>
      <dgm:spPr/>
    </dgm:pt>
    <dgm:pt modelId="{5FA465F6-7607-499F-BFB2-52F4E071FB67}" type="pres">
      <dgm:prSet presAssocID="{8EC5AF5E-9C9F-410A-A755-A3EA5186F948}" presName="connectorText" presStyleLbl="sibTrans2D1" presStyleIdx="0" presStyleCnt="4"/>
      <dgm:spPr/>
    </dgm:pt>
    <dgm:pt modelId="{552FB8E7-A5FB-4CC3-94C3-CE0BDF19F9F1}" type="pres">
      <dgm:prSet presAssocID="{2E2F4D3A-969C-4DB2-9FA9-5C4A40369351}" presName="node" presStyleLbl="node1" presStyleIdx="1" presStyleCnt="5">
        <dgm:presLayoutVars>
          <dgm:bulletEnabled val="1"/>
        </dgm:presLayoutVars>
      </dgm:prSet>
      <dgm:spPr/>
    </dgm:pt>
    <dgm:pt modelId="{353C3794-50AA-4D44-83C9-CE28317C3317}" type="pres">
      <dgm:prSet presAssocID="{EC1AFF77-9232-4EEB-95CB-85CEAB3B1FC0}" presName="sibTrans" presStyleLbl="sibTrans2D1" presStyleIdx="1" presStyleCnt="4"/>
      <dgm:spPr/>
    </dgm:pt>
    <dgm:pt modelId="{5AFF040D-0639-4120-9E39-DA822CF9F321}" type="pres">
      <dgm:prSet presAssocID="{EC1AFF77-9232-4EEB-95CB-85CEAB3B1FC0}" presName="connectorText" presStyleLbl="sibTrans2D1" presStyleIdx="1" presStyleCnt="4"/>
      <dgm:spPr/>
    </dgm:pt>
    <dgm:pt modelId="{A1E15D63-E1FF-4A28-A04F-A2B65927BC31}" type="pres">
      <dgm:prSet presAssocID="{37B86CFA-59B5-46FA-8A6B-9FB187CE14DF}" presName="node" presStyleLbl="node1" presStyleIdx="2" presStyleCnt="5">
        <dgm:presLayoutVars>
          <dgm:bulletEnabled val="1"/>
        </dgm:presLayoutVars>
      </dgm:prSet>
      <dgm:spPr/>
    </dgm:pt>
    <dgm:pt modelId="{6B776E76-7C5D-437D-90BA-2BA512DDEFC5}" type="pres">
      <dgm:prSet presAssocID="{18EFF3C3-47F9-402B-A3F3-E9310EA281B4}" presName="sibTrans" presStyleLbl="sibTrans2D1" presStyleIdx="2" presStyleCnt="4"/>
      <dgm:spPr/>
    </dgm:pt>
    <dgm:pt modelId="{56915B13-4785-4566-BD82-431E44B15599}" type="pres">
      <dgm:prSet presAssocID="{18EFF3C3-47F9-402B-A3F3-E9310EA281B4}" presName="connectorText" presStyleLbl="sibTrans2D1" presStyleIdx="2" presStyleCnt="4"/>
      <dgm:spPr/>
    </dgm:pt>
    <dgm:pt modelId="{23A157C7-A573-4E8D-88C3-857DA0F85018}" type="pres">
      <dgm:prSet presAssocID="{113BD42B-5C4D-4B85-8FA0-381276660235}" presName="node" presStyleLbl="node1" presStyleIdx="3" presStyleCnt="5">
        <dgm:presLayoutVars>
          <dgm:bulletEnabled val="1"/>
        </dgm:presLayoutVars>
      </dgm:prSet>
      <dgm:spPr/>
    </dgm:pt>
    <dgm:pt modelId="{88E37410-58C5-4D1B-AF74-279C720538CB}" type="pres">
      <dgm:prSet presAssocID="{E4346D47-70CA-4AF2-8C70-49D1C6B5C126}" presName="sibTrans" presStyleLbl="sibTrans2D1" presStyleIdx="3" presStyleCnt="4"/>
      <dgm:spPr/>
    </dgm:pt>
    <dgm:pt modelId="{9CAED4CA-5D9E-4853-922C-2DE3BBD4B00B}" type="pres">
      <dgm:prSet presAssocID="{E4346D47-70CA-4AF2-8C70-49D1C6B5C126}" presName="connectorText" presStyleLbl="sibTrans2D1" presStyleIdx="3" presStyleCnt="4"/>
      <dgm:spPr/>
    </dgm:pt>
    <dgm:pt modelId="{83CDF9DA-F114-42F3-9E44-946930D8D9F1}" type="pres">
      <dgm:prSet presAssocID="{150E355F-10FC-47BA-9644-08BA60018CF9}" presName="node" presStyleLbl="node1" presStyleIdx="4" presStyleCnt="5">
        <dgm:presLayoutVars>
          <dgm:bulletEnabled val="1"/>
        </dgm:presLayoutVars>
      </dgm:prSet>
      <dgm:spPr/>
    </dgm:pt>
  </dgm:ptLst>
  <dgm:cxnLst>
    <dgm:cxn modelId="{82FF6A15-0E9A-41E8-B3B9-419657BA4163}" type="presOf" srcId="{EC1AFF77-9232-4EEB-95CB-85CEAB3B1FC0}" destId="{5AFF040D-0639-4120-9E39-DA822CF9F321}" srcOrd="1" destOrd="0" presId="urn:microsoft.com/office/officeart/2005/8/layout/process1"/>
    <dgm:cxn modelId="{1FFEB915-706B-4C61-8AAD-B48194CC8696}" type="presOf" srcId="{18EFF3C3-47F9-402B-A3F3-E9310EA281B4}" destId="{56915B13-4785-4566-BD82-431E44B15599}" srcOrd="1" destOrd="0" presId="urn:microsoft.com/office/officeart/2005/8/layout/process1"/>
    <dgm:cxn modelId="{B4232C19-32EF-4C8C-BC43-B395FDB35518}" srcId="{8EB1D179-D23D-41D4-AEEF-E4B9FEB06903}" destId="{3F25DA44-7F3E-4C17-A40B-7F663FDBEA65}" srcOrd="0" destOrd="0" parTransId="{EE9066D1-3403-4469-8E8C-0D40A82430F2}" sibTransId="{8EC5AF5E-9C9F-410A-A755-A3EA5186F948}"/>
    <dgm:cxn modelId="{AEC6541C-14B1-484D-8DC2-AA93551B9C10}" type="presOf" srcId="{E4346D47-70CA-4AF2-8C70-49D1C6B5C126}" destId="{9CAED4CA-5D9E-4853-922C-2DE3BBD4B00B}" srcOrd="1" destOrd="0" presId="urn:microsoft.com/office/officeart/2005/8/layout/process1"/>
    <dgm:cxn modelId="{5DBDC11C-E1CF-481B-BD41-5ECA58495B27}" type="presOf" srcId="{113BD42B-5C4D-4B85-8FA0-381276660235}" destId="{23A157C7-A573-4E8D-88C3-857DA0F85018}" srcOrd="0" destOrd="0" presId="urn:microsoft.com/office/officeart/2005/8/layout/process1"/>
    <dgm:cxn modelId="{F446471D-3C24-4A2E-8F85-9C8DAC603B1B}" type="presOf" srcId="{2E2F4D3A-969C-4DB2-9FA9-5C4A40369351}" destId="{552FB8E7-A5FB-4CC3-94C3-CE0BDF19F9F1}" srcOrd="0" destOrd="0" presId="urn:microsoft.com/office/officeart/2005/8/layout/process1"/>
    <dgm:cxn modelId="{700D0023-4ACE-4907-A335-76582D886249}" type="presOf" srcId="{8EC5AF5E-9C9F-410A-A755-A3EA5186F948}" destId="{8A5CF0CE-3323-464D-9C63-05C1BDB053F5}" srcOrd="0" destOrd="0" presId="urn:microsoft.com/office/officeart/2005/8/layout/process1"/>
    <dgm:cxn modelId="{1B8AF035-35C5-4AAE-8855-39CA4CFEFABB}" type="presOf" srcId="{37B86CFA-59B5-46FA-8A6B-9FB187CE14DF}" destId="{A1E15D63-E1FF-4A28-A04F-A2B65927BC31}" srcOrd="0" destOrd="0" presId="urn:microsoft.com/office/officeart/2005/8/layout/process1"/>
    <dgm:cxn modelId="{19722576-0C40-4046-A5A3-B0283DDB293D}" type="presOf" srcId="{18EFF3C3-47F9-402B-A3F3-E9310EA281B4}" destId="{6B776E76-7C5D-437D-90BA-2BA512DDEFC5}" srcOrd="0" destOrd="0" presId="urn:microsoft.com/office/officeart/2005/8/layout/process1"/>
    <dgm:cxn modelId="{A041A876-1750-4159-B477-F12546FDE938}" srcId="{8EB1D179-D23D-41D4-AEEF-E4B9FEB06903}" destId="{37B86CFA-59B5-46FA-8A6B-9FB187CE14DF}" srcOrd="2" destOrd="0" parTransId="{9DABF4F3-A9E6-40B1-A863-AC9409CC14BB}" sibTransId="{18EFF3C3-47F9-402B-A3F3-E9310EA281B4}"/>
    <dgm:cxn modelId="{65BE487C-D438-43B8-BB5C-4E8B780386BB}" type="presOf" srcId="{EC1AFF77-9232-4EEB-95CB-85CEAB3B1FC0}" destId="{353C3794-50AA-4D44-83C9-CE28317C3317}" srcOrd="0" destOrd="0" presId="urn:microsoft.com/office/officeart/2005/8/layout/process1"/>
    <dgm:cxn modelId="{D54E98B4-1113-46DD-8DCE-3C05B6493720}" type="presOf" srcId="{3F25DA44-7F3E-4C17-A40B-7F663FDBEA65}" destId="{111DEAC9-5D4C-4A6A-A44E-082A26F60596}" srcOrd="0" destOrd="0" presId="urn:microsoft.com/office/officeart/2005/8/layout/process1"/>
    <dgm:cxn modelId="{FF9D89BF-F7D1-4CA3-8771-9ED893EBBDEA}" type="presOf" srcId="{8EC5AF5E-9C9F-410A-A755-A3EA5186F948}" destId="{5FA465F6-7607-499F-BFB2-52F4E071FB67}" srcOrd="1" destOrd="0" presId="urn:microsoft.com/office/officeart/2005/8/layout/process1"/>
    <dgm:cxn modelId="{768041D2-C60D-4538-BC60-9A8FF63463D4}" type="presOf" srcId="{150E355F-10FC-47BA-9644-08BA60018CF9}" destId="{83CDF9DA-F114-42F3-9E44-946930D8D9F1}" srcOrd="0" destOrd="0" presId="urn:microsoft.com/office/officeart/2005/8/layout/process1"/>
    <dgm:cxn modelId="{E9E826DD-85FF-436A-A23E-2D36008A3471}" type="presOf" srcId="{8EB1D179-D23D-41D4-AEEF-E4B9FEB06903}" destId="{BF708676-7EFC-4C81-9D3A-3E677EAC1C7B}" srcOrd="0" destOrd="0" presId="urn:microsoft.com/office/officeart/2005/8/layout/process1"/>
    <dgm:cxn modelId="{5CB998E6-3045-461F-9DFC-6E443CCABAE5}" srcId="{8EB1D179-D23D-41D4-AEEF-E4B9FEB06903}" destId="{150E355F-10FC-47BA-9644-08BA60018CF9}" srcOrd="4" destOrd="0" parTransId="{FABA5465-DC69-4709-A0E8-C95725720647}" sibTransId="{C7D207E7-9DF4-4BB4-A284-041A45BD5CDC}"/>
    <dgm:cxn modelId="{39A9FCE7-8FF4-4D74-AF7E-9BF6C7E03C93}" srcId="{8EB1D179-D23D-41D4-AEEF-E4B9FEB06903}" destId="{2E2F4D3A-969C-4DB2-9FA9-5C4A40369351}" srcOrd="1" destOrd="0" parTransId="{1E934BFE-4D40-486C-8784-F698A10C4CF5}" sibTransId="{EC1AFF77-9232-4EEB-95CB-85CEAB3B1FC0}"/>
    <dgm:cxn modelId="{47DBA6E9-6477-480D-BAA7-FD741FC975DD}" type="presOf" srcId="{E4346D47-70CA-4AF2-8C70-49D1C6B5C126}" destId="{88E37410-58C5-4D1B-AF74-279C720538CB}" srcOrd="0" destOrd="0" presId="urn:microsoft.com/office/officeart/2005/8/layout/process1"/>
    <dgm:cxn modelId="{C8D238EA-E558-4D9D-B16C-37EE346CF404}" srcId="{8EB1D179-D23D-41D4-AEEF-E4B9FEB06903}" destId="{113BD42B-5C4D-4B85-8FA0-381276660235}" srcOrd="3" destOrd="0" parTransId="{AE8CCB40-748D-4039-AA8F-CAA78D7E9374}" sibTransId="{E4346D47-70CA-4AF2-8C70-49D1C6B5C126}"/>
    <dgm:cxn modelId="{C48750A1-B324-4C85-AC21-9D7EB096C607}" type="presParOf" srcId="{BF708676-7EFC-4C81-9D3A-3E677EAC1C7B}" destId="{111DEAC9-5D4C-4A6A-A44E-082A26F60596}" srcOrd="0" destOrd="0" presId="urn:microsoft.com/office/officeart/2005/8/layout/process1"/>
    <dgm:cxn modelId="{718DCF9C-45F4-48B9-B1F2-532DAD693735}" type="presParOf" srcId="{BF708676-7EFC-4C81-9D3A-3E677EAC1C7B}" destId="{8A5CF0CE-3323-464D-9C63-05C1BDB053F5}" srcOrd="1" destOrd="0" presId="urn:microsoft.com/office/officeart/2005/8/layout/process1"/>
    <dgm:cxn modelId="{C40C125C-1C11-4286-86AC-18217B55ADAF}" type="presParOf" srcId="{8A5CF0CE-3323-464D-9C63-05C1BDB053F5}" destId="{5FA465F6-7607-499F-BFB2-52F4E071FB67}" srcOrd="0" destOrd="0" presId="urn:microsoft.com/office/officeart/2005/8/layout/process1"/>
    <dgm:cxn modelId="{9BD406F7-6006-44C7-97C5-071A6D7B797E}" type="presParOf" srcId="{BF708676-7EFC-4C81-9D3A-3E677EAC1C7B}" destId="{552FB8E7-A5FB-4CC3-94C3-CE0BDF19F9F1}" srcOrd="2" destOrd="0" presId="urn:microsoft.com/office/officeart/2005/8/layout/process1"/>
    <dgm:cxn modelId="{96E2BD6B-9069-4EB2-A7B0-0311B5141421}" type="presParOf" srcId="{BF708676-7EFC-4C81-9D3A-3E677EAC1C7B}" destId="{353C3794-50AA-4D44-83C9-CE28317C3317}" srcOrd="3" destOrd="0" presId="urn:microsoft.com/office/officeart/2005/8/layout/process1"/>
    <dgm:cxn modelId="{154B2B6A-F47A-48AC-B33C-67EEB41A09EA}" type="presParOf" srcId="{353C3794-50AA-4D44-83C9-CE28317C3317}" destId="{5AFF040D-0639-4120-9E39-DA822CF9F321}" srcOrd="0" destOrd="0" presId="urn:microsoft.com/office/officeart/2005/8/layout/process1"/>
    <dgm:cxn modelId="{164AA23B-A154-4D83-8B37-36F0B0C8A3C3}" type="presParOf" srcId="{BF708676-7EFC-4C81-9D3A-3E677EAC1C7B}" destId="{A1E15D63-E1FF-4A28-A04F-A2B65927BC31}" srcOrd="4" destOrd="0" presId="urn:microsoft.com/office/officeart/2005/8/layout/process1"/>
    <dgm:cxn modelId="{E2B722C8-B79A-4C6C-B0D2-6EF445729E42}" type="presParOf" srcId="{BF708676-7EFC-4C81-9D3A-3E677EAC1C7B}" destId="{6B776E76-7C5D-437D-90BA-2BA512DDEFC5}" srcOrd="5" destOrd="0" presId="urn:microsoft.com/office/officeart/2005/8/layout/process1"/>
    <dgm:cxn modelId="{B997A38F-5F88-4A7D-8D81-B113B3154565}" type="presParOf" srcId="{6B776E76-7C5D-437D-90BA-2BA512DDEFC5}" destId="{56915B13-4785-4566-BD82-431E44B15599}" srcOrd="0" destOrd="0" presId="urn:microsoft.com/office/officeart/2005/8/layout/process1"/>
    <dgm:cxn modelId="{B4A9E1EF-3876-4CC1-A15D-3B568687F145}" type="presParOf" srcId="{BF708676-7EFC-4C81-9D3A-3E677EAC1C7B}" destId="{23A157C7-A573-4E8D-88C3-857DA0F85018}" srcOrd="6" destOrd="0" presId="urn:microsoft.com/office/officeart/2005/8/layout/process1"/>
    <dgm:cxn modelId="{5CE12760-0346-431E-807C-4777C93FCE38}" type="presParOf" srcId="{BF708676-7EFC-4C81-9D3A-3E677EAC1C7B}" destId="{88E37410-58C5-4D1B-AF74-279C720538CB}" srcOrd="7" destOrd="0" presId="urn:microsoft.com/office/officeart/2005/8/layout/process1"/>
    <dgm:cxn modelId="{8580C7D2-988D-475F-9203-A5D8766EE4BE}" type="presParOf" srcId="{88E37410-58C5-4D1B-AF74-279C720538CB}" destId="{9CAED4CA-5D9E-4853-922C-2DE3BBD4B00B}" srcOrd="0" destOrd="0" presId="urn:microsoft.com/office/officeart/2005/8/layout/process1"/>
    <dgm:cxn modelId="{1FC3F060-AE10-46BB-9FCB-2684F0616E2F}" type="presParOf" srcId="{BF708676-7EFC-4C81-9D3A-3E677EAC1C7B}" destId="{83CDF9DA-F114-42F3-9E44-946930D8D9F1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EB1D179-D23D-41D4-AEEF-E4B9FEB06903}" type="doc">
      <dgm:prSet loTypeId="urn:microsoft.com/office/officeart/2005/8/layout/process1" loCatId="process" qsTypeId="urn:microsoft.com/office/officeart/2005/8/quickstyle/simple1#11" qsCatId="simple" csTypeId="urn:microsoft.com/office/officeart/2005/8/colors/accent4_5#4" csCatId="accent1" phldr="0"/>
      <dgm:spPr/>
    </dgm:pt>
    <dgm:pt modelId="{3F25DA44-7F3E-4C17-A40B-7F663FDBEA65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收到监控风险预警邮件</a:t>
          </a:r>
        </a:p>
      </dgm:t>
    </dgm:pt>
    <dgm:pt modelId="{EE9066D1-3403-4469-8E8C-0D40A82430F2}" type="parTrans" cxnId="{1145A062-92D3-4239-9162-6F002FF26FC2}">
      <dgm:prSet/>
      <dgm:spPr/>
    </dgm:pt>
    <dgm:pt modelId="{8EC5AF5E-9C9F-410A-A755-A3EA5186F948}" type="sibTrans" cxnId="{1145A062-92D3-4239-9162-6F002FF26FC2}">
      <dgm:prSet/>
      <dgm:spPr/>
      <dgm:t>
        <a:bodyPr/>
        <a:lstStyle/>
        <a:p>
          <a:endParaRPr lang="zh-CN" altLang="en-US"/>
        </a:p>
      </dgm:t>
    </dgm:pt>
    <dgm:pt modelId="{2E2F4D3A-969C-4DB2-9FA9-5C4A40369351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查询判断构成风险</a:t>
          </a:r>
        </a:p>
      </dgm:t>
    </dgm:pt>
    <dgm:pt modelId="{1E934BFE-4D40-486C-8784-F698A10C4CF5}" type="parTrans" cxnId="{91954515-6A3E-4453-A269-071F70043851}">
      <dgm:prSet/>
      <dgm:spPr/>
    </dgm:pt>
    <dgm:pt modelId="{EC1AFF77-9232-4EEB-95CB-85CEAB3B1FC0}" type="sibTrans" cxnId="{91954515-6A3E-4453-A269-071F70043851}">
      <dgm:prSet/>
      <dgm:spPr/>
      <dgm:t>
        <a:bodyPr/>
        <a:lstStyle/>
        <a:p>
          <a:endParaRPr lang="zh-CN" altLang="en-US"/>
        </a:p>
      </dgm:t>
    </dgm:pt>
    <dgm:pt modelId="{37B86CFA-59B5-46FA-8A6B-9FB187CE14DF}">
      <dgm:prSet phldrT="[文本]" phldr="0" custT="0"/>
      <dgm:spPr>
        <a:solidFill>
          <a:schemeClr val="accent2">
            <a:alpha val="50196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邮件提示分行排查</a:t>
          </a:r>
        </a:p>
      </dgm:t>
    </dgm:pt>
    <dgm:pt modelId="{9DABF4F3-A9E6-40B1-A863-AC9409CC14BB}" type="parTrans" cxnId="{8FC907A6-DA2F-45B4-A88B-ECE122B2FE5F}">
      <dgm:prSet/>
      <dgm:spPr/>
    </dgm:pt>
    <dgm:pt modelId="{18EFF3C3-47F9-402B-A3F3-E9310EA281B4}" type="sibTrans" cxnId="{8FC907A6-DA2F-45B4-A88B-ECE122B2FE5F}">
      <dgm:prSet/>
      <dgm:spPr/>
    </dgm:pt>
    <dgm:pt modelId="{BF708676-7EFC-4C81-9D3A-3E677EAC1C7B}" type="pres">
      <dgm:prSet presAssocID="{8EB1D179-D23D-41D4-AEEF-E4B9FEB06903}" presName="Name0" presStyleCnt="0">
        <dgm:presLayoutVars>
          <dgm:dir val="rev"/>
          <dgm:resizeHandles val="exact"/>
        </dgm:presLayoutVars>
      </dgm:prSet>
      <dgm:spPr/>
    </dgm:pt>
    <dgm:pt modelId="{111DEAC9-5D4C-4A6A-A44E-082A26F60596}" type="pres">
      <dgm:prSet presAssocID="{3F25DA44-7F3E-4C17-A40B-7F663FDBEA65}" presName="node" presStyleLbl="node1" presStyleIdx="0" presStyleCnt="3">
        <dgm:presLayoutVars>
          <dgm:bulletEnabled val="1"/>
        </dgm:presLayoutVars>
      </dgm:prSet>
      <dgm:spPr/>
    </dgm:pt>
    <dgm:pt modelId="{8A5CF0CE-3323-464D-9C63-05C1BDB053F5}" type="pres">
      <dgm:prSet presAssocID="{8EC5AF5E-9C9F-410A-A755-A3EA5186F948}" presName="sibTrans" presStyleLbl="sibTrans2D1" presStyleIdx="0" presStyleCnt="2"/>
      <dgm:spPr/>
    </dgm:pt>
    <dgm:pt modelId="{5FA465F6-7607-499F-BFB2-52F4E071FB67}" type="pres">
      <dgm:prSet presAssocID="{8EC5AF5E-9C9F-410A-A755-A3EA5186F948}" presName="connectorText" presStyleLbl="sibTrans2D1" presStyleIdx="0" presStyleCnt="2"/>
      <dgm:spPr/>
    </dgm:pt>
    <dgm:pt modelId="{552FB8E7-A5FB-4CC3-94C3-CE0BDF19F9F1}" type="pres">
      <dgm:prSet presAssocID="{2E2F4D3A-969C-4DB2-9FA9-5C4A40369351}" presName="node" presStyleLbl="node1" presStyleIdx="1" presStyleCnt="3">
        <dgm:presLayoutVars>
          <dgm:bulletEnabled val="1"/>
        </dgm:presLayoutVars>
      </dgm:prSet>
      <dgm:spPr/>
    </dgm:pt>
    <dgm:pt modelId="{353C3794-50AA-4D44-83C9-CE28317C3317}" type="pres">
      <dgm:prSet presAssocID="{EC1AFF77-9232-4EEB-95CB-85CEAB3B1FC0}" presName="sibTrans" presStyleLbl="sibTrans2D1" presStyleIdx="1" presStyleCnt="2"/>
      <dgm:spPr/>
    </dgm:pt>
    <dgm:pt modelId="{5AFF040D-0639-4120-9E39-DA822CF9F321}" type="pres">
      <dgm:prSet presAssocID="{EC1AFF77-9232-4EEB-95CB-85CEAB3B1FC0}" presName="connectorText" presStyleLbl="sibTrans2D1" presStyleIdx="1" presStyleCnt="2"/>
      <dgm:spPr/>
    </dgm:pt>
    <dgm:pt modelId="{A1E15D63-E1FF-4A28-A04F-A2B65927BC31}" type="pres">
      <dgm:prSet presAssocID="{37B86CFA-59B5-46FA-8A6B-9FB187CE14DF}" presName="node" presStyleLbl="node1" presStyleIdx="2" presStyleCnt="3">
        <dgm:presLayoutVars>
          <dgm:bulletEnabled val="1"/>
        </dgm:presLayoutVars>
      </dgm:prSet>
      <dgm:spPr/>
    </dgm:pt>
  </dgm:ptLst>
  <dgm:cxnLst>
    <dgm:cxn modelId="{91954515-6A3E-4453-A269-071F70043851}" srcId="{8EB1D179-D23D-41D4-AEEF-E4B9FEB06903}" destId="{2E2F4D3A-969C-4DB2-9FA9-5C4A40369351}" srcOrd="1" destOrd="0" parTransId="{1E934BFE-4D40-486C-8784-F698A10C4CF5}" sibTransId="{EC1AFF77-9232-4EEB-95CB-85CEAB3B1FC0}"/>
    <dgm:cxn modelId="{0973AB41-1A60-4130-80ED-C2DE58892B91}" type="presOf" srcId="{EC1AFF77-9232-4EEB-95CB-85CEAB3B1FC0}" destId="{353C3794-50AA-4D44-83C9-CE28317C3317}" srcOrd="0" destOrd="0" presId="urn:microsoft.com/office/officeart/2005/8/layout/process1"/>
    <dgm:cxn modelId="{1145A062-92D3-4239-9162-6F002FF26FC2}" srcId="{8EB1D179-D23D-41D4-AEEF-E4B9FEB06903}" destId="{3F25DA44-7F3E-4C17-A40B-7F663FDBEA65}" srcOrd="0" destOrd="0" parTransId="{EE9066D1-3403-4469-8E8C-0D40A82430F2}" sibTransId="{8EC5AF5E-9C9F-410A-A755-A3EA5186F948}"/>
    <dgm:cxn modelId="{9DFE884A-7400-465E-A332-6AF36991823B}" type="presOf" srcId="{3F25DA44-7F3E-4C17-A40B-7F663FDBEA65}" destId="{111DEAC9-5D4C-4A6A-A44E-082A26F60596}" srcOrd="0" destOrd="0" presId="urn:microsoft.com/office/officeart/2005/8/layout/process1"/>
    <dgm:cxn modelId="{ED07CD4E-5B7E-4C04-86A0-0077751A798C}" type="presOf" srcId="{37B86CFA-59B5-46FA-8A6B-9FB187CE14DF}" destId="{A1E15D63-E1FF-4A28-A04F-A2B65927BC31}" srcOrd="0" destOrd="0" presId="urn:microsoft.com/office/officeart/2005/8/layout/process1"/>
    <dgm:cxn modelId="{4BD70E85-4F1A-4C2F-A965-1AE37537F4A1}" type="presOf" srcId="{EC1AFF77-9232-4EEB-95CB-85CEAB3B1FC0}" destId="{5AFF040D-0639-4120-9E39-DA822CF9F321}" srcOrd="1" destOrd="0" presId="urn:microsoft.com/office/officeart/2005/8/layout/process1"/>
    <dgm:cxn modelId="{7FB87299-4725-4F7B-B35F-07CA96D256B9}" type="presOf" srcId="{8EB1D179-D23D-41D4-AEEF-E4B9FEB06903}" destId="{BF708676-7EFC-4C81-9D3A-3E677EAC1C7B}" srcOrd="0" destOrd="0" presId="urn:microsoft.com/office/officeart/2005/8/layout/process1"/>
    <dgm:cxn modelId="{8FC907A6-DA2F-45B4-A88B-ECE122B2FE5F}" srcId="{8EB1D179-D23D-41D4-AEEF-E4B9FEB06903}" destId="{37B86CFA-59B5-46FA-8A6B-9FB187CE14DF}" srcOrd="2" destOrd="0" parTransId="{9DABF4F3-A9E6-40B1-A863-AC9409CC14BB}" sibTransId="{18EFF3C3-47F9-402B-A3F3-E9310EA281B4}"/>
    <dgm:cxn modelId="{06BFE1B1-EB03-476F-B582-08AE21393A8C}" type="presOf" srcId="{8EC5AF5E-9C9F-410A-A755-A3EA5186F948}" destId="{8A5CF0CE-3323-464D-9C63-05C1BDB053F5}" srcOrd="0" destOrd="0" presId="urn:microsoft.com/office/officeart/2005/8/layout/process1"/>
    <dgm:cxn modelId="{B7E235B4-B319-44F4-B057-34A98F79902D}" type="presOf" srcId="{2E2F4D3A-969C-4DB2-9FA9-5C4A40369351}" destId="{552FB8E7-A5FB-4CC3-94C3-CE0BDF19F9F1}" srcOrd="0" destOrd="0" presId="urn:microsoft.com/office/officeart/2005/8/layout/process1"/>
    <dgm:cxn modelId="{D8FE78E1-81EA-46D6-9FAE-56478D28A553}" type="presOf" srcId="{8EC5AF5E-9C9F-410A-A755-A3EA5186F948}" destId="{5FA465F6-7607-499F-BFB2-52F4E071FB67}" srcOrd="1" destOrd="0" presId="urn:microsoft.com/office/officeart/2005/8/layout/process1"/>
    <dgm:cxn modelId="{25722531-6247-457B-A661-69F2700B05DF}" type="presParOf" srcId="{BF708676-7EFC-4C81-9D3A-3E677EAC1C7B}" destId="{111DEAC9-5D4C-4A6A-A44E-082A26F60596}" srcOrd="0" destOrd="0" presId="urn:microsoft.com/office/officeart/2005/8/layout/process1"/>
    <dgm:cxn modelId="{E905BD1C-988C-4F0F-9568-371402ADB9DB}" type="presParOf" srcId="{BF708676-7EFC-4C81-9D3A-3E677EAC1C7B}" destId="{8A5CF0CE-3323-464D-9C63-05C1BDB053F5}" srcOrd="1" destOrd="0" presId="urn:microsoft.com/office/officeart/2005/8/layout/process1"/>
    <dgm:cxn modelId="{BA29CE29-ECBA-47A8-AEE9-5A6C4FD23D66}" type="presParOf" srcId="{8A5CF0CE-3323-464D-9C63-05C1BDB053F5}" destId="{5FA465F6-7607-499F-BFB2-52F4E071FB67}" srcOrd="0" destOrd="0" presId="urn:microsoft.com/office/officeart/2005/8/layout/process1"/>
    <dgm:cxn modelId="{164FE085-F8EA-4F04-BEB2-8EFDE418516D}" type="presParOf" srcId="{BF708676-7EFC-4C81-9D3A-3E677EAC1C7B}" destId="{552FB8E7-A5FB-4CC3-94C3-CE0BDF19F9F1}" srcOrd="2" destOrd="0" presId="urn:microsoft.com/office/officeart/2005/8/layout/process1"/>
    <dgm:cxn modelId="{47FA7B08-4507-4C52-A46F-C7DA2199F4E8}" type="presParOf" srcId="{BF708676-7EFC-4C81-9D3A-3E677EAC1C7B}" destId="{353C3794-50AA-4D44-83C9-CE28317C3317}" srcOrd="3" destOrd="0" presId="urn:microsoft.com/office/officeart/2005/8/layout/process1"/>
    <dgm:cxn modelId="{4B95050C-9396-45CB-9A50-67CD8668A7FD}" type="presParOf" srcId="{353C3794-50AA-4D44-83C9-CE28317C3317}" destId="{5AFF040D-0639-4120-9E39-DA822CF9F321}" srcOrd="0" destOrd="0" presId="urn:microsoft.com/office/officeart/2005/8/layout/process1"/>
    <dgm:cxn modelId="{51FF9894-B365-4986-9B77-88D05502E358}" type="presParOf" srcId="{BF708676-7EFC-4C81-9D3A-3E677EAC1C7B}" destId="{A1E15D63-E1FF-4A28-A04F-A2B65927BC3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4CA7B40-9EB7-4C77-8556-119F053A3BC1}" type="doc">
      <dgm:prSet loTypeId="urn:microsoft.com/office/officeart/2005/8/layout/process2" loCatId="process" qsTypeId="urn:microsoft.com/office/officeart/2005/8/quickstyle/simple1#12" qsCatId="simple" csTypeId="urn:microsoft.com/office/officeart/2005/8/colors/accent3_5#5" csCatId="accent1" phldr="0"/>
      <dgm:spPr/>
    </dgm:pt>
    <dgm:pt modelId="{6185F46A-CE7B-4D19-AD38-021F06F11723}">
      <dgm:prSet phldrT="[文本]" phldr="0" custT="1"/>
      <dgm:spPr>
        <a:solidFill>
          <a:srgbClr val="FFC000">
            <a:alpha val="70196"/>
          </a:srgb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事后监控</a:t>
          </a:r>
        </a:p>
      </dgm:t>
    </dgm:pt>
    <dgm:pt modelId="{ED707A62-C95F-489D-A288-204A854541E1}" type="parTrans" cxnId="{C3436695-3B30-45F3-8BE7-3FB3EC3AFE09}">
      <dgm:prSet/>
      <dgm:spPr/>
    </dgm:pt>
    <dgm:pt modelId="{209F9C23-F1DF-401B-A4AD-306C9EB4247C}" type="sibTrans" cxnId="{C3436695-3B30-45F3-8BE7-3FB3EC3AFE09}">
      <dgm:prSet/>
      <dgm:spPr/>
      <dgm:t>
        <a:bodyPr/>
        <a:lstStyle/>
        <a:p>
          <a:endParaRPr lang="zh-CN" altLang="en-US"/>
        </a:p>
      </dgm:t>
    </dgm:pt>
    <dgm:pt modelId="{9D4F7890-BC71-471E-AB1B-9F598D752858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风险预警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智能监测</a:t>
          </a:r>
        </a:p>
      </dgm:t>
    </dgm:pt>
    <dgm:pt modelId="{8A81A9A1-3D17-4B5E-823A-F4C61634A717}" type="parTrans" cxnId="{3B62AE93-4604-4476-89CA-14A8BE0D13AA}">
      <dgm:prSet/>
      <dgm:spPr/>
    </dgm:pt>
    <dgm:pt modelId="{A02D4AB0-BE01-45C2-BD3E-6766ADB3B021}" type="sibTrans" cxnId="{3B62AE93-4604-4476-89CA-14A8BE0D13AA}">
      <dgm:prSet/>
      <dgm:spPr/>
    </dgm:pt>
    <dgm:pt modelId="{7E3F7EC5-1729-4088-BB09-36E02E33A0BF}" type="pres">
      <dgm:prSet presAssocID="{A4CA7B40-9EB7-4C77-8556-119F053A3BC1}" presName="linearFlow" presStyleCnt="0">
        <dgm:presLayoutVars>
          <dgm:resizeHandles val="exact"/>
        </dgm:presLayoutVars>
      </dgm:prSet>
      <dgm:spPr/>
    </dgm:pt>
    <dgm:pt modelId="{353C71C7-5E8B-4565-86BF-B755B524B25E}" type="pres">
      <dgm:prSet presAssocID="{6185F46A-CE7B-4D19-AD38-021F06F11723}" presName="node" presStyleLbl="node1" presStyleIdx="0" presStyleCnt="2">
        <dgm:presLayoutVars>
          <dgm:bulletEnabled val="1"/>
        </dgm:presLayoutVars>
      </dgm:prSet>
      <dgm:spPr/>
    </dgm:pt>
    <dgm:pt modelId="{06ECC167-6368-4F79-84C6-65D90B9BC4A6}" type="pres">
      <dgm:prSet presAssocID="{209F9C23-F1DF-401B-A4AD-306C9EB4247C}" presName="sibTrans" presStyleLbl="sibTrans2D1" presStyleIdx="0" presStyleCnt="1"/>
      <dgm:spPr/>
    </dgm:pt>
    <dgm:pt modelId="{1AF533A8-48F1-4B19-9CD9-5A2DB7199B85}" type="pres">
      <dgm:prSet presAssocID="{209F9C23-F1DF-401B-A4AD-306C9EB4247C}" presName="connectorText" presStyleLbl="sibTrans2D1" presStyleIdx="0" presStyleCnt="1"/>
      <dgm:spPr/>
    </dgm:pt>
    <dgm:pt modelId="{93DEFB83-998E-4F52-9267-01422D869D93}" type="pres">
      <dgm:prSet presAssocID="{9D4F7890-BC71-471E-AB1B-9F598D752858}" presName="node" presStyleLbl="node1" presStyleIdx="1" presStyleCnt="2">
        <dgm:presLayoutVars>
          <dgm:bulletEnabled val="1"/>
        </dgm:presLayoutVars>
      </dgm:prSet>
      <dgm:spPr/>
    </dgm:pt>
  </dgm:ptLst>
  <dgm:cxnLst>
    <dgm:cxn modelId="{B3FB7F21-6D53-4DAE-894E-87108725C5FA}" type="presOf" srcId="{9D4F7890-BC71-471E-AB1B-9F598D752858}" destId="{93DEFB83-998E-4F52-9267-01422D869D93}" srcOrd="0" destOrd="0" presId="urn:microsoft.com/office/officeart/2005/8/layout/process2"/>
    <dgm:cxn modelId="{23785E2F-EFDB-4FAA-98BF-8AC5CC58C5B3}" type="presOf" srcId="{6185F46A-CE7B-4D19-AD38-021F06F11723}" destId="{353C71C7-5E8B-4565-86BF-B755B524B25E}" srcOrd="0" destOrd="0" presId="urn:microsoft.com/office/officeart/2005/8/layout/process2"/>
    <dgm:cxn modelId="{9DA66E34-3940-4F24-BC4C-2EAD3C545F35}" type="presOf" srcId="{209F9C23-F1DF-401B-A4AD-306C9EB4247C}" destId="{06ECC167-6368-4F79-84C6-65D90B9BC4A6}" srcOrd="0" destOrd="0" presId="urn:microsoft.com/office/officeart/2005/8/layout/process2"/>
    <dgm:cxn modelId="{640DC15C-CCD4-418B-9741-23996FA6AB8C}" type="presOf" srcId="{A4CA7B40-9EB7-4C77-8556-119F053A3BC1}" destId="{7E3F7EC5-1729-4088-BB09-36E02E33A0BF}" srcOrd="0" destOrd="0" presId="urn:microsoft.com/office/officeart/2005/8/layout/process2"/>
    <dgm:cxn modelId="{3B62AE93-4604-4476-89CA-14A8BE0D13AA}" srcId="{A4CA7B40-9EB7-4C77-8556-119F053A3BC1}" destId="{9D4F7890-BC71-471E-AB1B-9F598D752858}" srcOrd="1" destOrd="0" parTransId="{8A81A9A1-3D17-4B5E-823A-F4C61634A717}" sibTransId="{A02D4AB0-BE01-45C2-BD3E-6766ADB3B021}"/>
    <dgm:cxn modelId="{C3436695-3B30-45F3-8BE7-3FB3EC3AFE09}" srcId="{A4CA7B40-9EB7-4C77-8556-119F053A3BC1}" destId="{6185F46A-CE7B-4D19-AD38-021F06F11723}" srcOrd="0" destOrd="0" parTransId="{ED707A62-C95F-489D-A288-204A854541E1}" sibTransId="{209F9C23-F1DF-401B-A4AD-306C9EB4247C}"/>
    <dgm:cxn modelId="{D278A39B-27F3-4D07-9C6C-8DE8A5212827}" type="presOf" srcId="{209F9C23-F1DF-401B-A4AD-306C9EB4247C}" destId="{1AF533A8-48F1-4B19-9CD9-5A2DB7199B85}" srcOrd="1" destOrd="0" presId="urn:microsoft.com/office/officeart/2005/8/layout/process2"/>
    <dgm:cxn modelId="{EAFAF253-505C-4B24-BA91-C414715A1480}" type="presParOf" srcId="{7E3F7EC5-1729-4088-BB09-36E02E33A0BF}" destId="{353C71C7-5E8B-4565-86BF-B755B524B25E}" srcOrd="0" destOrd="0" presId="urn:microsoft.com/office/officeart/2005/8/layout/process2"/>
    <dgm:cxn modelId="{D2A0C8D2-9C05-4B2F-8B47-608219939F75}" type="presParOf" srcId="{7E3F7EC5-1729-4088-BB09-36E02E33A0BF}" destId="{06ECC167-6368-4F79-84C6-65D90B9BC4A6}" srcOrd="1" destOrd="0" presId="urn:microsoft.com/office/officeart/2005/8/layout/process2"/>
    <dgm:cxn modelId="{DB334CAD-E6C0-4E6F-9016-F88AA89C654C}" type="presParOf" srcId="{06ECC167-6368-4F79-84C6-65D90B9BC4A6}" destId="{1AF533A8-48F1-4B19-9CD9-5A2DB7199B85}" srcOrd="0" destOrd="0" presId="urn:microsoft.com/office/officeart/2005/8/layout/process2"/>
    <dgm:cxn modelId="{A5B63FC6-C4CE-472B-BCE7-71C2E96489B8}" type="presParOf" srcId="{7E3F7EC5-1729-4088-BB09-36E02E33A0BF}" destId="{93DEFB83-998E-4F52-9267-01422D869D93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EB1D179-D23D-41D4-AEEF-E4B9FEB06903}" type="doc">
      <dgm:prSet loTypeId="urn:microsoft.com/office/officeart/2005/8/layout/process1" loCatId="process" qsTypeId="urn:microsoft.com/office/officeart/2005/8/quickstyle/simple1#13" qsCatId="simple" csTypeId="urn:microsoft.com/office/officeart/2005/8/colors/accent4_5#5" csCatId="accent1" phldr="0"/>
      <dgm:spPr/>
    </dgm:pt>
    <dgm:pt modelId="{3F25DA44-7F3E-4C17-A40B-7F663FDBEA65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收到监控风险预警邮件</a:t>
          </a:r>
        </a:p>
      </dgm:t>
    </dgm:pt>
    <dgm:pt modelId="{EE9066D1-3403-4469-8E8C-0D40A82430F2}" type="parTrans" cxnId="{1145A062-92D3-4239-9162-6F002FF26FC2}">
      <dgm:prSet/>
      <dgm:spPr/>
    </dgm:pt>
    <dgm:pt modelId="{8EC5AF5E-9C9F-410A-A755-A3EA5186F948}" type="sibTrans" cxnId="{1145A062-92D3-4239-9162-6F002FF26FC2}">
      <dgm:prSet/>
      <dgm:spPr/>
      <dgm:t>
        <a:bodyPr/>
        <a:lstStyle/>
        <a:p>
          <a:endParaRPr lang="zh-CN" altLang="en-US"/>
        </a:p>
      </dgm:t>
    </dgm:pt>
    <dgm:pt modelId="{2E2F4D3A-969C-4DB2-9FA9-5C4A40369351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查询判断构成风险</a:t>
          </a:r>
        </a:p>
      </dgm:t>
    </dgm:pt>
    <dgm:pt modelId="{1E934BFE-4D40-486C-8784-F698A10C4CF5}" type="parTrans" cxnId="{91954515-6A3E-4453-A269-071F70043851}">
      <dgm:prSet/>
      <dgm:spPr/>
    </dgm:pt>
    <dgm:pt modelId="{EC1AFF77-9232-4EEB-95CB-85CEAB3B1FC0}" type="sibTrans" cxnId="{91954515-6A3E-4453-A269-071F70043851}">
      <dgm:prSet/>
      <dgm:spPr/>
      <dgm:t>
        <a:bodyPr/>
        <a:lstStyle/>
        <a:p>
          <a:endParaRPr lang="zh-CN" altLang="en-US"/>
        </a:p>
      </dgm:t>
    </dgm:pt>
    <dgm:pt modelId="{37B86CFA-59B5-46FA-8A6B-9FB187CE14DF}">
      <dgm:prSet phldrT="[文本]" phldr="0" custT="0"/>
      <dgm:spPr>
        <a:solidFill>
          <a:schemeClr val="accent2">
            <a:alpha val="50196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邮件提示分行排查</a:t>
          </a:r>
        </a:p>
      </dgm:t>
    </dgm:pt>
    <dgm:pt modelId="{9DABF4F3-A9E6-40B1-A863-AC9409CC14BB}" type="parTrans" cxnId="{8FC907A6-DA2F-45B4-A88B-ECE122B2FE5F}">
      <dgm:prSet/>
      <dgm:spPr/>
    </dgm:pt>
    <dgm:pt modelId="{18EFF3C3-47F9-402B-A3F3-E9310EA281B4}" type="sibTrans" cxnId="{8FC907A6-DA2F-45B4-A88B-ECE122B2FE5F}">
      <dgm:prSet/>
      <dgm:spPr/>
    </dgm:pt>
    <dgm:pt modelId="{BF708676-7EFC-4C81-9D3A-3E677EAC1C7B}" type="pres">
      <dgm:prSet presAssocID="{8EB1D179-D23D-41D4-AEEF-E4B9FEB06903}" presName="Name0" presStyleCnt="0">
        <dgm:presLayoutVars>
          <dgm:dir val="rev"/>
          <dgm:resizeHandles val="exact"/>
        </dgm:presLayoutVars>
      </dgm:prSet>
      <dgm:spPr/>
    </dgm:pt>
    <dgm:pt modelId="{111DEAC9-5D4C-4A6A-A44E-082A26F60596}" type="pres">
      <dgm:prSet presAssocID="{3F25DA44-7F3E-4C17-A40B-7F663FDBEA65}" presName="node" presStyleLbl="node1" presStyleIdx="0" presStyleCnt="3">
        <dgm:presLayoutVars>
          <dgm:bulletEnabled val="1"/>
        </dgm:presLayoutVars>
      </dgm:prSet>
      <dgm:spPr/>
    </dgm:pt>
    <dgm:pt modelId="{8A5CF0CE-3323-464D-9C63-05C1BDB053F5}" type="pres">
      <dgm:prSet presAssocID="{8EC5AF5E-9C9F-410A-A755-A3EA5186F948}" presName="sibTrans" presStyleLbl="sibTrans2D1" presStyleIdx="0" presStyleCnt="2"/>
      <dgm:spPr/>
    </dgm:pt>
    <dgm:pt modelId="{5FA465F6-7607-499F-BFB2-52F4E071FB67}" type="pres">
      <dgm:prSet presAssocID="{8EC5AF5E-9C9F-410A-A755-A3EA5186F948}" presName="connectorText" presStyleLbl="sibTrans2D1" presStyleIdx="0" presStyleCnt="2"/>
      <dgm:spPr/>
    </dgm:pt>
    <dgm:pt modelId="{552FB8E7-A5FB-4CC3-94C3-CE0BDF19F9F1}" type="pres">
      <dgm:prSet presAssocID="{2E2F4D3A-969C-4DB2-9FA9-5C4A40369351}" presName="node" presStyleLbl="node1" presStyleIdx="1" presStyleCnt="3">
        <dgm:presLayoutVars>
          <dgm:bulletEnabled val="1"/>
        </dgm:presLayoutVars>
      </dgm:prSet>
      <dgm:spPr/>
    </dgm:pt>
    <dgm:pt modelId="{353C3794-50AA-4D44-83C9-CE28317C3317}" type="pres">
      <dgm:prSet presAssocID="{EC1AFF77-9232-4EEB-95CB-85CEAB3B1FC0}" presName="sibTrans" presStyleLbl="sibTrans2D1" presStyleIdx="1" presStyleCnt="2"/>
      <dgm:spPr/>
    </dgm:pt>
    <dgm:pt modelId="{5AFF040D-0639-4120-9E39-DA822CF9F321}" type="pres">
      <dgm:prSet presAssocID="{EC1AFF77-9232-4EEB-95CB-85CEAB3B1FC0}" presName="connectorText" presStyleLbl="sibTrans2D1" presStyleIdx="1" presStyleCnt="2"/>
      <dgm:spPr/>
    </dgm:pt>
    <dgm:pt modelId="{A1E15D63-E1FF-4A28-A04F-A2B65927BC31}" type="pres">
      <dgm:prSet presAssocID="{37B86CFA-59B5-46FA-8A6B-9FB187CE14DF}" presName="node" presStyleLbl="node1" presStyleIdx="2" presStyleCnt="3">
        <dgm:presLayoutVars>
          <dgm:bulletEnabled val="1"/>
        </dgm:presLayoutVars>
      </dgm:prSet>
      <dgm:spPr/>
    </dgm:pt>
  </dgm:ptLst>
  <dgm:cxnLst>
    <dgm:cxn modelId="{91954515-6A3E-4453-A269-071F70043851}" srcId="{8EB1D179-D23D-41D4-AEEF-E4B9FEB06903}" destId="{2E2F4D3A-969C-4DB2-9FA9-5C4A40369351}" srcOrd="1" destOrd="0" parTransId="{1E934BFE-4D40-486C-8784-F698A10C4CF5}" sibTransId="{EC1AFF77-9232-4EEB-95CB-85CEAB3B1FC0}"/>
    <dgm:cxn modelId="{0973AB41-1A60-4130-80ED-C2DE58892B91}" type="presOf" srcId="{EC1AFF77-9232-4EEB-95CB-85CEAB3B1FC0}" destId="{353C3794-50AA-4D44-83C9-CE28317C3317}" srcOrd="0" destOrd="0" presId="urn:microsoft.com/office/officeart/2005/8/layout/process1"/>
    <dgm:cxn modelId="{1145A062-92D3-4239-9162-6F002FF26FC2}" srcId="{8EB1D179-D23D-41D4-AEEF-E4B9FEB06903}" destId="{3F25DA44-7F3E-4C17-A40B-7F663FDBEA65}" srcOrd="0" destOrd="0" parTransId="{EE9066D1-3403-4469-8E8C-0D40A82430F2}" sibTransId="{8EC5AF5E-9C9F-410A-A755-A3EA5186F948}"/>
    <dgm:cxn modelId="{9DFE884A-7400-465E-A332-6AF36991823B}" type="presOf" srcId="{3F25DA44-7F3E-4C17-A40B-7F663FDBEA65}" destId="{111DEAC9-5D4C-4A6A-A44E-082A26F60596}" srcOrd="0" destOrd="0" presId="urn:microsoft.com/office/officeart/2005/8/layout/process1"/>
    <dgm:cxn modelId="{ED07CD4E-5B7E-4C04-86A0-0077751A798C}" type="presOf" srcId="{37B86CFA-59B5-46FA-8A6B-9FB187CE14DF}" destId="{A1E15D63-E1FF-4A28-A04F-A2B65927BC31}" srcOrd="0" destOrd="0" presId="urn:microsoft.com/office/officeart/2005/8/layout/process1"/>
    <dgm:cxn modelId="{4BD70E85-4F1A-4C2F-A965-1AE37537F4A1}" type="presOf" srcId="{EC1AFF77-9232-4EEB-95CB-85CEAB3B1FC0}" destId="{5AFF040D-0639-4120-9E39-DA822CF9F321}" srcOrd="1" destOrd="0" presId="urn:microsoft.com/office/officeart/2005/8/layout/process1"/>
    <dgm:cxn modelId="{7FB87299-4725-4F7B-B35F-07CA96D256B9}" type="presOf" srcId="{8EB1D179-D23D-41D4-AEEF-E4B9FEB06903}" destId="{BF708676-7EFC-4C81-9D3A-3E677EAC1C7B}" srcOrd="0" destOrd="0" presId="urn:microsoft.com/office/officeart/2005/8/layout/process1"/>
    <dgm:cxn modelId="{8FC907A6-DA2F-45B4-A88B-ECE122B2FE5F}" srcId="{8EB1D179-D23D-41D4-AEEF-E4B9FEB06903}" destId="{37B86CFA-59B5-46FA-8A6B-9FB187CE14DF}" srcOrd="2" destOrd="0" parTransId="{9DABF4F3-A9E6-40B1-A863-AC9409CC14BB}" sibTransId="{18EFF3C3-47F9-402B-A3F3-E9310EA281B4}"/>
    <dgm:cxn modelId="{06BFE1B1-EB03-476F-B582-08AE21393A8C}" type="presOf" srcId="{8EC5AF5E-9C9F-410A-A755-A3EA5186F948}" destId="{8A5CF0CE-3323-464D-9C63-05C1BDB053F5}" srcOrd="0" destOrd="0" presId="urn:microsoft.com/office/officeart/2005/8/layout/process1"/>
    <dgm:cxn modelId="{B7E235B4-B319-44F4-B057-34A98F79902D}" type="presOf" srcId="{2E2F4D3A-969C-4DB2-9FA9-5C4A40369351}" destId="{552FB8E7-A5FB-4CC3-94C3-CE0BDF19F9F1}" srcOrd="0" destOrd="0" presId="urn:microsoft.com/office/officeart/2005/8/layout/process1"/>
    <dgm:cxn modelId="{D8FE78E1-81EA-46D6-9FAE-56478D28A553}" type="presOf" srcId="{8EC5AF5E-9C9F-410A-A755-A3EA5186F948}" destId="{5FA465F6-7607-499F-BFB2-52F4E071FB67}" srcOrd="1" destOrd="0" presId="urn:microsoft.com/office/officeart/2005/8/layout/process1"/>
    <dgm:cxn modelId="{25722531-6247-457B-A661-69F2700B05DF}" type="presParOf" srcId="{BF708676-7EFC-4C81-9D3A-3E677EAC1C7B}" destId="{111DEAC9-5D4C-4A6A-A44E-082A26F60596}" srcOrd="0" destOrd="0" presId="urn:microsoft.com/office/officeart/2005/8/layout/process1"/>
    <dgm:cxn modelId="{E905BD1C-988C-4F0F-9568-371402ADB9DB}" type="presParOf" srcId="{BF708676-7EFC-4C81-9D3A-3E677EAC1C7B}" destId="{8A5CF0CE-3323-464D-9C63-05C1BDB053F5}" srcOrd="1" destOrd="0" presId="urn:microsoft.com/office/officeart/2005/8/layout/process1"/>
    <dgm:cxn modelId="{BA29CE29-ECBA-47A8-AEE9-5A6C4FD23D66}" type="presParOf" srcId="{8A5CF0CE-3323-464D-9C63-05C1BDB053F5}" destId="{5FA465F6-7607-499F-BFB2-52F4E071FB67}" srcOrd="0" destOrd="0" presId="urn:microsoft.com/office/officeart/2005/8/layout/process1"/>
    <dgm:cxn modelId="{164FE085-F8EA-4F04-BEB2-8EFDE418516D}" type="presParOf" srcId="{BF708676-7EFC-4C81-9D3A-3E677EAC1C7B}" destId="{552FB8E7-A5FB-4CC3-94C3-CE0BDF19F9F1}" srcOrd="2" destOrd="0" presId="urn:microsoft.com/office/officeart/2005/8/layout/process1"/>
    <dgm:cxn modelId="{47FA7B08-4507-4C52-A46F-C7DA2199F4E8}" type="presParOf" srcId="{BF708676-7EFC-4C81-9D3A-3E677EAC1C7B}" destId="{353C3794-50AA-4D44-83C9-CE28317C3317}" srcOrd="3" destOrd="0" presId="urn:microsoft.com/office/officeart/2005/8/layout/process1"/>
    <dgm:cxn modelId="{4B95050C-9396-45CB-9A50-67CD8668A7FD}" type="presParOf" srcId="{353C3794-50AA-4D44-83C9-CE28317C3317}" destId="{5AFF040D-0639-4120-9E39-DA822CF9F321}" srcOrd="0" destOrd="0" presId="urn:microsoft.com/office/officeart/2005/8/layout/process1"/>
    <dgm:cxn modelId="{51FF9894-B365-4986-9B77-88D05502E358}" type="presParOf" srcId="{BF708676-7EFC-4C81-9D3A-3E677EAC1C7B}" destId="{A1E15D63-E1FF-4A28-A04F-A2B65927BC3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CA7B40-9EB7-4C77-8556-119F053A3BC1}" type="doc">
      <dgm:prSet loTypeId="urn:microsoft.com/office/officeart/2005/8/layout/process2" loCatId="process" qsTypeId="urn:microsoft.com/office/officeart/2005/8/quickstyle/simple1#2" qsCatId="simple" csTypeId="urn:microsoft.com/office/officeart/2005/8/colors/accent3_5#1" csCatId="accent1" phldr="0"/>
      <dgm:spPr/>
    </dgm:pt>
    <dgm:pt modelId="{7166A9DB-20D7-41DA-B6C7-4E91D46FE0EA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正常，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业务完成</a:t>
          </a:r>
        </a:p>
      </dgm:t>
    </dgm:pt>
    <dgm:pt modelId="{408890A2-EC03-4CB7-8006-30F7A6F0770D}" type="parTrans" cxnId="{311853CC-2572-4599-8508-0525920AEE45}">
      <dgm:prSet/>
      <dgm:spPr/>
    </dgm:pt>
    <dgm:pt modelId="{581D0B67-AC66-4DBF-B99A-8C26BE060068}" type="sibTrans" cxnId="{311853CC-2572-4599-8508-0525920AEE45}">
      <dgm:prSet/>
      <dgm:spPr/>
      <dgm:t>
        <a:bodyPr/>
        <a:lstStyle/>
        <a:p>
          <a:endParaRPr lang="zh-CN" altLang="en-US"/>
        </a:p>
      </dgm:t>
    </dgm:pt>
    <dgm:pt modelId="{6185F46A-CE7B-4D19-AD38-021F06F11723}">
      <dgm:prSet phldrT="[文本]" phldr="0" custT="1"/>
      <dgm:spPr>
        <a:solidFill>
          <a:srgbClr val="FFC000">
            <a:alpha val="70196"/>
          </a:srgb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事后监控</a:t>
          </a:r>
        </a:p>
      </dgm:t>
    </dgm:pt>
    <dgm:pt modelId="{ED707A62-C95F-489D-A288-204A854541E1}" type="parTrans" cxnId="{2C0DD135-801F-45FA-B405-2245F367A69D}">
      <dgm:prSet/>
      <dgm:spPr/>
    </dgm:pt>
    <dgm:pt modelId="{209F9C23-F1DF-401B-A4AD-306C9EB4247C}" type="sibTrans" cxnId="{2C0DD135-801F-45FA-B405-2245F367A69D}">
      <dgm:prSet/>
      <dgm:spPr/>
      <dgm:t>
        <a:bodyPr/>
        <a:lstStyle/>
        <a:p>
          <a:endParaRPr lang="zh-CN" altLang="en-US"/>
        </a:p>
      </dgm:t>
    </dgm:pt>
    <dgm:pt modelId="{9D4F7890-BC71-471E-AB1B-9F598D752858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风险预警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智能监测</a:t>
          </a:r>
        </a:p>
      </dgm:t>
    </dgm:pt>
    <dgm:pt modelId="{8A81A9A1-3D17-4B5E-823A-F4C61634A717}" type="parTrans" cxnId="{75F9E311-AC4C-4715-93B9-86F376323EAF}">
      <dgm:prSet/>
      <dgm:spPr/>
    </dgm:pt>
    <dgm:pt modelId="{A02D4AB0-BE01-45C2-BD3E-6766ADB3B021}" type="sibTrans" cxnId="{75F9E311-AC4C-4715-93B9-86F376323EAF}">
      <dgm:prSet/>
      <dgm:spPr/>
    </dgm:pt>
    <dgm:pt modelId="{7E3F7EC5-1729-4088-BB09-36E02E33A0BF}" type="pres">
      <dgm:prSet presAssocID="{A4CA7B40-9EB7-4C77-8556-119F053A3BC1}" presName="linearFlow" presStyleCnt="0">
        <dgm:presLayoutVars>
          <dgm:resizeHandles val="exact"/>
        </dgm:presLayoutVars>
      </dgm:prSet>
      <dgm:spPr/>
    </dgm:pt>
    <dgm:pt modelId="{E17E57AF-0587-449A-A755-B1B96DEF2BD2}" type="pres">
      <dgm:prSet presAssocID="{7166A9DB-20D7-41DA-B6C7-4E91D46FE0EA}" presName="node" presStyleLbl="node1" presStyleIdx="0" presStyleCnt="3">
        <dgm:presLayoutVars>
          <dgm:bulletEnabled val="1"/>
        </dgm:presLayoutVars>
      </dgm:prSet>
      <dgm:spPr/>
    </dgm:pt>
    <dgm:pt modelId="{11477A19-6F59-488F-BD44-5E3FBE8E3386}" type="pres">
      <dgm:prSet presAssocID="{581D0B67-AC66-4DBF-B99A-8C26BE060068}" presName="sibTrans" presStyleLbl="sibTrans2D1" presStyleIdx="0" presStyleCnt="2"/>
      <dgm:spPr/>
    </dgm:pt>
    <dgm:pt modelId="{1FA9844B-FD2C-4DAF-BE12-A8E3C3B7E384}" type="pres">
      <dgm:prSet presAssocID="{581D0B67-AC66-4DBF-B99A-8C26BE060068}" presName="connectorText" presStyleLbl="sibTrans2D1" presStyleIdx="0" presStyleCnt="2"/>
      <dgm:spPr/>
    </dgm:pt>
    <dgm:pt modelId="{353C71C7-5E8B-4565-86BF-B755B524B25E}" type="pres">
      <dgm:prSet presAssocID="{6185F46A-CE7B-4D19-AD38-021F06F11723}" presName="node" presStyleLbl="node1" presStyleIdx="1" presStyleCnt="3">
        <dgm:presLayoutVars>
          <dgm:bulletEnabled val="1"/>
        </dgm:presLayoutVars>
      </dgm:prSet>
      <dgm:spPr/>
    </dgm:pt>
    <dgm:pt modelId="{06ECC167-6368-4F79-84C6-65D90B9BC4A6}" type="pres">
      <dgm:prSet presAssocID="{209F9C23-F1DF-401B-A4AD-306C9EB4247C}" presName="sibTrans" presStyleLbl="sibTrans2D1" presStyleIdx="1" presStyleCnt="2"/>
      <dgm:spPr/>
    </dgm:pt>
    <dgm:pt modelId="{1AF533A8-48F1-4B19-9CD9-5A2DB7199B85}" type="pres">
      <dgm:prSet presAssocID="{209F9C23-F1DF-401B-A4AD-306C9EB4247C}" presName="connectorText" presStyleLbl="sibTrans2D1" presStyleIdx="1" presStyleCnt="2"/>
      <dgm:spPr/>
    </dgm:pt>
    <dgm:pt modelId="{93DEFB83-998E-4F52-9267-01422D869D93}" type="pres">
      <dgm:prSet presAssocID="{9D4F7890-BC71-471E-AB1B-9F598D752858}" presName="node" presStyleLbl="node1" presStyleIdx="2" presStyleCnt="3">
        <dgm:presLayoutVars>
          <dgm:bulletEnabled val="1"/>
        </dgm:presLayoutVars>
      </dgm:prSet>
      <dgm:spPr/>
    </dgm:pt>
  </dgm:ptLst>
  <dgm:cxnLst>
    <dgm:cxn modelId="{75F9E311-AC4C-4715-93B9-86F376323EAF}" srcId="{A4CA7B40-9EB7-4C77-8556-119F053A3BC1}" destId="{9D4F7890-BC71-471E-AB1B-9F598D752858}" srcOrd="2" destOrd="0" parTransId="{8A81A9A1-3D17-4B5E-823A-F4C61634A717}" sibTransId="{A02D4AB0-BE01-45C2-BD3E-6766ADB3B021}"/>
    <dgm:cxn modelId="{634A8727-2B04-4F1E-B655-A8C50F03C2BE}" type="presOf" srcId="{581D0B67-AC66-4DBF-B99A-8C26BE060068}" destId="{11477A19-6F59-488F-BD44-5E3FBE8E3386}" srcOrd="0" destOrd="0" presId="urn:microsoft.com/office/officeart/2005/8/layout/process2"/>
    <dgm:cxn modelId="{08DC5A2C-234F-48FE-B1BB-16EB5B29DFBC}" type="presOf" srcId="{209F9C23-F1DF-401B-A4AD-306C9EB4247C}" destId="{06ECC167-6368-4F79-84C6-65D90B9BC4A6}" srcOrd="0" destOrd="0" presId="urn:microsoft.com/office/officeart/2005/8/layout/process2"/>
    <dgm:cxn modelId="{2C0DD135-801F-45FA-B405-2245F367A69D}" srcId="{A4CA7B40-9EB7-4C77-8556-119F053A3BC1}" destId="{6185F46A-CE7B-4D19-AD38-021F06F11723}" srcOrd="1" destOrd="0" parTransId="{ED707A62-C95F-489D-A288-204A854541E1}" sibTransId="{209F9C23-F1DF-401B-A4AD-306C9EB4247C}"/>
    <dgm:cxn modelId="{ACE73F38-249F-4E4A-8520-987B663135EA}" type="presOf" srcId="{209F9C23-F1DF-401B-A4AD-306C9EB4247C}" destId="{1AF533A8-48F1-4B19-9CD9-5A2DB7199B85}" srcOrd="1" destOrd="0" presId="urn:microsoft.com/office/officeart/2005/8/layout/process2"/>
    <dgm:cxn modelId="{CE94F585-4BF0-452B-8A51-A15E1291170A}" type="presOf" srcId="{6185F46A-CE7B-4D19-AD38-021F06F11723}" destId="{353C71C7-5E8B-4565-86BF-B755B524B25E}" srcOrd="0" destOrd="0" presId="urn:microsoft.com/office/officeart/2005/8/layout/process2"/>
    <dgm:cxn modelId="{C71B3E8D-FE74-44DD-A20A-7799E90C7A2E}" type="presOf" srcId="{581D0B67-AC66-4DBF-B99A-8C26BE060068}" destId="{1FA9844B-FD2C-4DAF-BE12-A8E3C3B7E384}" srcOrd="1" destOrd="0" presId="urn:microsoft.com/office/officeart/2005/8/layout/process2"/>
    <dgm:cxn modelId="{D8CD07AA-CA08-49C1-ADD6-391B0D40755B}" type="presOf" srcId="{9D4F7890-BC71-471E-AB1B-9F598D752858}" destId="{93DEFB83-998E-4F52-9267-01422D869D93}" srcOrd="0" destOrd="0" presId="urn:microsoft.com/office/officeart/2005/8/layout/process2"/>
    <dgm:cxn modelId="{35A233B3-1841-4DFE-8889-4263AD127855}" type="presOf" srcId="{A4CA7B40-9EB7-4C77-8556-119F053A3BC1}" destId="{7E3F7EC5-1729-4088-BB09-36E02E33A0BF}" srcOrd="0" destOrd="0" presId="urn:microsoft.com/office/officeart/2005/8/layout/process2"/>
    <dgm:cxn modelId="{311853CC-2572-4599-8508-0525920AEE45}" srcId="{A4CA7B40-9EB7-4C77-8556-119F053A3BC1}" destId="{7166A9DB-20D7-41DA-B6C7-4E91D46FE0EA}" srcOrd="0" destOrd="0" parTransId="{408890A2-EC03-4CB7-8006-30F7A6F0770D}" sibTransId="{581D0B67-AC66-4DBF-B99A-8C26BE060068}"/>
    <dgm:cxn modelId="{B7E948CE-3515-4901-8EE1-6DCAC410B0CF}" type="presOf" srcId="{7166A9DB-20D7-41DA-B6C7-4E91D46FE0EA}" destId="{E17E57AF-0587-449A-A755-B1B96DEF2BD2}" srcOrd="0" destOrd="0" presId="urn:microsoft.com/office/officeart/2005/8/layout/process2"/>
    <dgm:cxn modelId="{B1DDAE44-D561-45BC-BB3D-11473DE7DE03}" type="presParOf" srcId="{7E3F7EC5-1729-4088-BB09-36E02E33A0BF}" destId="{E17E57AF-0587-449A-A755-B1B96DEF2BD2}" srcOrd="0" destOrd="0" presId="urn:microsoft.com/office/officeart/2005/8/layout/process2"/>
    <dgm:cxn modelId="{4FF0E39D-50A4-4B8C-A0DF-260EFC947E21}" type="presParOf" srcId="{7E3F7EC5-1729-4088-BB09-36E02E33A0BF}" destId="{11477A19-6F59-488F-BD44-5E3FBE8E3386}" srcOrd="1" destOrd="0" presId="urn:microsoft.com/office/officeart/2005/8/layout/process2"/>
    <dgm:cxn modelId="{D2C7F9AF-9A8F-45C1-8530-85D6F7E83A39}" type="presParOf" srcId="{11477A19-6F59-488F-BD44-5E3FBE8E3386}" destId="{1FA9844B-FD2C-4DAF-BE12-A8E3C3B7E384}" srcOrd="0" destOrd="0" presId="urn:microsoft.com/office/officeart/2005/8/layout/process2"/>
    <dgm:cxn modelId="{AF4D4852-32AF-4257-B309-3C8A84600C3B}" type="presParOf" srcId="{7E3F7EC5-1729-4088-BB09-36E02E33A0BF}" destId="{353C71C7-5E8B-4565-86BF-B755B524B25E}" srcOrd="2" destOrd="0" presId="urn:microsoft.com/office/officeart/2005/8/layout/process2"/>
    <dgm:cxn modelId="{850D269B-499F-4A87-9E9B-BE02376C971B}" type="presParOf" srcId="{7E3F7EC5-1729-4088-BB09-36E02E33A0BF}" destId="{06ECC167-6368-4F79-84C6-65D90B9BC4A6}" srcOrd="3" destOrd="0" presId="urn:microsoft.com/office/officeart/2005/8/layout/process2"/>
    <dgm:cxn modelId="{A8F0A3B1-84A1-4F1D-9A03-87AF19CEE466}" type="presParOf" srcId="{06ECC167-6368-4F79-84C6-65D90B9BC4A6}" destId="{1AF533A8-48F1-4B19-9CD9-5A2DB7199B85}" srcOrd="0" destOrd="0" presId="urn:microsoft.com/office/officeart/2005/8/layout/process2"/>
    <dgm:cxn modelId="{B9B3ED3E-9D21-4F20-A3DB-38AC94145D85}" type="presParOf" srcId="{7E3F7EC5-1729-4088-BB09-36E02E33A0BF}" destId="{93DEFB83-998E-4F52-9267-01422D869D93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B1D179-D23D-41D4-AEEF-E4B9FEB06903}" type="doc">
      <dgm:prSet loTypeId="urn:microsoft.com/office/officeart/2005/8/layout/process1" loCatId="process" qsTypeId="urn:microsoft.com/office/officeart/2005/8/quickstyle/simple1#3" qsCatId="simple" csTypeId="urn:microsoft.com/office/officeart/2005/8/colors/accent4_5#1" csCatId="accent1" phldr="0"/>
      <dgm:spPr/>
    </dgm:pt>
    <dgm:pt modelId="{3F25DA44-7F3E-4C17-A40B-7F663FDBEA65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收到监控风险预警邮件</a:t>
          </a:r>
        </a:p>
      </dgm:t>
    </dgm:pt>
    <dgm:pt modelId="{EE9066D1-3403-4469-8E8C-0D40A82430F2}" type="parTrans" cxnId="{1145A062-92D3-4239-9162-6F002FF26FC2}">
      <dgm:prSet/>
      <dgm:spPr/>
    </dgm:pt>
    <dgm:pt modelId="{8EC5AF5E-9C9F-410A-A755-A3EA5186F948}" type="sibTrans" cxnId="{1145A062-92D3-4239-9162-6F002FF26FC2}">
      <dgm:prSet/>
      <dgm:spPr/>
      <dgm:t>
        <a:bodyPr/>
        <a:lstStyle/>
        <a:p>
          <a:endParaRPr lang="zh-CN" altLang="en-US"/>
        </a:p>
      </dgm:t>
    </dgm:pt>
    <dgm:pt modelId="{2E2F4D3A-969C-4DB2-9FA9-5C4A40369351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查询判断构成风险</a:t>
          </a:r>
        </a:p>
      </dgm:t>
    </dgm:pt>
    <dgm:pt modelId="{1E934BFE-4D40-486C-8784-F698A10C4CF5}" type="parTrans" cxnId="{91954515-6A3E-4453-A269-071F70043851}">
      <dgm:prSet/>
      <dgm:spPr/>
    </dgm:pt>
    <dgm:pt modelId="{EC1AFF77-9232-4EEB-95CB-85CEAB3B1FC0}" type="sibTrans" cxnId="{91954515-6A3E-4453-A269-071F70043851}">
      <dgm:prSet/>
      <dgm:spPr/>
      <dgm:t>
        <a:bodyPr/>
        <a:lstStyle/>
        <a:p>
          <a:endParaRPr lang="zh-CN" altLang="en-US"/>
        </a:p>
      </dgm:t>
    </dgm:pt>
    <dgm:pt modelId="{37B86CFA-59B5-46FA-8A6B-9FB187CE14DF}">
      <dgm:prSet phldrT="[文本]" phldr="0" custT="0"/>
      <dgm:spPr>
        <a:solidFill>
          <a:schemeClr val="accent2">
            <a:alpha val="50196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邮件提示分行排查</a:t>
          </a:r>
        </a:p>
      </dgm:t>
    </dgm:pt>
    <dgm:pt modelId="{9DABF4F3-A9E6-40B1-A863-AC9409CC14BB}" type="parTrans" cxnId="{8FC907A6-DA2F-45B4-A88B-ECE122B2FE5F}">
      <dgm:prSet/>
      <dgm:spPr/>
    </dgm:pt>
    <dgm:pt modelId="{18EFF3C3-47F9-402B-A3F3-E9310EA281B4}" type="sibTrans" cxnId="{8FC907A6-DA2F-45B4-A88B-ECE122B2FE5F}">
      <dgm:prSet/>
      <dgm:spPr/>
    </dgm:pt>
    <dgm:pt modelId="{BF708676-7EFC-4C81-9D3A-3E677EAC1C7B}" type="pres">
      <dgm:prSet presAssocID="{8EB1D179-D23D-41D4-AEEF-E4B9FEB06903}" presName="Name0" presStyleCnt="0">
        <dgm:presLayoutVars>
          <dgm:dir val="rev"/>
          <dgm:resizeHandles val="exact"/>
        </dgm:presLayoutVars>
      </dgm:prSet>
      <dgm:spPr/>
    </dgm:pt>
    <dgm:pt modelId="{111DEAC9-5D4C-4A6A-A44E-082A26F60596}" type="pres">
      <dgm:prSet presAssocID="{3F25DA44-7F3E-4C17-A40B-7F663FDBEA65}" presName="node" presStyleLbl="node1" presStyleIdx="0" presStyleCnt="3">
        <dgm:presLayoutVars>
          <dgm:bulletEnabled val="1"/>
        </dgm:presLayoutVars>
      </dgm:prSet>
      <dgm:spPr/>
    </dgm:pt>
    <dgm:pt modelId="{8A5CF0CE-3323-464D-9C63-05C1BDB053F5}" type="pres">
      <dgm:prSet presAssocID="{8EC5AF5E-9C9F-410A-A755-A3EA5186F948}" presName="sibTrans" presStyleLbl="sibTrans2D1" presStyleIdx="0" presStyleCnt="2"/>
      <dgm:spPr/>
    </dgm:pt>
    <dgm:pt modelId="{5FA465F6-7607-499F-BFB2-52F4E071FB67}" type="pres">
      <dgm:prSet presAssocID="{8EC5AF5E-9C9F-410A-A755-A3EA5186F948}" presName="connectorText" presStyleLbl="sibTrans2D1" presStyleIdx="0" presStyleCnt="2"/>
      <dgm:spPr/>
    </dgm:pt>
    <dgm:pt modelId="{552FB8E7-A5FB-4CC3-94C3-CE0BDF19F9F1}" type="pres">
      <dgm:prSet presAssocID="{2E2F4D3A-969C-4DB2-9FA9-5C4A40369351}" presName="node" presStyleLbl="node1" presStyleIdx="1" presStyleCnt="3">
        <dgm:presLayoutVars>
          <dgm:bulletEnabled val="1"/>
        </dgm:presLayoutVars>
      </dgm:prSet>
      <dgm:spPr/>
    </dgm:pt>
    <dgm:pt modelId="{353C3794-50AA-4D44-83C9-CE28317C3317}" type="pres">
      <dgm:prSet presAssocID="{EC1AFF77-9232-4EEB-95CB-85CEAB3B1FC0}" presName="sibTrans" presStyleLbl="sibTrans2D1" presStyleIdx="1" presStyleCnt="2"/>
      <dgm:spPr/>
    </dgm:pt>
    <dgm:pt modelId="{5AFF040D-0639-4120-9E39-DA822CF9F321}" type="pres">
      <dgm:prSet presAssocID="{EC1AFF77-9232-4EEB-95CB-85CEAB3B1FC0}" presName="connectorText" presStyleLbl="sibTrans2D1" presStyleIdx="1" presStyleCnt="2"/>
      <dgm:spPr/>
    </dgm:pt>
    <dgm:pt modelId="{A1E15D63-E1FF-4A28-A04F-A2B65927BC31}" type="pres">
      <dgm:prSet presAssocID="{37B86CFA-59B5-46FA-8A6B-9FB187CE14DF}" presName="node" presStyleLbl="node1" presStyleIdx="2" presStyleCnt="3">
        <dgm:presLayoutVars>
          <dgm:bulletEnabled val="1"/>
        </dgm:presLayoutVars>
      </dgm:prSet>
      <dgm:spPr/>
    </dgm:pt>
  </dgm:ptLst>
  <dgm:cxnLst>
    <dgm:cxn modelId="{91954515-6A3E-4453-A269-071F70043851}" srcId="{8EB1D179-D23D-41D4-AEEF-E4B9FEB06903}" destId="{2E2F4D3A-969C-4DB2-9FA9-5C4A40369351}" srcOrd="1" destOrd="0" parTransId="{1E934BFE-4D40-486C-8784-F698A10C4CF5}" sibTransId="{EC1AFF77-9232-4EEB-95CB-85CEAB3B1FC0}"/>
    <dgm:cxn modelId="{0973AB41-1A60-4130-80ED-C2DE58892B91}" type="presOf" srcId="{EC1AFF77-9232-4EEB-95CB-85CEAB3B1FC0}" destId="{353C3794-50AA-4D44-83C9-CE28317C3317}" srcOrd="0" destOrd="0" presId="urn:microsoft.com/office/officeart/2005/8/layout/process1"/>
    <dgm:cxn modelId="{1145A062-92D3-4239-9162-6F002FF26FC2}" srcId="{8EB1D179-D23D-41D4-AEEF-E4B9FEB06903}" destId="{3F25DA44-7F3E-4C17-A40B-7F663FDBEA65}" srcOrd="0" destOrd="0" parTransId="{EE9066D1-3403-4469-8E8C-0D40A82430F2}" sibTransId="{8EC5AF5E-9C9F-410A-A755-A3EA5186F948}"/>
    <dgm:cxn modelId="{9DFE884A-7400-465E-A332-6AF36991823B}" type="presOf" srcId="{3F25DA44-7F3E-4C17-A40B-7F663FDBEA65}" destId="{111DEAC9-5D4C-4A6A-A44E-082A26F60596}" srcOrd="0" destOrd="0" presId="urn:microsoft.com/office/officeart/2005/8/layout/process1"/>
    <dgm:cxn modelId="{ED07CD4E-5B7E-4C04-86A0-0077751A798C}" type="presOf" srcId="{37B86CFA-59B5-46FA-8A6B-9FB187CE14DF}" destId="{A1E15D63-E1FF-4A28-A04F-A2B65927BC31}" srcOrd="0" destOrd="0" presId="urn:microsoft.com/office/officeart/2005/8/layout/process1"/>
    <dgm:cxn modelId="{4BD70E85-4F1A-4C2F-A965-1AE37537F4A1}" type="presOf" srcId="{EC1AFF77-9232-4EEB-95CB-85CEAB3B1FC0}" destId="{5AFF040D-0639-4120-9E39-DA822CF9F321}" srcOrd="1" destOrd="0" presId="urn:microsoft.com/office/officeart/2005/8/layout/process1"/>
    <dgm:cxn modelId="{7FB87299-4725-4F7B-B35F-07CA96D256B9}" type="presOf" srcId="{8EB1D179-D23D-41D4-AEEF-E4B9FEB06903}" destId="{BF708676-7EFC-4C81-9D3A-3E677EAC1C7B}" srcOrd="0" destOrd="0" presId="urn:microsoft.com/office/officeart/2005/8/layout/process1"/>
    <dgm:cxn modelId="{8FC907A6-DA2F-45B4-A88B-ECE122B2FE5F}" srcId="{8EB1D179-D23D-41D4-AEEF-E4B9FEB06903}" destId="{37B86CFA-59B5-46FA-8A6B-9FB187CE14DF}" srcOrd="2" destOrd="0" parTransId="{9DABF4F3-A9E6-40B1-A863-AC9409CC14BB}" sibTransId="{18EFF3C3-47F9-402B-A3F3-E9310EA281B4}"/>
    <dgm:cxn modelId="{06BFE1B1-EB03-476F-B582-08AE21393A8C}" type="presOf" srcId="{8EC5AF5E-9C9F-410A-A755-A3EA5186F948}" destId="{8A5CF0CE-3323-464D-9C63-05C1BDB053F5}" srcOrd="0" destOrd="0" presId="urn:microsoft.com/office/officeart/2005/8/layout/process1"/>
    <dgm:cxn modelId="{B7E235B4-B319-44F4-B057-34A98F79902D}" type="presOf" srcId="{2E2F4D3A-969C-4DB2-9FA9-5C4A40369351}" destId="{552FB8E7-A5FB-4CC3-94C3-CE0BDF19F9F1}" srcOrd="0" destOrd="0" presId="urn:microsoft.com/office/officeart/2005/8/layout/process1"/>
    <dgm:cxn modelId="{D8FE78E1-81EA-46D6-9FAE-56478D28A553}" type="presOf" srcId="{8EC5AF5E-9C9F-410A-A755-A3EA5186F948}" destId="{5FA465F6-7607-499F-BFB2-52F4E071FB67}" srcOrd="1" destOrd="0" presId="urn:microsoft.com/office/officeart/2005/8/layout/process1"/>
    <dgm:cxn modelId="{25722531-6247-457B-A661-69F2700B05DF}" type="presParOf" srcId="{BF708676-7EFC-4C81-9D3A-3E677EAC1C7B}" destId="{111DEAC9-5D4C-4A6A-A44E-082A26F60596}" srcOrd="0" destOrd="0" presId="urn:microsoft.com/office/officeart/2005/8/layout/process1"/>
    <dgm:cxn modelId="{E905BD1C-988C-4F0F-9568-371402ADB9DB}" type="presParOf" srcId="{BF708676-7EFC-4C81-9D3A-3E677EAC1C7B}" destId="{8A5CF0CE-3323-464D-9C63-05C1BDB053F5}" srcOrd="1" destOrd="0" presId="urn:microsoft.com/office/officeart/2005/8/layout/process1"/>
    <dgm:cxn modelId="{BA29CE29-ECBA-47A8-AEE9-5A6C4FD23D66}" type="presParOf" srcId="{8A5CF0CE-3323-464D-9C63-05C1BDB053F5}" destId="{5FA465F6-7607-499F-BFB2-52F4E071FB67}" srcOrd="0" destOrd="0" presId="urn:microsoft.com/office/officeart/2005/8/layout/process1"/>
    <dgm:cxn modelId="{164FE085-F8EA-4F04-BEB2-8EFDE418516D}" type="presParOf" srcId="{BF708676-7EFC-4C81-9D3A-3E677EAC1C7B}" destId="{552FB8E7-A5FB-4CC3-94C3-CE0BDF19F9F1}" srcOrd="2" destOrd="0" presId="urn:microsoft.com/office/officeart/2005/8/layout/process1"/>
    <dgm:cxn modelId="{47FA7B08-4507-4C52-A46F-C7DA2199F4E8}" type="presParOf" srcId="{BF708676-7EFC-4C81-9D3A-3E677EAC1C7B}" destId="{353C3794-50AA-4D44-83C9-CE28317C3317}" srcOrd="3" destOrd="0" presId="urn:microsoft.com/office/officeart/2005/8/layout/process1"/>
    <dgm:cxn modelId="{4B95050C-9396-45CB-9A50-67CD8668A7FD}" type="presParOf" srcId="{353C3794-50AA-4D44-83C9-CE28317C3317}" destId="{5AFF040D-0639-4120-9E39-DA822CF9F321}" srcOrd="0" destOrd="0" presId="urn:microsoft.com/office/officeart/2005/8/layout/process1"/>
    <dgm:cxn modelId="{51FF9894-B365-4986-9B77-88D05502E358}" type="presParOf" srcId="{BF708676-7EFC-4C81-9D3A-3E677EAC1C7B}" destId="{A1E15D63-E1FF-4A28-A04F-A2B65927BC3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E6BDA1-660C-44E3-B8D3-B738986F10EC}" type="doc">
      <dgm:prSet loTypeId="urn:microsoft.com/office/officeart/2005/8/layout/process3#1" loCatId="process" qsTypeId="urn:microsoft.com/office/officeart/2005/8/quickstyle/simple1#4" qsCatId="simple" csTypeId="urn:microsoft.com/office/officeart/2005/8/colors/colorful3#1" csCatId="accent1" phldr="0"/>
      <dgm:spPr/>
      <dgm:t>
        <a:bodyPr/>
        <a:lstStyle/>
        <a:p>
          <a:endParaRPr lang="zh-CN" altLang="en-US"/>
        </a:p>
      </dgm:t>
    </dgm:pt>
    <dgm:pt modelId="{1EC822D0-4B77-4F25-ABD5-8949AFB965C8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风险预警邮件</a:t>
          </a:r>
        </a:p>
      </dgm:t>
    </dgm:pt>
    <dgm:pt modelId="{A55FEC0B-23EE-4CFE-8050-49CBA30A17FC}" type="parTrans" cxnId="{2E4107B3-6D11-4237-9EBD-23C71334C4DC}">
      <dgm:prSet/>
      <dgm:spPr/>
      <dgm:t>
        <a:bodyPr/>
        <a:lstStyle/>
        <a:p>
          <a:endParaRPr lang="zh-CN" altLang="en-US"/>
        </a:p>
      </dgm:t>
    </dgm:pt>
    <dgm:pt modelId="{B0C310D3-A5C4-423C-ADC0-FD305A7B421A}" type="sibTrans" cxnId="{2E4107B3-6D11-4237-9EBD-23C71334C4DC}">
      <dgm:prSet/>
      <dgm:spPr/>
      <dgm:t>
        <a:bodyPr/>
        <a:lstStyle/>
        <a:p>
          <a:endParaRPr lang="zh-CN" altLang="en-US"/>
        </a:p>
      </dgm:t>
    </dgm:pt>
    <dgm:pt modelId="{86BF0545-C8C8-404B-B317-6B71601F8310}">
      <dgm:prSet phldrT="[文本]" phldr="0" custT="0"/>
      <dgm:spPr>
        <a:solidFill>
          <a:schemeClr val="accent2">
            <a:lumMod val="40000"/>
            <a:lumOff val="6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/>
            <a:t>红冲</a:t>
          </a:r>
        </a:p>
      </dgm:t>
    </dgm:pt>
    <dgm:pt modelId="{A554C9B6-595F-4C42-BA2E-0AF975A6182B}" type="parTrans" cxnId="{CAB6BE18-803C-4735-87F9-14DF24EB225A}">
      <dgm:prSet/>
      <dgm:spPr/>
      <dgm:t>
        <a:bodyPr/>
        <a:lstStyle/>
        <a:p>
          <a:endParaRPr lang="zh-CN" altLang="en-US"/>
        </a:p>
      </dgm:t>
    </dgm:pt>
    <dgm:pt modelId="{8F0220D1-B873-4B1C-82E7-D1658190B6B3}" type="sibTrans" cxnId="{CAB6BE18-803C-4735-87F9-14DF24EB225A}">
      <dgm:prSet/>
      <dgm:spPr/>
      <dgm:t>
        <a:bodyPr/>
        <a:lstStyle/>
        <a:p>
          <a:endParaRPr lang="zh-CN" altLang="en-US"/>
        </a:p>
      </dgm:t>
    </dgm:pt>
    <dgm:pt modelId="{64FFCF0E-7461-434A-B988-AA86504FE9BA}">
      <dgm:prSet phldr="0" custT="0"/>
      <dgm:spPr>
        <a:solidFill>
          <a:schemeClr val="accent2">
            <a:lumMod val="40000"/>
            <a:lumOff val="6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/>
            <a:t>作废</a:t>
          </a:r>
        </a:p>
      </dgm:t>
    </dgm:pt>
    <dgm:pt modelId="{BA425BBF-1E4E-484D-AEAB-70BAD4C41FAF}" type="parTrans" cxnId="{A870E8D1-17D4-4152-95F6-3F055B3BE766}">
      <dgm:prSet/>
      <dgm:spPr/>
    </dgm:pt>
    <dgm:pt modelId="{89604680-609A-4C9A-9B72-2304AEB347B5}" type="sibTrans" cxnId="{A870E8D1-17D4-4152-95F6-3F055B3BE766}">
      <dgm:prSet/>
      <dgm:spPr/>
    </dgm:pt>
    <dgm:pt modelId="{863F91CB-C4AB-4A8F-AF5B-7B197BE5ABF7}">
      <dgm:prSet phldr="0" custT="0"/>
      <dgm:spPr>
        <a:solidFill>
          <a:schemeClr val="accent2">
            <a:lumMod val="40000"/>
            <a:lumOff val="6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/>
            <a:t>重复核验</a:t>
          </a:r>
        </a:p>
      </dgm:t>
    </dgm:pt>
    <dgm:pt modelId="{B6C6C549-0121-410C-B151-5C13EACB2DCD}" type="parTrans" cxnId="{DB790B71-FA61-4D40-B6D6-E3639D43DC20}">
      <dgm:prSet/>
      <dgm:spPr/>
    </dgm:pt>
    <dgm:pt modelId="{F8614A49-F107-4A6B-9415-4429B876DA91}" type="sibTrans" cxnId="{DB790B71-FA61-4D40-B6D6-E3639D43DC20}">
      <dgm:prSet/>
      <dgm:spPr/>
    </dgm:pt>
    <dgm:pt modelId="{862254A7-4438-48F1-8799-39C5BE8728F2}">
      <dgm:prSet phldr="0" custT="0"/>
      <dgm:spPr>
        <a:solidFill>
          <a:schemeClr val="accent2">
            <a:lumMod val="40000"/>
            <a:lumOff val="6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/>
            <a:t>重复监控</a:t>
          </a:r>
        </a:p>
      </dgm:t>
    </dgm:pt>
    <dgm:pt modelId="{204EDB31-3838-4377-94FA-83F7D4CF732B}" type="parTrans" cxnId="{102E8BCD-04EC-473A-B185-DBD5DD8A26AA}">
      <dgm:prSet/>
      <dgm:spPr/>
    </dgm:pt>
    <dgm:pt modelId="{59B11645-9ABD-427A-A810-ABA033D07D21}" type="sibTrans" cxnId="{102E8BCD-04EC-473A-B185-DBD5DD8A26AA}">
      <dgm:prSet/>
      <dgm:spPr/>
    </dgm:pt>
    <dgm:pt modelId="{86FEAB3F-FBB1-46CC-9DC6-E094874805AE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查询判断是否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构成风险</a:t>
          </a:r>
        </a:p>
      </dgm:t>
    </dgm:pt>
    <dgm:pt modelId="{74C68F9B-1FC8-4F0A-8F6F-246FC86076E9}" type="parTrans" cxnId="{5D9CF702-6B85-4CB4-AF74-C84DB0CFE1D1}">
      <dgm:prSet/>
      <dgm:spPr/>
      <dgm:t>
        <a:bodyPr/>
        <a:lstStyle/>
        <a:p>
          <a:endParaRPr lang="zh-CN" altLang="en-US"/>
        </a:p>
      </dgm:t>
    </dgm:pt>
    <dgm:pt modelId="{C7876883-34BD-4A68-A98E-D95D42D0FF9D}" type="sibTrans" cxnId="{5D9CF702-6B85-4CB4-AF74-C84DB0CFE1D1}">
      <dgm:prSet/>
      <dgm:spPr/>
      <dgm:t>
        <a:bodyPr/>
        <a:lstStyle/>
        <a:p>
          <a:endParaRPr lang="zh-CN" altLang="en-US"/>
        </a:p>
      </dgm:t>
    </dgm:pt>
    <dgm:pt modelId="{972233BE-F562-42C6-8E02-C376C905A446}">
      <dgm:prSet phldrT="[文本]" phldr="0" custT="0"/>
      <dgm:spPr>
        <a:solidFill>
          <a:schemeClr val="accent2">
            <a:lumMod val="40000"/>
            <a:lumOff val="6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/>
            <a:t>是否结算银行</a:t>
          </a:r>
        </a:p>
      </dgm:t>
    </dgm:pt>
    <dgm:pt modelId="{1B83FA22-B57F-4847-AF9E-FCABBD20370B}" type="parTrans" cxnId="{D8C0DB25-601E-4F98-A685-4AD6A670828D}">
      <dgm:prSet/>
      <dgm:spPr/>
      <dgm:t>
        <a:bodyPr/>
        <a:lstStyle/>
        <a:p>
          <a:endParaRPr lang="zh-CN" altLang="en-US"/>
        </a:p>
      </dgm:t>
    </dgm:pt>
    <dgm:pt modelId="{C95400EF-05CE-49A4-A439-43C3AD15FAE2}" type="sibTrans" cxnId="{D8C0DB25-601E-4F98-A685-4AD6A670828D}">
      <dgm:prSet/>
      <dgm:spPr/>
      <dgm:t>
        <a:bodyPr/>
        <a:lstStyle/>
        <a:p>
          <a:endParaRPr lang="zh-CN" altLang="en-US"/>
        </a:p>
      </dgm:t>
    </dgm:pt>
    <dgm:pt modelId="{062104C3-5903-4990-BCC2-810D9EDB76AA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/>
            <a:t>是否融资链上银行</a:t>
          </a:r>
        </a:p>
      </dgm:t>
    </dgm:pt>
    <dgm:pt modelId="{D12E3599-4F91-40CA-B5CA-F75C4B6CEA44}" type="parTrans" cxnId="{7824C7F9-1566-4AA2-8E2F-DD1F774E1968}">
      <dgm:prSet/>
      <dgm:spPr/>
    </dgm:pt>
    <dgm:pt modelId="{6AC98700-C616-4289-B5F7-F50A87A2A2D7}" type="sibTrans" cxnId="{7824C7F9-1566-4AA2-8E2F-DD1F774E1968}">
      <dgm:prSet/>
      <dgm:spPr/>
    </dgm:pt>
    <dgm:pt modelId="{94EBBB28-289F-4C06-933D-79FC667E1C1E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>
              <a:sym typeface="+mn-ea"/>
            </a:rPr>
            <a:t>红冲、作废</a:t>
          </a:r>
          <a:endParaRPr lang="zh-CN" altLang="en-US"/>
        </a:p>
      </dgm:t>
    </dgm:pt>
    <dgm:pt modelId="{B9C74230-A1E3-4016-9CDC-DD45C18748C0}" type="parTrans" cxnId="{78D22561-0719-4263-997C-78CD6A3C6D6B}">
      <dgm:prSet/>
      <dgm:spPr/>
    </dgm:pt>
    <dgm:pt modelId="{3200E465-8BCA-4844-AEC1-02E6CF057591}" type="sibTrans" cxnId="{78D22561-0719-4263-997C-78CD6A3C6D6B}">
      <dgm:prSet/>
      <dgm:spPr/>
    </dgm:pt>
    <dgm:pt modelId="{B349FD2E-4A90-427F-8442-13222811DC7E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邮件提示分行</a:t>
          </a:r>
        </a:p>
      </dgm:t>
    </dgm:pt>
    <dgm:pt modelId="{81F9B442-B301-4CE5-9F77-41783846C51D}" type="parTrans" cxnId="{06AFDC66-6A5B-4C16-9782-DD07CC3E09FD}">
      <dgm:prSet/>
      <dgm:spPr/>
      <dgm:t>
        <a:bodyPr/>
        <a:lstStyle/>
        <a:p>
          <a:endParaRPr lang="zh-CN" altLang="en-US"/>
        </a:p>
      </dgm:t>
    </dgm:pt>
    <dgm:pt modelId="{6C33D960-524C-4E19-9279-0E1D8AB4608A}" type="sibTrans" cxnId="{06AFDC66-6A5B-4C16-9782-DD07CC3E09FD}">
      <dgm:prSet/>
      <dgm:spPr/>
      <dgm:t>
        <a:bodyPr/>
        <a:lstStyle/>
        <a:p>
          <a:endParaRPr lang="zh-CN" altLang="en-US"/>
        </a:p>
      </dgm:t>
    </dgm:pt>
    <dgm:pt modelId="{11EC3D9D-CABC-4F6B-8311-51EC9AF94B05}">
      <dgm:prSet phldrT="[文本]" phldr="0" custT="0"/>
      <dgm:spPr>
        <a:solidFill>
          <a:schemeClr val="accent2">
            <a:lumMod val="40000"/>
            <a:lumOff val="6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/>
            <a:t>排查原因</a:t>
          </a:r>
        </a:p>
      </dgm:t>
    </dgm:pt>
    <dgm:pt modelId="{4CB9D39E-D2E7-4AB1-8C35-13DBC76F1E1B}" type="parTrans" cxnId="{5E530259-8059-4974-BAA8-437DD14C3584}">
      <dgm:prSet/>
      <dgm:spPr/>
      <dgm:t>
        <a:bodyPr/>
        <a:lstStyle/>
        <a:p>
          <a:endParaRPr lang="zh-CN" altLang="en-US"/>
        </a:p>
      </dgm:t>
    </dgm:pt>
    <dgm:pt modelId="{49A756A8-869C-486D-A1C2-A9179C82C574}" type="sibTrans" cxnId="{5E530259-8059-4974-BAA8-437DD14C3584}">
      <dgm:prSet/>
      <dgm:spPr/>
      <dgm:t>
        <a:bodyPr/>
        <a:lstStyle/>
        <a:p>
          <a:endParaRPr lang="zh-CN" altLang="en-US"/>
        </a:p>
      </dgm:t>
    </dgm:pt>
    <dgm:pt modelId="{535846D8-17C4-44B1-B6E4-36CCF56B23AB}">
      <dgm:prSet phldr="0" custT="0"/>
      <dgm:spPr>
        <a:solidFill>
          <a:schemeClr val="accent2">
            <a:lumMod val="40000"/>
            <a:lumOff val="6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/>
            <a:t>替换发票</a:t>
          </a:r>
        </a:p>
      </dgm:t>
    </dgm:pt>
    <dgm:pt modelId="{F1F869D7-DE5B-4720-AD4E-AA99EB60AFDB}" type="parTrans" cxnId="{9BB33CCC-6EA5-4B76-8AAC-C6A3A0038690}">
      <dgm:prSet/>
      <dgm:spPr/>
    </dgm:pt>
    <dgm:pt modelId="{90F0982C-ADBB-469E-A3B9-0099765E1D8F}" type="sibTrans" cxnId="{9BB33CCC-6EA5-4B76-8AAC-C6A3A0038690}">
      <dgm:prSet/>
      <dgm:spPr/>
    </dgm:pt>
    <dgm:pt modelId="{B14AECA6-0BA5-4442-B81A-BDF1F77E4F29}">
      <dgm:prSet phldr="0" custT="0"/>
      <dgm:spPr>
        <a:solidFill>
          <a:schemeClr val="accent2">
            <a:lumMod val="40000"/>
            <a:lumOff val="6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/>
            <a:t>客户管理</a:t>
          </a:r>
        </a:p>
      </dgm:t>
    </dgm:pt>
    <dgm:pt modelId="{2B252C6C-BD35-4A07-9619-87BCD2DDF309}" type="parTrans" cxnId="{F2427249-7E9A-45FD-A87F-5E573509542A}">
      <dgm:prSet/>
      <dgm:spPr/>
    </dgm:pt>
    <dgm:pt modelId="{9840D21E-0E5F-49C3-8BBB-A5945B1BBAAE}" type="sibTrans" cxnId="{F2427249-7E9A-45FD-A87F-5E573509542A}">
      <dgm:prSet/>
      <dgm:spPr/>
    </dgm:pt>
    <dgm:pt modelId="{6600DED2-8216-4ABE-8A99-4882629E1A4D}" type="pres">
      <dgm:prSet presAssocID="{2FE6BDA1-660C-44E3-B8D3-B738986F10EC}" presName="linearFlow" presStyleCnt="0">
        <dgm:presLayoutVars>
          <dgm:dir/>
          <dgm:animLvl val="lvl"/>
          <dgm:resizeHandles val="exact"/>
        </dgm:presLayoutVars>
      </dgm:prSet>
      <dgm:spPr/>
    </dgm:pt>
    <dgm:pt modelId="{13EA64EB-AB03-4C80-9EEA-7CED2D89D89C}" type="pres">
      <dgm:prSet presAssocID="{1EC822D0-4B77-4F25-ABD5-8949AFB965C8}" presName="composite" presStyleCnt="0"/>
      <dgm:spPr/>
    </dgm:pt>
    <dgm:pt modelId="{CAF6A44E-174D-4D73-BBC0-9FC10FA804B9}" type="pres">
      <dgm:prSet presAssocID="{1EC822D0-4B77-4F25-ABD5-8949AFB965C8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EA8DFF6-0BBC-4765-94CE-726AE7249D2C}" type="pres">
      <dgm:prSet presAssocID="{1EC822D0-4B77-4F25-ABD5-8949AFB965C8}" presName="parSh" presStyleLbl="node1" presStyleIdx="0" presStyleCnt="3"/>
      <dgm:spPr/>
    </dgm:pt>
    <dgm:pt modelId="{A527D8D7-AE0F-41E2-B0A5-F384C5C9B908}" type="pres">
      <dgm:prSet presAssocID="{1EC822D0-4B77-4F25-ABD5-8949AFB965C8}" presName="desTx" presStyleLbl="fgAcc1" presStyleIdx="0" presStyleCnt="3">
        <dgm:presLayoutVars>
          <dgm:bulletEnabled val="1"/>
        </dgm:presLayoutVars>
      </dgm:prSet>
      <dgm:spPr/>
    </dgm:pt>
    <dgm:pt modelId="{21AD7683-4E21-48FB-A2B0-38429FA73B13}" type="pres">
      <dgm:prSet presAssocID="{B0C310D3-A5C4-423C-ADC0-FD305A7B421A}" presName="sibTrans" presStyleLbl="sibTrans2D1" presStyleIdx="0" presStyleCnt="2"/>
      <dgm:spPr/>
    </dgm:pt>
    <dgm:pt modelId="{1E817AA8-5A37-4644-9254-A1E7980637B5}" type="pres">
      <dgm:prSet presAssocID="{B0C310D3-A5C4-423C-ADC0-FD305A7B421A}" presName="connTx" presStyleLbl="sibTrans2D1" presStyleIdx="0" presStyleCnt="2"/>
      <dgm:spPr/>
    </dgm:pt>
    <dgm:pt modelId="{4706D582-EEBF-4C1E-B7F4-A6D3E12D3072}" type="pres">
      <dgm:prSet presAssocID="{86FEAB3F-FBB1-46CC-9DC6-E094874805AE}" presName="composite" presStyleCnt="0"/>
      <dgm:spPr/>
    </dgm:pt>
    <dgm:pt modelId="{D8686130-E958-4F9D-9269-6FA1732D0A73}" type="pres">
      <dgm:prSet presAssocID="{86FEAB3F-FBB1-46CC-9DC6-E094874805AE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201241F-A758-4825-9A41-CBED0FF9E993}" type="pres">
      <dgm:prSet presAssocID="{86FEAB3F-FBB1-46CC-9DC6-E094874805AE}" presName="parSh" presStyleLbl="node1" presStyleIdx="1" presStyleCnt="3"/>
      <dgm:spPr/>
    </dgm:pt>
    <dgm:pt modelId="{BFC7A65B-961A-4F69-8CB3-248457E85C87}" type="pres">
      <dgm:prSet presAssocID="{86FEAB3F-FBB1-46CC-9DC6-E094874805AE}" presName="desTx" presStyleLbl="fgAcc1" presStyleIdx="1" presStyleCnt="3">
        <dgm:presLayoutVars>
          <dgm:bulletEnabled val="1"/>
        </dgm:presLayoutVars>
      </dgm:prSet>
      <dgm:spPr/>
    </dgm:pt>
    <dgm:pt modelId="{5D27C5B2-FAF5-4B9E-8CE5-8F54D12F7C36}" type="pres">
      <dgm:prSet presAssocID="{C7876883-34BD-4A68-A98E-D95D42D0FF9D}" presName="sibTrans" presStyleLbl="sibTrans2D1" presStyleIdx="1" presStyleCnt="2"/>
      <dgm:spPr/>
    </dgm:pt>
    <dgm:pt modelId="{F8D5EB2A-738F-4E50-B014-79322171C96A}" type="pres">
      <dgm:prSet presAssocID="{C7876883-34BD-4A68-A98E-D95D42D0FF9D}" presName="connTx" presStyleLbl="sibTrans2D1" presStyleIdx="1" presStyleCnt="2"/>
      <dgm:spPr/>
    </dgm:pt>
    <dgm:pt modelId="{7908079C-B054-488F-B184-A0837979EED0}" type="pres">
      <dgm:prSet presAssocID="{B349FD2E-4A90-427F-8442-13222811DC7E}" presName="composite" presStyleCnt="0"/>
      <dgm:spPr/>
    </dgm:pt>
    <dgm:pt modelId="{C2722F97-5D1A-4260-B371-3A1E1DF124B3}" type="pres">
      <dgm:prSet presAssocID="{B349FD2E-4A90-427F-8442-13222811DC7E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EADA40E-ECF8-4EF2-9B35-A9DD5D6A50D5}" type="pres">
      <dgm:prSet presAssocID="{B349FD2E-4A90-427F-8442-13222811DC7E}" presName="parSh" presStyleLbl="node1" presStyleIdx="2" presStyleCnt="3"/>
      <dgm:spPr/>
    </dgm:pt>
    <dgm:pt modelId="{39BA4712-27E2-4423-ADD6-9F9BD3D8FB35}" type="pres">
      <dgm:prSet presAssocID="{B349FD2E-4A90-427F-8442-13222811DC7E}" presName="desTx" presStyleLbl="fgAcc1" presStyleIdx="2" presStyleCnt="3">
        <dgm:presLayoutVars>
          <dgm:bulletEnabled val="1"/>
        </dgm:presLayoutVars>
      </dgm:prSet>
      <dgm:spPr/>
    </dgm:pt>
  </dgm:ptLst>
  <dgm:cxnLst>
    <dgm:cxn modelId="{5D9CF702-6B85-4CB4-AF74-C84DB0CFE1D1}" srcId="{2FE6BDA1-660C-44E3-B8D3-B738986F10EC}" destId="{86FEAB3F-FBB1-46CC-9DC6-E094874805AE}" srcOrd="1" destOrd="0" parTransId="{74C68F9B-1FC8-4F0A-8F6F-246FC86076E9}" sibTransId="{C7876883-34BD-4A68-A98E-D95D42D0FF9D}"/>
    <dgm:cxn modelId="{728C6D10-15EE-4022-86D1-EAB660276BEC}" type="presOf" srcId="{B0C310D3-A5C4-423C-ADC0-FD305A7B421A}" destId="{21AD7683-4E21-48FB-A2B0-38429FA73B13}" srcOrd="0" destOrd="0" presId="urn:microsoft.com/office/officeart/2005/8/layout/process3#1"/>
    <dgm:cxn modelId="{8CCFEB10-FBD4-48E5-A2D4-5F276676C9F5}" type="presOf" srcId="{B349FD2E-4A90-427F-8442-13222811DC7E}" destId="{C2722F97-5D1A-4260-B371-3A1E1DF124B3}" srcOrd="1" destOrd="0" presId="urn:microsoft.com/office/officeart/2005/8/layout/process3#1"/>
    <dgm:cxn modelId="{6FFDCB13-289D-4617-BA3D-AFF8CCF825DE}" type="presOf" srcId="{863F91CB-C4AB-4A8F-AF5B-7B197BE5ABF7}" destId="{A527D8D7-AE0F-41E2-B0A5-F384C5C9B908}" srcOrd="0" destOrd="2" presId="urn:microsoft.com/office/officeart/2005/8/layout/process3#1"/>
    <dgm:cxn modelId="{CC5BF215-8333-4189-B21D-D220BF6F66F0}" type="presOf" srcId="{86BF0545-C8C8-404B-B317-6B71601F8310}" destId="{A527D8D7-AE0F-41E2-B0A5-F384C5C9B908}" srcOrd="0" destOrd="0" presId="urn:microsoft.com/office/officeart/2005/8/layout/process3#1"/>
    <dgm:cxn modelId="{CAB6BE18-803C-4735-87F9-14DF24EB225A}" srcId="{1EC822D0-4B77-4F25-ABD5-8949AFB965C8}" destId="{86BF0545-C8C8-404B-B317-6B71601F8310}" srcOrd="0" destOrd="0" parTransId="{A554C9B6-595F-4C42-BA2E-0AF975A6182B}" sibTransId="{8F0220D1-B873-4B1C-82E7-D1658190B6B3}"/>
    <dgm:cxn modelId="{34C0481B-DBA4-4B8C-9470-6493BF4D94AF}" type="presOf" srcId="{062104C3-5903-4990-BCC2-810D9EDB76AA}" destId="{BFC7A65B-961A-4F69-8CB3-248457E85C87}" srcOrd="0" destOrd="1" presId="urn:microsoft.com/office/officeart/2005/8/layout/process3#1"/>
    <dgm:cxn modelId="{D8C0DB25-601E-4F98-A685-4AD6A670828D}" srcId="{86FEAB3F-FBB1-46CC-9DC6-E094874805AE}" destId="{972233BE-F562-42C6-8E02-C376C905A446}" srcOrd="0" destOrd="0" parTransId="{1B83FA22-B57F-4847-AF9E-FCABBD20370B}" sibTransId="{C95400EF-05CE-49A4-A439-43C3AD15FAE2}"/>
    <dgm:cxn modelId="{F9D83126-2752-49D9-B381-FF2BF847B1FC}" type="presOf" srcId="{64FFCF0E-7461-434A-B988-AA86504FE9BA}" destId="{A527D8D7-AE0F-41E2-B0A5-F384C5C9B908}" srcOrd="0" destOrd="1" presId="urn:microsoft.com/office/officeart/2005/8/layout/process3#1"/>
    <dgm:cxn modelId="{3D2FC02B-49C2-4996-B0E4-897D1E9884D0}" type="presOf" srcId="{86FEAB3F-FBB1-46CC-9DC6-E094874805AE}" destId="{D8686130-E958-4F9D-9269-6FA1732D0A73}" srcOrd="1" destOrd="0" presId="urn:microsoft.com/office/officeart/2005/8/layout/process3#1"/>
    <dgm:cxn modelId="{A96C2B3C-6862-40E5-9C2D-294243E471D7}" type="presOf" srcId="{972233BE-F562-42C6-8E02-C376C905A446}" destId="{BFC7A65B-961A-4F69-8CB3-248457E85C87}" srcOrd="0" destOrd="0" presId="urn:microsoft.com/office/officeart/2005/8/layout/process3#1"/>
    <dgm:cxn modelId="{F98AB65F-9F7C-4B38-805A-CDE85220C183}" type="presOf" srcId="{C7876883-34BD-4A68-A98E-D95D42D0FF9D}" destId="{5D27C5B2-FAF5-4B9E-8CE5-8F54D12F7C36}" srcOrd="0" destOrd="0" presId="urn:microsoft.com/office/officeart/2005/8/layout/process3#1"/>
    <dgm:cxn modelId="{78D22561-0719-4263-997C-78CD6A3C6D6B}" srcId="{86FEAB3F-FBB1-46CC-9DC6-E094874805AE}" destId="{94EBBB28-289F-4C06-933D-79FC667E1C1E}" srcOrd="2" destOrd="0" parTransId="{B9C74230-A1E3-4016-9CDC-DD45C18748C0}" sibTransId="{3200E465-8BCA-4844-AEC1-02E6CF057591}"/>
    <dgm:cxn modelId="{E65A0D43-BC23-46F2-91E4-19B07346C9BF}" type="presOf" srcId="{535846D8-17C4-44B1-B6E4-36CCF56B23AB}" destId="{39BA4712-27E2-4423-ADD6-9F9BD3D8FB35}" srcOrd="0" destOrd="1" presId="urn:microsoft.com/office/officeart/2005/8/layout/process3#1"/>
    <dgm:cxn modelId="{06AFDC66-6A5B-4C16-9782-DD07CC3E09FD}" srcId="{2FE6BDA1-660C-44E3-B8D3-B738986F10EC}" destId="{B349FD2E-4A90-427F-8442-13222811DC7E}" srcOrd="2" destOrd="0" parTransId="{81F9B442-B301-4CE5-9F77-41783846C51D}" sibTransId="{6C33D960-524C-4E19-9279-0E1D8AB4608A}"/>
    <dgm:cxn modelId="{F2427249-7E9A-45FD-A87F-5E573509542A}" srcId="{B349FD2E-4A90-427F-8442-13222811DC7E}" destId="{B14AECA6-0BA5-4442-B81A-BDF1F77E4F29}" srcOrd="2" destOrd="0" parTransId="{2B252C6C-BD35-4A07-9619-87BCD2DDF309}" sibTransId="{9840D21E-0E5F-49C3-8BBB-A5945B1BBAAE}"/>
    <dgm:cxn modelId="{DB790B71-FA61-4D40-B6D6-E3639D43DC20}" srcId="{1EC822D0-4B77-4F25-ABD5-8949AFB965C8}" destId="{863F91CB-C4AB-4A8F-AF5B-7B197BE5ABF7}" srcOrd="2" destOrd="0" parTransId="{B6C6C549-0121-410C-B151-5C13EACB2DCD}" sibTransId="{F8614A49-F107-4A6B-9415-4429B876DA91}"/>
    <dgm:cxn modelId="{5E530259-8059-4974-BAA8-437DD14C3584}" srcId="{B349FD2E-4A90-427F-8442-13222811DC7E}" destId="{11EC3D9D-CABC-4F6B-8311-51EC9AF94B05}" srcOrd="0" destOrd="0" parTransId="{4CB9D39E-D2E7-4AB1-8C35-13DBC76F1E1B}" sibTransId="{49A756A8-869C-486D-A1C2-A9179C82C574}"/>
    <dgm:cxn modelId="{E950E87E-38A1-4450-9B08-B7BCD8323895}" type="presOf" srcId="{86FEAB3F-FBB1-46CC-9DC6-E094874805AE}" destId="{4201241F-A758-4825-9A41-CBED0FF9E993}" srcOrd="0" destOrd="0" presId="urn:microsoft.com/office/officeart/2005/8/layout/process3#1"/>
    <dgm:cxn modelId="{338F6497-09E0-4416-A465-F34C7AE64586}" type="presOf" srcId="{862254A7-4438-48F1-8799-39C5BE8728F2}" destId="{A527D8D7-AE0F-41E2-B0A5-F384C5C9B908}" srcOrd="0" destOrd="3" presId="urn:microsoft.com/office/officeart/2005/8/layout/process3#1"/>
    <dgm:cxn modelId="{8E29219F-0D12-4937-84F4-2DDDD9AA1FBD}" type="presOf" srcId="{1EC822D0-4B77-4F25-ABD5-8949AFB965C8}" destId="{BEA8DFF6-0BBC-4765-94CE-726AE7249D2C}" srcOrd="0" destOrd="0" presId="urn:microsoft.com/office/officeart/2005/8/layout/process3#1"/>
    <dgm:cxn modelId="{53FB69B2-CE4F-4713-AF18-195D546C6385}" type="presOf" srcId="{C7876883-34BD-4A68-A98E-D95D42D0FF9D}" destId="{F8D5EB2A-738F-4E50-B014-79322171C96A}" srcOrd="1" destOrd="0" presId="urn:microsoft.com/office/officeart/2005/8/layout/process3#1"/>
    <dgm:cxn modelId="{2E4107B3-6D11-4237-9EBD-23C71334C4DC}" srcId="{2FE6BDA1-660C-44E3-B8D3-B738986F10EC}" destId="{1EC822D0-4B77-4F25-ABD5-8949AFB965C8}" srcOrd="0" destOrd="0" parTransId="{A55FEC0B-23EE-4CFE-8050-49CBA30A17FC}" sibTransId="{B0C310D3-A5C4-423C-ADC0-FD305A7B421A}"/>
    <dgm:cxn modelId="{4572A8C7-A105-4F1F-B34E-102FA6DD11D6}" type="presOf" srcId="{2FE6BDA1-660C-44E3-B8D3-B738986F10EC}" destId="{6600DED2-8216-4ABE-8A99-4882629E1A4D}" srcOrd="0" destOrd="0" presId="urn:microsoft.com/office/officeart/2005/8/layout/process3#1"/>
    <dgm:cxn modelId="{9BB33CCC-6EA5-4B76-8AAC-C6A3A0038690}" srcId="{B349FD2E-4A90-427F-8442-13222811DC7E}" destId="{535846D8-17C4-44B1-B6E4-36CCF56B23AB}" srcOrd="1" destOrd="0" parTransId="{F1F869D7-DE5B-4720-AD4E-AA99EB60AFDB}" sibTransId="{90F0982C-ADBB-469E-A3B9-0099765E1D8F}"/>
    <dgm:cxn modelId="{E10943CD-BE65-47F1-BE4F-91DD0D815D1B}" type="presOf" srcId="{94EBBB28-289F-4C06-933D-79FC667E1C1E}" destId="{BFC7A65B-961A-4F69-8CB3-248457E85C87}" srcOrd="0" destOrd="2" presId="urn:microsoft.com/office/officeart/2005/8/layout/process3#1"/>
    <dgm:cxn modelId="{102E8BCD-04EC-473A-B185-DBD5DD8A26AA}" srcId="{1EC822D0-4B77-4F25-ABD5-8949AFB965C8}" destId="{862254A7-4438-48F1-8799-39C5BE8728F2}" srcOrd="3" destOrd="0" parTransId="{204EDB31-3838-4377-94FA-83F7D4CF732B}" sibTransId="{59B11645-9ABD-427A-A810-ABA033D07D21}"/>
    <dgm:cxn modelId="{96A701D1-3966-41C5-9039-FA0E132EAD73}" type="presOf" srcId="{1EC822D0-4B77-4F25-ABD5-8949AFB965C8}" destId="{CAF6A44E-174D-4D73-BBC0-9FC10FA804B9}" srcOrd="1" destOrd="0" presId="urn:microsoft.com/office/officeart/2005/8/layout/process3#1"/>
    <dgm:cxn modelId="{4551CCD1-DDF1-49F5-AD6D-10F301A7E254}" type="presOf" srcId="{B0C310D3-A5C4-423C-ADC0-FD305A7B421A}" destId="{1E817AA8-5A37-4644-9254-A1E7980637B5}" srcOrd="1" destOrd="0" presId="urn:microsoft.com/office/officeart/2005/8/layout/process3#1"/>
    <dgm:cxn modelId="{A870E8D1-17D4-4152-95F6-3F055B3BE766}" srcId="{1EC822D0-4B77-4F25-ABD5-8949AFB965C8}" destId="{64FFCF0E-7461-434A-B988-AA86504FE9BA}" srcOrd="1" destOrd="0" parTransId="{BA425BBF-1E4E-484D-AEAB-70BAD4C41FAF}" sibTransId="{89604680-609A-4C9A-9B72-2304AEB347B5}"/>
    <dgm:cxn modelId="{2F2E0EE4-13AD-4F0B-A1CF-5E7FA004976F}" type="presOf" srcId="{11EC3D9D-CABC-4F6B-8311-51EC9AF94B05}" destId="{39BA4712-27E2-4423-ADD6-9F9BD3D8FB35}" srcOrd="0" destOrd="0" presId="urn:microsoft.com/office/officeart/2005/8/layout/process3#1"/>
    <dgm:cxn modelId="{FB9C98F5-DF9E-4B3B-9636-FA17199B83D2}" type="presOf" srcId="{B14AECA6-0BA5-4442-B81A-BDF1F77E4F29}" destId="{39BA4712-27E2-4423-ADD6-9F9BD3D8FB35}" srcOrd="0" destOrd="2" presId="urn:microsoft.com/office/officeart/2005/8/layout/process3#1"/>
    <dgm:cxn modelId="{7824C7F9-1566-4AA2-8E2F-DD1F774E1968}" srcId="{86FEAB3F-FBB1-46CC-9DC6-E094874805AE}" destId="{062104C3-5903-4990-BCC2-810D9EDB76AA}" srcOrd="1" destOrd="0" parTransId="{D12E3599-4F91-40CA-B5CA-F75C4B6CEA44}" sibTransId="{6AC98700-C616-4289-B5F7-F50A87A2A2D7}"/>
    <dgm:cxn modelId="{01A913FC-96FF-4A9F-AEF4-71E7BCB4FE88}" type="presOf" srcId="{B349FD2E-4A90-427F-8442-13222811DC7E}" destId="{6EADA40E-ECF8-4EF2-9B35-A9DD5D6A50D5}" srcOrd="0" destOrd="0" presId="urn:microsoft.com/office/officeart/2005/8/layout/process3#1"/>
    <dgm:cxn modelId="{0DAB58B4-395C-4390-8388-877E010BB232}" type="presParOf" srcId="{6600DED2-8216-4ABE-8A99-4882629E1A4D}" destId="{13EA64EB-AB03-4C80-9EEA-7CED2D89D89C}" srcOrd="0" destOrd="0" presId="urn:microsoft.com/office/officeart/2005/8/layout/process3#1"/>
    <dgm:cxn modelId="{DC6A9F36-EC54-4953-B9CF-A1FA99AF793B}" type="presParOf" srcId="{13EA64EB-AB03-4C80-9EEA-7CED2D89D89C}" destId="{CAF6A44E-174D-4D73-BBC0-9FC10FA804B9}" srcOrd="0" destOrd="0" presId="urn:microsoft.com/office/officeart/2005/8/layout/process3#1"/>
    <dgm:cxn modelId="{A7990842-22DD-4BFD-BCFD-60B94E9B89A4}" type="presParOf" srcId="{13EA64EB-AB03-4C80-9EEA-7CED2D89D89C}" destId="{BEA8DFF6-0BBC-4765-94CE-726AE7249D2C}" srcOrd="1" destOrd="0" presId="urn:microsoft.com/office/officeart/2005/8/layout/process3#1"/>
    <dgm:cxn modelId="{2BA46EF0-5725-4113-B86D-CD7D147D6539}" type="presParOf" srcId="{13EA64EB-AB03-4C80-9EEA-7CED2D89D89C}" destId="{A527D8D7-AE0F-41E2-B0A5-F384C5C9B908}" srcOrd="2" destOrd="0" presId="urn:microsoft.com/office/officeart/2005/8/layout/process3#1"/>
    <dgm:cxn modelId="{29AA9928-7241-4811-B908-8B5BF6CF1500}" type="presParOf" srcId="{6600DED2-8216-4ABE-8A99-4882629E1A4D}" destId="{21AD7683-4E21-48FB-A2B0-38429FA73B13}" srcOrd="1" destOrd="0" presId="urn:microsoft.com/office/officeart/2005/8/layout/process3#1"/>
    <dgm:cxn modelId="{94803A36-63AA-45D4-A176-9D8E3FADD193}" type="presParOf" srcId="{21AD7683-4E21-48FB-A2B0-38429FA73B13}" destId="{1E817AA8-5A37-4644-9254-A1E7980637B5}" srcOrd="0" destOrd="0" presId="urn:microsoft.com/office/officeart/2005/8/layout/process3#1"/>
    <dgm:cxn modelId="{6D337E21-47BD-44CA-8B7F-AFB5BBBD6AEF}" type="presParOf" srcId="{6600DED2-8216-4ABE-8A99-4882629E1A4D}" destId="{4706D582-EEBF-4C1E-B7F4-A6D3E12D3072}" srcOrd="2" destOrd="0" presId="urn:microsoft.com/office/officeart/2005/8/layout/process3#1"/>
    <dgm:cxn modelId="{A63109DE-30CD-492E-B1A8-7534358B56C6}" type="presParOf" srcId="{4706D582-EEBF-4C1E-B7F4-A6D3E12D3072}" destId="{D8686130-E958-4F9D-9269-6FA1732D0A73}" srcOrd="0" destOrd="0" presId="urn:microsoft.com/office/officeart/2005/8/layout/process3#1"/>
    <dgm:cxn modelId="{7FB79930-98A3-40C5-A2E5-0C91E05C9704}" type="presParOf" srcId="{4706D582-EEBF-4C1E-B7F4-A6D3E12D3072}" destId="{4201241F-A758-4825-9A41-CBED0FF9E993}" srcOrd="1" destOrd="0" presId="urn:microsoft.com/office/officeart/2005/8/layout/process3#1"/>
    <dgm:cxn modelId="{7F84C970-396F-40B6-8EE8-E2632101C3DE}" type="presParOf" srcId="{4706D582-EEBF-4C1E-B7F4-A6D3E12D3072}" destId="{BFC7A65B-961A-4F69-8CB3-248457E85C87}" srcOrd="2" destOrd="0" presId="urn:microsoft.com/office/officeart/2005/8/layout/process3#1"/>
    <dgm:cxn modelId="{ECFF90C3-7DA1-4947-841C-EC038EC131C9}" type="presParOf" srcId="{6600DED2-8216-4ABE-8A99-4882629E1A4D}" destId="{5D27C5B2-FAF5-4B9E-8CE5-8F54D12F7C36}" srcOrd="3" destOrd="0" presId="urn:microsoft.com/office/officeart/2005/8/layout/process3#1"/>
    <dgm:cxn modelId="{131DD2AF-354E-4BFE-BDAB-A13E26CFE568}" type="presParOf" srcId="{5D27C5B2-FAF5-4B9E-8CE5-8F54D12F7C36}" destId="{F8D5EB2A-738F-4E50-B014-79322171C96A}" srcOrd="0" destOrd="0" presId="urn:microsoft.com/office/officeart/2005/8/layout/process3#1"/>
    <dgm:cxn modelId="{F84E4D28-E5CA-463E-BE87-A84102E66456}" type="presParOf" srcId="{6600DED2-8216-4ABE-8A99-4882629E1A4D}" destId="{7908079C-B054-488F-B184-A0837979EED0}" srcOrd="4" destOrd="0" presId="urn:microsoft.com/office/officeart/2005/8/layout/process3#1"/>
    <dgm:cxn modelId="{62829810-C9D5-4E78-A351-F50140F032D1}" type="presParOf" srcId="{7908079C-B054-488F-B184-A0837979EED0}" destId="{C2722F97-5D1A-4260-B371-3A1E1DF124B3}" srcOrd="0" destOrd="0" presId="urn:microsoft.com/office/officeart/2005/8/layout/process3#1"/>
    <dgm:cxn modelId="{6E08709E-DB82-4088-98B5-BEB8594F6E6A}" type="presParOf" srcId="{7908079C-B054-488F-B184-A0837979EED0}" destId="{6EADA40E-ECF8-4EF2-9B35-A9DD5D6A50D5}" srcOrd="1" destOrd="0" presId="urn:microsoft.com/office/officeart/2005/8/layout/process3#1"/>
    <dgm:cxn modelId="{380270A9-5C65-492F-8BE3-9F49781BE34B}" type="presParOf" srcId="{7908079C-B054-488F-B184-A0837979EED0}" destId="{39BA4712-27E2-4423-ADD6-9F9BD3D8FB35}" srcOrd="2" destOrd="0" presId="urn:microsoft.com/office/officeart/2005/8/layout/process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CA7B40-9EB7-4C77-8556-119F053A3BC1}" type="doc">
      <dgm:prSet loTypeId="urn:microsoft.com/office/officeart/2005/8/layout/process2" loCatId="process" qsTypeId="urn:microsoft.com/office/officeart/2005/8/quickstyle/simple1#5" qsCatId="simple" csTypeId="urn:microsoft.com/office/officeart/2005/8/colors/accent3_5#2" csCatId="accent1" phldr="0"/>
      <dgm:spPr/>
    </dgm:pt>
    <dgm:pt modelId="{6185F46A-CE7B-4D19-AD38-021F06F11723}">
      <dgm:prSet phldrT="[文本]" phldr="0" custT="1"/>
      <dgm:spPr>
        <a:solidFill>
          <a:srgbClr val="FFC000">
            <a:alpha val="70196"/>
          </a:srgb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事后监控</a:t>
          </a:r>
        </a:p>
      </dgm:t>
    </dgm:pt>
    <dgm:pt modelId="{ED707A62-C95F-489D-A288-204A854541E1}" type="parTrans" cxnId="{C3436695-3B30-45F3-8BE7-3FB3EC3AFE09}">
      <dgm:prSet/>
      <dgm:spPr/>
    </dgm:pt>
    <dgm:pt modelId="{209F9C23-F1DF-401B-A4AD-306C9EB4247C}" type="sibTrans" cxnId="{C3436695-3B30-45F3-8BE7-3FB3EC3AFE09}">
      <dgm:prSet/>
      <dgm:spPr/>
      <dgm:t>
        <a:bodyPr/>
        <a:lstStyle/>
        <a:p>
          <a:endParaRPr lang="zh-CN" altLang="en-US"/>
        </a:p>
      </dgm:t>
    </dgm:pt>
    <dgm:pt modelId="{9D4F7890-BC71-471E-AB1B-9F598D752858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风险预警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智能监测</a:t>
          </a:r>
        </a:p>
      </dgm:t>
    </dgm:pt>
    <dgm:pt modelId="{8A81A9A1-3D17-4B5E-823A-F4C61634A717}" type="parTrans" cxnId="{3B62AE93-4604-4476-89CA-14A8BE0D13AA}">
      <dgm:prSet/>
      <dgm:spPr/>
    </dgm:pt>
    <dgm:pt modelId="{A02D4AB0-BE01-45C2-BD3E-6766ADB3B021}" type="sibTrans" cxnId="{3B62AE93-4604-4476-89CA-14A8BE0D13AA}">
      <dgm:prSet/>
      <dgm:spPr/>
    </dgm:pt>
    <dgm:pt modelId="{7E3F7EC5-1729-4088-BB09-36E02E33A0BF}" type="pres">
      <dgm:prSet presAssocID="{A4CA7B40-9EB7-4C77-8556-119F053A3BC1}" presName="linearFlow" presStyleCnt="0">
        <dgm:presLayoutVars>
          <dgm:resizeHandles val="exact"/>
        </dgm:presLayoutVars>
      </dgm:prSet>
      <dgm:spPr/>
    </dgm:pt>
    <dgm:pt modelId="{353C71C7-5E8B-4565-86BF-B755B524B25E}" type="pres">
      <dgm:prSet presAssocID="{6185F46A-CE7B-4D19-AD38-021F06F11723}" presName="node" presStyleLbl="node1" presStyleIdx="0" presStyleCnt="2">
        <dgm:presLayoutVars>
          <dgm:bulletEnabled val="1"/>
        </dgm:presLayoutVars>
      </dgm:prSet>
      <dgm:spPr/>
    </dgm:pt>
    <dgm:pt modelId="{06ECC167-6368-4F79-84C6-65D90B9BC4A6}" type="pres">
      <dgm:prSet presAssocID="{209F9C23-F1DF-401B-A4AD-306C9EB4247C}" presName="sibTrans" presStyleLbl="sibTrans2D1" presStyleIdx="0" presStyleCnt="1"/>
      <dgm:spPr/>
    </dgm:pt>
    <dgm:pt modelId="{1AF533A8-48F1-4B19-9CD9-5A2DB7199B85}" type="pres">
      <dgm:prSet presAssocID="{209F9C23-F1DF-401B-A4AD-306C9EB4247C}" presName="connectorText" presStyleLbl="sibTrans2D1" presStyleIdx="0" presStyleCnt="1"/>
      <dgm:spPr/>
    </dgm:pt>
    <dgm:pt modelId="{93DEFB83-998E-4F52-9267-01422D869D93}" type="pres">
      <dgm:prSet presAssocID="{9D4F7890-BC71-471E-AB1B-9F598D752858}" presName="node" presStyleLbl="node1" presStyleIdx="1" presStyleCnt="2">
        <dgm:presLayoutVars>
          <dgm:bulletEnabled val="1"/>
        </dgm:presLayoutVars>
      </dgm:prSet>
      <dgm:spPr/>
    </dgm:pt>
  </dgm:ptLst>
  <dgm:cxnLst>
    <dgm:cxn modelId="{B3FB7F21-6D53-4DAE-894E-87108725C5FA}" type="presOf" srcId="{9D4F7890-BC71-471E-AB1B-9F598D752858}" destId="{93DEFB83-998E-4F52-9267-01422D869D93}" srcOrd="0" destOrd="0" presId="urn:microsoft.com/office/officeart/2005/8/layout/process2"/>
    <dgm:cxn modelId="{23785E2F-EFDB-4FAA-98BF-8AC5CC58C5B3}" type="presOf" srcId="{6185F46A-CE7B-4D19-AD38-021F06F11723}" destId="{353C71C7-5E8B-4565-86BF-B755B524B25E}" srcOrd="0" destOrd="0" presId="urn:microsoft.com/office/officeart/2005/8/layout/process2"/>
    <dgm:cxn modelId="{9DA66E34-3940-4F24-BC4C-2EAD3C545F35}" type="presOf" srcId="{209F9C23-F1DF-401B-A4AD-306C9EB4247C}" destId="{06ECC167-6368-4F79-84C6-65D90B9BC4A6}" srcOrd="0" destOrd="0" presId="urn:microsoft.com/office/officeart/2005/8/layout/process2"/>
    <dgm:cxn modelId="{640DC15C-CCD4-418B-9741-23996FA6AB8C}" type="presOf" srcId="{A4CA7B40-9EB7-4C77-8556-119F053A3BC1}" destId="{7E3F7EC5-1729-4088-BB09-36E02E33A0BF}" srcOrd="0" destOrd="0" presId="urn:microsoft.com/office/officeart/2005/8/layout/process2"/>
    <dgm:cxn modelId="{3B62AE93-4604-4476-89CA-14A8BE0D13AA}" srcId="{A4CA7B40-9EB7-4C77-8556-119F053A3BC1}" destId="{9D4F7890-BC71-471E-AB1B-9F598D752858}" srcOrd="1" destOrd="0" parTransId="{8A81A9A1-3D17-4B5E-823A-F4C61634A717}" sibTransId="{A02D4AB0-BE01-45C2-BD3E-6766ADB3B021}"/>
    <dgm:cxn modelId="{C3436695-3B30-45F3-8BE7-3FB3EC3AFE09}" srcId="{A4CA7B40-9EB7-4C77-8556-119F053A3BC1}" destId="{6185F46A-CE7B-4D19-AD38-021F06F11723}" srcOrd="0" destOrd="0" parTransId="{ED707A62-C95F-489D-A288-204A854541E1}" sibTransId="{209F9C23-F1DF-401B-A4AD-306C9EB4247C}"/>
    <dgm:cxn modelId="{D278A39B-27F3-4D07-9C6C-8DE8A5212827}" type="presOf" srcId="{209F9C23-F1DF-401B-A4AD-306C9EB4247C}" destId="{1AF533A8-48F1-4B19-9CD9-5A2DB7199B85}" srcOrd="1" destOrd="0" presId="urn:microsoft.com/office/officeart/2005/8/layout/process2"/>
    <dgm:cxn modelId="{EAFAF253-505C-4B24-BA91-C414715A1480}" type="presParOf" srcId="{7E3F7EC5-1729-4088-BB09-36E02E33A0BF}" destId="{353C71C7-5E8B-4565-86BF-B755B524B25E}" srcOrd="0" destOrd="0" presId="urn:microsoft.com/office/officeart/2005/8/layout/process2"/>
    <dgm:cxn modelId="{D2A0C8D2-9C05-4B2F-8B47-608219939F75}" type="presParOf" srcId="{7E3F7EC5-1729-4088-BB09-36E02E33A0BF}" destId="{06ECC167-6368-4F79-84C6-65D90B9BC4A6}" srcOrd="1" destOrd="0" presId="urn:microsoft.com/office/officeart/2005/8/layout/process2"/>
    <dgm:cxn modelId="{DB334CAD-E6C0-4E6F-9016-F88AA89C654C}" type="presParOf" srcId="{06ECC167-6368-4F79-84C6-65D90B9BC4A6}" destId="{1AF533A8-48F1-4B19-9CD9-5A2DB7199B85}" srcOrd="0" destOrd="0" presId="urn:microsoft.com/office/officeart/2005/8/layout/process2"/>
    <dgm:cxn modelId="{A5B63FC6-C4CE-472B-BCE7-71C2E96489B8}" type="presParOf" srcId="{7E3F7EC5-1729-4088-BB09-36E02E33A0BF}" destId="{93DEFB83-998E-4F52-9267-01422D869D93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B1D179-D23D-41D4-AEEF-E4B9FEB06903}" type="doc">
      <dgm:prSet loTypeId="urn:microsoft.com/office/officeart/2005/8/layout/process1" loCatId="process" qsTypeId="urn:microsoft.com/office/officeart/2005/8/quickstyle/simple1#6" qsCatId="simple" csTypeId="urn:microsoft.com/office/officeart/2005/8/colors/accent4_5#2" csCatId="accent1" phldr="0"/>
      <dgm:spPr/>
    </dgm:pt>
    <dgm:pt modelId="{3F25DA44-7F3E-4C17-A40B-7F663FDBEA65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收到监控风险预警邮件</a:t>
          </a:r>
        </a:p>
      </dgm:t>
    </dgm:pt>
    <dgm:pt modelId="{EE9066D1-3403-4469-8E8C-0D40A82430F2}" type="parTrans" cxnId="{1145A062-92D3-4239-9162-6F002FF26FC2}">
      <dgm:prSet/>
      <dgm:spPr/>
    </dgm:pt>
    <dgm:pt modelId="{8EC5AF5E-9C9F-410A-A755-A3EA5186F948}" type="sibTrans" cxnId="{1145A062-92D3-4239-9162-6F002FF26FC2}">
      <dgm:prSet/>
      <dgm:spPr/>
      <dgm:t>
        <a:bodyPr/>
        <a:lstStyle/>
        <a:p>
          <a:endParaRPr lang="zh-CN" altLang="en-US"/>
        </a:p>
      </dgm:t>
    </dgm:pt>
    <dgm:pt modelId="{2E2F4D3A-969C-4DB2-9FA9-5C4A40369351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查询判断构成风险</a:t>
          </a:r>
        </a:p>
      </dgm:t>
    </dgm:pt>
    <dgm:pt modelId="{1E934BFE-4D40-486C-8784-F698A10C4CF5}" type="parTrans" cxnId="{91954515-6A3E-4453-A269-071F70043851}">
      <dgm:prSet/>
      <dgm:spPr/>
    </dgm:pt>
    <dgm:pt modelId="{EC1AFF77-9232-4EEB-95CB-85CEAB3B1FC0}" type="sibTrans" cxnId="{91954515-6A3E-4453-A269-071F70043851}">
      <dgm:prSet/>
      <dgm:spPr/>
      <dgm:t>
        <a:bodyPr/>
        <a:lstStyle/>
        <a:p>
          <a:endParaRPr lang="zh-CN" altLang="en-US"/>
        </a:p>
      </dgm:t>
    </dgm:pt>
    <dgm:pt modelId="{37B86CFA-59B5-46FA-8A6B-9FB187CE14DF}">
      <dgm:prSet phldrT="[文本]" phldr="0" custT="0"/>
      <dgm:spPr>
        <a:solidFill>
          <a:schemeClr val="accent2">
            <a:alpha val="50196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邮件提示分行排查</a:t>
          </a:r>
        </a:p>
      </dgm:t>
    </dgm:pt>
    <dgm:pt modelId="{9DABF4F3-A9E6-40B1-A863-AC9409CC14BB}" type="parTrans" cxnId="{8FC907A6-DA2F-45B4-A88B-ECE122B2FE5F}">
      <dgm:prSet/>
      <dgm:spPr/>
    </dgm:pt>
    <dgm:pt modelId="{18EFF3C3-47F9-402B-A3F3-E9310EA281B4}" type="sibTrans" cxnId="{8FC907A6-DA2F-45B4-A88B-ECE122B2FE5F}">
      <dgm:prSet/>
      <dgm:spPr/>
    </dgm:pt>
    <dgm:pt modelId="{BF708676-7EFC-4C81-9D3A-3E677EAC1C7B}" type="pres">
      <dgm:prSet presAssocID="{8EB1D179-D23D-41D4-AEEF-E4B9FEB06903}" presName="Name0" presStyleCnt="0">
        <dgm:presLayoutVars>
          <dgm:dir val="rev"/>
          <dgm:resizeHandles val="exact"/>
        </dgm:presLayoutVars>
      </dgm:prSet>
      <dgm:spPr/>
    </dgm:pt>
    <dgm:pt modelId="{111DEAC9-5D4C-4A6A-A44E-082A26F60596}" type="pres">
      <dgm:prSet presAssocID="{3F25DA44-7F3E-4C17-A40B-7F663FDBEA65}" presName="node" presStyleLbl="node1" presStyleIdx="0" presStyleCnt="3">
        <dgm:presLayoutVars>
          <dgm:bulletEnabled val="1"/>
        </dgm:presLayoutVars>
      </dgm:prSet>
      <dgm:spPr/>
    </dgm:pt>
    <dgm:pt modelId="{8A5CF0CE-3323-464D-9C63-05C1BDB053F5}" type="pres">
      <dgm:prSet presAssocID="{8EC5AF5E-9C9F-410A-A755-A3EA5186F948}" presName="sibTrans" presStyleLbl="sibTrans2D1" presStyleIdx="0" presStyleCnt="2"/>
      <dgm:spPr/>
    </dgm:pt>
    <dgm:pt modelId="{5FA465F6-7607-499F-BFB2-52F4E071FB67}" type="pres">
      <dgm:prSet presAssocID="{8EC5AF5E-9C9F-410A-A755-A3EA5186F948}" presName="connectorText" presStyleLbl="sibTrans2D1" presStyleIdx="0" presStyleCnt="2"/>
      <dgm:spPr/>
    </dgm:pt>
    <dgm:pt modelId="{552FB8E7-A5FB-4CC3-94C3-CE0BDF19F9F1}" type="pres">
      <dgm:prSet presAssocID="{2E2F4D3A-969C-4DB2-9FA9-5C4A40369351}" presName="node" presStyleLbl="node1" presStyleIdx="1" presStyleCnt="3">
        <dgm:presLayoutVars>
          <dgm:bulletEnabled val="1"/>
        </dgm:presLayoutVars>
      </dgm:prSet>
      <dgm:spPr/>
    </dgm:pt>
    <dgm:pt modelId="{353C3794-50AA-4D44-83C9-CE28317C3317}" type="pres">
      <dgm:prSet presAssocID="{EC1AFF77-9232-4EEB-95CB-85CEAB3B1FC0}" presName="sibTrans" presStyleLbl="sibTrans2D1" presStyleIdx="1" presStyleCnt="2"/>
      <dgm:spPr/>
    </dgm:pt>
    <dgm:pt modelId="{5AFF040D-0639-4120-9E39-DA822CF9F321}" type="pres">
      <dgm:prSet presAssocID="{EC1AFF77-9232-4EEB-95CB-85CEAB3B1FC0}" presName="connectorText" presStyleLbl="sibTrans2D1" presStyleIdx="1" presStyleCnt="2"/>
      <dgm:spPr/>
    </dgm:pt>
    <dgm:pt modelId="{A1E15D63-E1FF-4A28-A04F-A2B65927BC31}" type="pres">
      <dgm:prSet presAssocID="{37B86CFA-59B5-46FA-8A6B-9FB187CE14DF}" presName="node" presStyleLbl="node1" presStyleIdx="2" presStyleCnt="3">
        <dgm:presLayoutVars>
          <dgm:bulletEnabled val="1"/>
        </dgm:presLayoutVars>
      </dgm:prSet>
      <dgm:spPr/>
    </dgm:pt>
  </dgm:ptLst>
  <dgm:cxnLst>
    <dgm:cxn modelId="{91954515-6A3E-4453-A269-071F70043851}" srcId="{8EB1D179-D23D-41D4-AEEF-E4B9FEB06903}" destId="{2E2F4D3A-969C-4DB2-9FA9-5C4A40369351}" srcOrd="1" destOrd="0" parTransId="{1E934BFE-4D40-486C-8784-F698A10C4CF5}" sibTransId="{EC1AFF77-9232-4EEB-95CB-85CEAB3B1FC0}"/>
    <dgm:cxn modelId="{0973AB41-1A60-4130-80ED-C2DE58892B91}" type="presOf" srcId="{EC1AFF77-9232-4EEB-95CB-85CEAB3B1FC0}" destId="{353C3794-50AA-4D44-83C9-CE28317C3317}" srcOrd="0" destOrd="0" presId="urn:microsoft.com/office/officeart/2005/8/layout/process1"/>
    <dgm:cxn modelId="{1145A062-92D3-4239-9162-6F002FF26FC2}" srcId="{8EB1D179-D23D-41D4-AEEF-E4B9FEB06903}" destId="{3F25DA44-7F3E-4C17-A40B-7F663FDBEA65}" srcOrd="0" destOrd="0" parTransId="{EE9066D1-3403-4469-8E8C-0D40A82430F2}" sibTransId="{8EC5AF5E-9C9F-410A-A755-A3EA5186F948}"/>
    <dgm:cxn modelId="{9DFE884A-7400-465E-A332-6AF36991823B}" type="presOf" srcId="{3F25DA44-7F3E-4C17-A40B-7F663FDBEA65}" destId="{111DEAC9-5D4C-4A6A-A44E-082A26F60596}" srcOrd="0" destOrd="0" presId="urn:microsoft.com/office/officeart/2005/8/layout/process1"/>
    <dgm:cxn modelId="{ED07CD4E-5B7E-4C04-86A0-0077751A798C}" type="presOf" srcId="{37B86CFA-59B5-46FA-8A6B-9FB187CE14DF}" destId="{A1E15D63-E1FF-4A28-A04F-A2B65927BC31}" srcOrd="0" destOrd="0" presId="urn:microsoft.com/office/officeart/2005/8/layout/process1"/>
    <dgm:cxn modelId="{4BD70E85-4F1A-4C2F-A965-1AE37537F4A1}" type="presOf" srcId="{EC1AFF77-9232-4EEB-95CB-85CEAB3B1FC0}" destId="{5AFF040D-0639-4120-9E39-DA822CF9F321}" srcOrd="1" destOrd="0" presId="urn:microsoft.com/office/officeart/2005/8/layout/process1"/>
    <dgm:cxn modelId="{7FB87299-4725-4F7B-B35F-07CA96D256B9}" type="presOf" srcId="{8EB1D179-D23D-41D4-AEEF-E4B9FEB06903}" destId="{BF708676-7EFC-4C81-9D3A-3E677EAC1C7B}" srcOrd="0" destOrd="0" presId="urn:microsoft.com/office/officeart/2005/8/layout/process1"/>
    <dgm:cxn modelId="{8FC907A6-DA2F-45B4-A88B-ECE122B2FE5F}" srcId="{8EB1D179-D23D-41D4-AEEF-E4B9FEB06903}" destId="{37B86CFA-59B5-46FA-8A6B-9FB187CE14DF}" srcOrd="2" destOrd="0" parTransId="{9DABF4F3-A9E6-40B1-A863-AC9409CC14BB}" sibTransId="{18EFF3C3-47F9-402B-A3F3-E9310EA281B4}"/>
    <dgm:cxn modelId="{06BFE1B1-EB03-476F-B582-08AE21393A8C}" type="presOf" srcId="{8EC5AF5E-9C9F-410A-A755-A3EA5186F948}" destId="{8A5CF0CE-3323-464D-9C63-05C1BDB053F5}" srcOrd="0" destOrd="0" presId="urn:microsoft.com/office/officeart/2005/8/layout/process1"/>
    <dgm:cxn modelId="{B7E235B4-B319-44F4-B057-34A98F79902D}" type="presOf" srcId="{2E2F4D3A-969C-4DB2-9FA9-5C4A40369351}" destId="{552FB8E7-A5FB-4CC3-94C3-CE0BDF19F9F1}" srcOrd="0" destOrd="0" presId="urn:microsoft.com/office/officeart/2005/8/layout/process1"/>
    <dgm:cxn modelId="{D8FE78E1-81EA-46D6-9FAE-56478D28A553}" type="presOf" srcId="{8EC5AF5E-9C9F-410A-A755-A3EA5186F948}" destId="{5FA465F6-7607-499F-BFB2-52F4E071FB67}" srcOrd="1" destOrd="0" presId="urn:microsoft.com/office/officeart/2005/8/layout/process1"/>
    <dgm:cxn modelId="{25722531-6247-457B-A661-69F2700B05DF}" type="presParOf" srcId="{BF708676-7EFC-4C81-9D3A-3E677EAC1C7B}" destId="{111DEAC9-5D4C-4A6A-A44E-082A26F60596}" srcOrd="0" destOrd="0" presId="urn:microsoft.com/office/officeart/2005/8/layout/process1"/>
    <dgm:cxn modelId="{E905BD1C-988C-4F0F-9568-371402ADB9DB}" type="presParOf" srcId="{BF708676-7EFC-4C81-9D3A-3E677EAC1C7B}" destId="{8A5CF0CE-3323-464D-9C63-05C1BDB053F5}" srcOrd="1" destOrd="0" presId="urn:microsoft.com/office/officeart/2005/8/layout/process1"/>
    <dgm:cxn modelId="{BA29CE29-ECBA-47A8-AEE9-5A6C4FD23D66}" type="presParOf" srcId="{8A5CF0CE-3323-464D-9C63-05C1BDB053F5}" destId="{5FA465F6-7607-499F-BFB2-52F4E071FB67}" srcOrd="0" destOrd="0" presId="urn:microsoft.com/office/officeart/2005/8/layout/process1"/>
    <dgm:cxn modelId="{164FE085-F8EA-4F04-BEB2-8EFDE418516D}" type="presParOf" srcId="{BF708676-7EFC-4C81-9D3A-3E677EAC1C7B}" destId="{552FB8E7-A5FB-4CC3-94C3-CE0BDF19F9F1}" srcOrd="2" destOrd="0" presId="urn:microsoft.com/office/officeart/2005/8/layout/process1"/>
    <dgm:cxn modelId="{47FA7B08-4507-4C52-A46F-C7DA2199F4E8}" type="presParOf" srcId="{BF708676-7EFC-4C81-9D3A-3E677EAC1C7B}" destId="{353C3794-50AA-4D44-83C9-CE28317C3317}" srcOrd="3" destOrd="0" presId="urn:microsoft.com/office/officeart/2005/8/layout/process1"/>
    <dgm:cxn modelId="{4B95050C-9396-45CB-9A50-67CD8668A7FD}" type="presParOf" srcId="{353C3794-50AA-4D44-83C9-CE28317C3317}" destId="{5AFF040D-0639-4120-9E39-DA822CF9F321}" srcOrd="0" destOrd="0" presId="urn:microsoft.com/office/officeart/2005/8/layout/process1"/>
    <dgm:cxn modelId="{51FF9894-B365-4986-9B77-88D05502E358}" type="presParOf" srcId="{BF708676-7EFC-4C81-9D3A-3E677EAC1C7B}" destId="{A1E15D63-E1FF-4A28-A04F-A2B65927BC3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4CA7B40-9EB7-4C77-8556-119F053A3BC1}" type="doc">
      <dgm:prSet loTypeId="urn:microsoft.com/office/officeart/2005/8/layout/process2" loCatId="process" qsTypeId="urn:microsoft.com/office/officeart/2005/8/quickstyle/simple1#7" qsCatId="simple" csTypeId="urn:microsoft.com/office/officeart/2005/8/colors/accent3_5#3" csCatId="accent1" phldr="0"/>
      <dgm:spPr/>
    </dgm:pt>
    <dgm:pt modelId="{6185F46A-CE7B-4D19-AD38-021F06F11723}">
      <dgm:prSet phldrT="[文本]" phldr="0" custT="1"/>
      <dgm:spPr>
        <a:solidFill>
          <a:srgbClr val="FFC000">
            <a:alpha val="70196"/>
          </a:srgb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事后监控</a:t>
          </a:r>
        </a:p>
      </dgm:t>
    </dgm:pt>
    <dgm:pt modelId="{ED707A62-C95F-489D-A288-204A854541E1}" type="parTrans" cxnId="{3BD13209-1114-4AEE-88CD-21B671F2BAFE}">
      <dgm:prSet/>
      <dgm:spPr/>
    </dgm:pt>
    <dgm:pt modelId="{209F9C23-F1DF-401B-A4AD-306C9EB4247C}" type="sibTrans" cxnId="{3BD13209-1114-4AEE-88CD-21B671F2BAFE}">
      <dgm:prSet/>
      <dgm:spPr/>
      <dgm:t>
        <a:bodyPr/>
        <a:lstStyle/>
        <a:p>
          <a:endParaRPr lang="zh-CN" altLang="en-US"/>
        </a:p>
      </dgm:t>
    </dgm:pt>
    <dgm:pt modelId="{9D4F7890-BC71-471E-AB1B-9F598D752858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风险预警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智能监测</a:t>
          </a:r>
        </a:p>
      </dgm:t>
    </dgm:pt>
    <dgm:pt modelId="{8A81A9A1-3D17-4B5E-823A-F4C61634A717}" type="parTrans" cxnId="{8F42BC33-FD83-4024-83B1-72024A8FF302}">
      <dgm:prSet/>
      <dgm:spPr/>
    </dgm:pt>
    <dgm:pt modelId="{A02D4AB0-BE01-45C2-BD3E-6766ADB3B021}" type="sibTrans" cxnId="{8F42BC33-FD83-4024-83B1-72024A8FF302}">
      <dgm:prSet/>
      <dgm:spPr/>
    </dgm:pt>
    <dgm:pt modelId="{7E3F7EC5-1729-4088-BB09-36E02E33A0BF}" type="pres">
      <dgm:prSet presAssocID="{A4CA7B40-9EB7-4C77-8556-119F053A3BC1}" presName="linearFlow" presStyleCnt="0">
        <dgm:presLayoutVars>
          <dgm:resizeHandles val="exact"/>
        </dgm:presLayoutVars>
      </dgm:prSet>
      <dgm:spPr/>
    </dgm:pt>
    <dgm:pt modelId="{353C71C7-5E8B-4565-86BF-B755B524B25E}" type="pres">
      <dgm:prSet presAssocID="{6185F46A-CE7B-4D19-AD38-021F06F11723}" presName="node" presStyleLbl="node1" presStyleIdx="0" presStyleCnt="2">
        <dgm:presLayoutVars>
          <dgm:bulletEnabled val="1"/>
        </dgm:presLayoutVars>
      </dgm:prSet>
      <dgm:spPr/>
    </dgm:pt>
    <dgm:pt modelId="{06ECC167-6368-4F79-84C6-65D90B9BC4A6}" type="pres">
      <dgm:prSet presAssocID="{209F9C23-F1DF-401B-A4AD-306C9EB4247C}" presName="sibTrans" presStyleLbl="sibTrans2D1" presStyleIdx="0" presStyleCnt="1"/>
      <dgm:spPr/>
    </dgm:pt>
    <dgm:pt modelId="{1AF533A8-48F1-4B19-9CD9-5A2DB7199B85}" type="pres">
      <dgm:prSet presAssocID="{209F9C23-F1DF-401B-A4AD-306C9EB4247C}" presName="connectorText" presStyleLbl="sibTrans2D1" presStyleIdx="0" presStyleCnt="1"/>
      <dgm:spPr/>
    </dgm:pt>
    <dgm:pt modelId="{93DEFB83-998E-4F52-9267-01422D869D93}" type="pres">
      <dgm:prSet presAssocID="{9D4F7890-BC71-471E-AB1B-9F598D752858}" presName="node" presStyleLbl="node1" presStyleIdx="1" presStyleCnt="2">
        <dgm:presLayoutVars>
          <dgm:bulletEnabled val="1"/>
        </dgm:presLayoutVars>
      </dgm:prSet>
      <dgm:spPr/>
    </dgm:pt>
  </dgm:ptLst>
  <dgm:cxnLst>
    <dgm:cxn modelId="{3BD13209-1114-4AEE-88CD-21B671F2BAFE}" srcId="{A4CA7B40-9EB7-4C77-8556-119F053A3BC1}" destId="{6185F46A-CE7B-4D19-AD38-021F06F11723}" srcOrd="0" destOrd="0" parTransId="{ED707A62-C95F-489D-A288-204A854541E1}" sibTransId="{209F9C23-F1DF-401B-A4AD-306C9EB4247C}"/>
    <dgm:cxn modelId="{8F42BC33-FD83-4024-83B1-72024A8FF302}" srcId="{A4CA7B40-9EB7-4C77-8556-119F053A3BC1}" destId="{9D4F7890-BC71-471E-AB1B-9F598D752858}" srcOrd="1" destOrd="0" parTransId="{8A81A9A1-3D17-4B5E-823A-F4C61634A717}" sibTransId="{A02D4AB0-BE01-45C2-BD3E-6766ADB3B021}"/>
    <dgm:cxn modelId="{34C8EE5E-C0A9-411F-9E0F-BFE739429A75}" type="presOf" srcId="{209F9C23-F1DF-401B-A4AD-306C9EB4247C}" destId="{06ECC167-6368-4F79-84C6-65D90B9BC4A6}" srcOrd="0" destOrd="0" presId="urn:microsoft.com/office/officeart/2005/8/layout/process2"/>
    <dgm:cxn modelId="{E6426093-1885-45E1-BAAA-919EB2ABAC85}" type="presOf" srcId="{A4CA7B40-9EB7-4C77-8556-119F053A3BC1}" destId="{7E3F7EC5-1729-4088-BB09-36E02E33A0BF}" srcOrd="0" destOrd="0" presId="urn:microsoft.com/office/officeart/2005/8/layout/process2"/>
    <dgm:cxn modelId="{0802E9A3-613A-4675-A0A0-FDD0D046C6C3}" type="presOf" srcId="{9D4F7890-BC71-471E-AB1B-9F598D752858}" destId="{93DEFB83-998E-4F52-9267-01422D869D93}" srcOrd="0" destOrd="0" presId="urn:microsoft.com/office/officeart/2005/8/layout/process2"/>
    <dgm:cxn modelId="{8E0C95AB-E41F-4EB0-B4B3-BDB123D98E06}" type="presOf" srcId="{209F9C23-F1DF-401B-A4AD-306C9EB4247C}" destId="{1AF533A8-48F1-4B19-9CD9-5A2DB7199B85}" srcOrd="1" destOrd="0" presId="urn:microsoft.com/office/officeart/2005/8/layout/process2"/>
    <dgm:cxn modelId="{696F2AF5-F56A-4A80-BDA1-AEDBC9E7697B}" type="presOf" srcId="{6185F46A-CE7B-4D19-AD38-021F06F11723}" destId="{353C71C7-5E8B-4565-86BF-B755B524B25E}" srcOrd="0" destOrd="0" presId="urn:microsoft.com/office/officeart/2005/8/layout/process2"/>
    <dgm:cxn modelId="{E75213FB-6FB4-40D0-A810-C2808CF780F0}" type="presParOf" srcId="{7E3F7EC5-1729-4088-BB09-36E02E33A0BF}" destId="{353C71C7-5E8B-4565-86BF-B755B524B25E}" srcOrd="0" destOrd="0" presId="urn:microsoft.com/office/officeart/2005/8/layout/process2"/>
    <dgm:cxn modelId="{B44D2514-8924-46AB-A3CF-F58A145E0172}" type="presParOf" srcId="{7E3F7EC5-1729-4088-BB09-36E02E33A0BF}" destId="{06ECC167-6368-4F79-84C6-65D90B9BC4A6}" srcOrd="1" destOrd="0" presId="urn:microsoft.com/office/officeart/2005/8/layout/process2"/>
    <dgm:cxn modelId="{13963B7F-42CA-40B6-AEDA-EDEE8C84E2EC}" type="presParOf" srcId="{06ECC167-6368-4F79-84C6-65D90B9BC4A6}" destId="{1AF533A8-48F1-4B19-9CD9-5A2DB7199B85}" srcOrd="0" destOrd="0" presId="urn:microsoft.com/office/officeart/2005/8/layout/process2"/>
    <dgm:cxn modelId="{B03448A2-D889-43AF-B1BB-56464F371B8C}" type="presParOf" srcId="{7E3F7EC5-1729-4088-BB09-36E02E33A0BF}" destId="{93DEFB83-998E-4F52-9267-01422D869D93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EB1D179-D23D-41D4-AEEF-E4B9FEB06903}" type="doc">
      <dgm:prSet loTypeId="urn:microsoft.com/office/officeart/2005/8/layout/process1" loCatId="process" qsTypeId="urn:microsoft.com/office/officeart/2005/8/quickstyle/simple1#8" qsCatId="simple" csTypeId="urn:microsoft.com/office/officeart/2005/8/colors/accent4_5#3" csCatId="accent1" phldr="0"/>
      <dgm:spPr/>
    </dgm:pt>
    <dgm:pt modelId="{3F25DA44-7F3E-4C17-A40B-7F663FDBEA65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收到监控风险预警邮件</a:t>
          </a:r>
        </a:p>
      </dgm:t>
    </dgm:pt>
    <dgm:pt modelId="{EE9066D1-3403-4469-8E8C-0D40A82430F2}" type="parTrans" cxnId="{1145A062-92D3-4239-9162-6F002FF26FC2}">
      <dgm:prSet/>
      <dgm:spPr/>
    </dgm:pt>
    <dgm:pt modelId="{8EC5AF5E-9C9F-410A-A755-A3EA5186F948}" type="sibTrans" cxnId="{1145A062-92D3-4239-9162-6F002FF26FC2}">
      <dgm:prSet/>
      <dgm:spPr/>
      <dgm:t>
        <a:bodyPr/>
        <a:lstStyle/>
        <a:p>
          <a:endParaRPr lang="zh-CN" altLang="en-US"/>
        </a:p>
      </dgm:t>
    </dgm:pt>
    <dgm:pt modelId="{2E2F4D3A-969C-4DB2-9FA9-5C4A40369351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查询判断构成风险</a:t>
          </a:r>
        </a:p>
      </dgm:t>
    </dgm:pt>
    <dgm:pt modelId="{1E934BFE-4D40-486C-8784-F698A10C4CF5}" type="parTrans" cxnId="{91954515-6A3E-4453-A269-071F70043851}">
      <dgm:prSet/>
      <dgm:spPr/>
    </dgm:pt>
    <dgm:pt modelId="{EC1AFF77-9232-4EEB-95CB-85CEAB3B1FC0}" type="sibTrans" cxnId="{91954515-6A3E-4453-A269-071F70043851}">
      <dgm:prSet/>
      <dgm:spPr/>
      <dgm:t>
        <a:bodyPr/>
        <a:lstStyle/>
        <a:p>
          <a:endParaRPr lang="zh-CN" altLang="en-US"/>
        </a:p>
      </dgm:t>
    </dgm:pt>
    <dgm:pt modelId="{37B86CFA-59B5-46FA-8A6B-9FB187CE14DF}">
      <dgm:prSet phldrT="[文本]" phldr="0" custT="0"/>
      <dgm:spPr>
        <a:solidFill>
          <a:schemeClr val="accent2">
            <a:alpha val="50196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邮件提示分行排查</a:t>
          </a:r>
        </a:p>
      </dgm:t>
    </dgm:pt>
    <dgm:pt modelId="{9DABF4F3-A9E6-40B1-A863-AC9409CC14BB}" type="parTrans" cxnId="{8FC907A6-DA2F-45B4-A88B-ECE122B2FE5F}">
      <dgm:prSet/>
      <dgm:spPr/>
    </dgm:pt>
    <dgm:pt modelId="{18EFF3C3-47F9-402B-A3F3-E9310EA281B4}" type="sibTrans" cxnId="{8FC907A6-DA2F-45B4-A88B-ECE122B2FE5F}">
      <dgm:prSet/>
      <dgm:spPr/>
    </dgm:pt>
    <dgm:pt modelId="{BF708676-7EFC-4C81-9D3A-3E677EAC1C7B}" type="pres">
      <dgm:prSet presAssocID="{8EB1D179-D23D-41D4-AEEF-E4B9FEB06903}" presName="Name0" presStyleCnt="0">
        <dgm:presLayoutVars>
          <dgm:dir val="rev"/>
          <dgm:resizeHandles val="exact"/>
        </dgm:presLayoutVars>
      </dgm:prSet>
      <dgm:spPr/>
    </dgm:pt>
    <dgm:pt modelId="{111DEAC9-5D4C-4A6A-A44E-082A26F60596}" type="pres">
      <dgm:prSet presAssocID="{3F25DA44-7F3E-4C17-A40B-7F663FDBEA65}" presName="node" presStyleLbl="node1" presStyleIdx="0" presStyleCnt="3">
        <dgm:presLayoutVars>
          <dgm:bulletEnabled val="1"/>
        </dgm:presLayoutVars>
      </dgm:prSet>
      <dgm:spPr/>
    </dgm:pt>
    <dgm:pt modelId="{8A5CF0CE-3323-464D-9C63-05C1BDB053F5}" type="pres">
      <dgm:prSet presAssocID="{8EC5AF5E-9C9F-410A-A755-A3EA5186F948}" presName="sibTrans" presStyleLbl="sibTrans2D1" presStyleIdx="0" presStyleCnt="2"/>
      <dgm:spPr/>
    </dgm:pt>
    <dgm:pt modelId="{5FA465F6-7607-499F-BFB2-52F4E071FB67}" type="pres">
      <dgm:prSet presAssocID="{8EC5AF5E-9C9F-410A-A755-A3EA5186F948}" presName="connectorText" presStyleLbl="sibTrans2D1" presStyleIdx="0" presStyleCnt="2"/>
      <dgm:spPr/>
    </dgm:pt>
    <dgm:pt modelId="{552FB8E7-A5FB-4CC3-94C3-CE0BDF19F9F1}" type="pres">
      <dgm:prSet presAssocID="{2E2F4D3A-969C-4DB2-9FA9-5C4A40369351}" presName="node" presStyleLbl="node1" presStyleIdx="1" presStyleCnt="3">
        <dgm:presLayoutVars>
          <dgm:bulletEnabled val="1"/>
        </dgm:presLayoutVars>
      </dgm:prSet>
      <dgm:spPr/>
    </dgm:pt>
    <dgm:pt modelId="{353C3794-50AA-4D44-83C9-CE28317C3317}" type="pres">
      <dgm:prSet presAssocID="{EC1AFF77-9232-4EEB-95CB-85CEAB3B1FC0}" presName="sibTrans" presStyleLbl="sibTrans2D1" presStyleIdx="1" presStyleCnt="2"/>
      <dgm:spPr/>
    </dgm:pt>
    <dgm:pt modelId="{5AFF040D-0639-4120-9E39-DA822CF9F321}" type="pres">
      <dgm:prSet presAssocID="{EC1AFF77-9232-4EEB-95CB-85CEAB3B1FC0}" presName="connectorText" presStyleLbl="sibTrans2D1" presStyleIdx="1" presStyleCnt="2"/>
      <dgm:spPr/>
    </dgm:pt>
    <dgm:pt modelId="{A1E15D63-E1FF-4A28-A04F-A2B65927BC31}" type="pres">
      <dgm:prSet presAssocID="{37B86CFA-59B5-46FA-8A6B-9FB187CE14DF}" presName="node" presStyleLbl="node1" presStyleIdx="2" presStyleCnt="3">
        <dgm:presLayoutVars>
          <dgm:bulletEnabled val="1"/>
        </dgm:presLayoutVars>
      </dgm:prSet>
      <dgm:spPr/>
    </dgm:pt>
  </dgm:ptLst>
  <dgm:cxnLst>
    <dgm:cxn modelId="{91954515-6A3E-4453-A269-071F70043851}" srcId="{8EB1D179-D23D-41D4-AEEF-E4B9FEB06903}" destId="{2E2F4D3A-969C-4DB2-9FA9-5C4A40369351}" srcOrd="1" destOrd="0" parTransId="{1E934BFE-4D40-486C-8784-F698A10C4CF5}" sibTransId="{EC1AFF77-9232-4EEB-95CB-85CEAB3B1FC0}"/>
    <dgm:cxn modelId="{0973AB41-1A60-4130-80ED-C2DE58892B91}" type="presOf" srcId="{EC1AFF77-9232-4EEB-95CB-85CEAB3B1FC0}" destId="{353C3794-50AA-4D44-83C9-CE28317C3317}" srcOrd="0" destOrd="0" presId="urn:microsoft.com/office/officeart/2005/8/layout/process1"/>
    <dgm:cxn modelId="{1145A062-92D3-4239-9162-6F002FF26FC2}" srcId="{8EB1D179-D23D-41D4-AEEF-E4B9FEB06903}" destId="{3F25DA44-7F3E-4C17-A40B-7F663FDBEA65}" srcOrd="0" destOrd="0" parTransId="{EE9066D1-3403-4469-8E8C-0D40A82430F2}" sibTransId="{8EC5AF5E-9C9F-410A-A755-A3EA5186F948}"/>
    <dgm:cxn modelId="{9DFE884A-7400-465E-A332-6AF36991823B}" type="presOf" srcId="{3F25DA44-7F3E-4C17-A40B-7F663FDBEA65}" destId="{111DEAC9-5D4C-4A6A-A44E-082A26F60596}" srcOrd="0" destOrd="0" presId="urn:microsoft.com/office/officeart/2005/8/layout/process1"/>
    <dgm:cxn modelId="{ED07CD4E-5B7E-4C04-86A0-0077751A798C}" type="presOf" srcId="{37B86CFA-59B5-46FA-8A6B-9FB187CE14DF}" destId="{A1E15D63-E1FF-4A28-A04F-A2B65927BC31}" srcOrd="0" destOrd="0" presId="urn:microsoft.com/office/officeart/2005/8/layout/process1"/>
    <dgm:cxn modelId="{4BD70E85-4F1A-4C2F-A965-1AE37537F4A1}" type="presOf" srcId="{EC1AFF77-9232-4EEB-95CB-85CEAB3B1FC0}" destId="{5AFF040D-0639-4120-9E39-DA822CF9F321}" srcOrd="1" destOrd="0" presId="urn:microsoft.com/office/officeart/2005/8/layout/process1"/>
    <dgm:cxn modelId="{7FB87299-4725-4F7B-B35F-07CA96D256B9}" type="presOf" srcId="{8EB1D179-D23D-41D4-AEEF-E4B9FEB06903}" destId="{BF708676-7EFC-4C81-9D3A-3E677EAC1C7B}" srcOrd="0" destOrd="0" presId="urn:microsoft.com/office/officeart/2005/8/layout/process1"/>
    <dgm:cxn modelId="{8FC907A6-DA2F-45B4-A88B-ECE122B2FE5F}" srcId="{8EB1D179-D23D-41D4-AEEF-E4B9FEB06903}" destId="{37B86CFA-59B5-46FA-8A6B-9FB187CE14DF}" srcOrd="2" destOrd="0" parTransId="{9DABF4F3-A9E6-40B1-A863-AC9409CC14BB}" sibTransId="{18EFF3C3-47F9-402B-A3F3-E9310EA281B4}"/>
    <dgm:cxn modelId="{06BFE1B1-EB03-476F-B582-08AE21393A8C}" type="presOf" srcId="{8EC5AF5E-9C9F-410A-A755-A3EA5186F948}" destId="{8A5CF0CE-3323-464D-9C63-05C1BDB053F5}" srcOrd="0" destOrd="0" presId="urn:microsoft.com/office/officeart/2005/8/layout/process1"/>
    <dgm:cxn modelId="{B7E235B4-B319-44F4-B057-34A98F79902D}" type="presOf" srcId="{2E2F4D3A-969C-4DB2-9FA9-5C4A40369351}" destId="{552FB8E7-A5FB-4CC3-94C3-CE0BDF19F9F1}" srcOrd="0" destOrd="0" presId="urn:microsoft.com/office/officeart/2005/8/layout/process1"/>
    <dgm:cxn modelId="{D8FE78E1-81EA-46D6-9FAE-56478D28A553}" type="presOf" srcId="{8EC5AF5E-9C9F-410A-A755-A3EA5186F948}" destId="{5FA465F6-7607-499F-BFB2-52F4E071FB67}" srcOrd="1" destOrd="0" presId="urn:microsoft.com/office/officeart/2005/8/layout/process1"/>
    <dgm:cxn modelId="{25722531-6247-457B-A661-69F2700B05DF}" type="presParOf" srcId="{BF708676-7EFC-4C81-9D3A-3E677EAC1C7B}" destId="{111DEAC9-5D4C-4A6A-A44E-082A26F60596}" srcOrd="0" destOrd="0" presId="urn:microsoft.com/office/officeart/2005/8/layout/process1"/>
    <dgm:cxn modelId="{E905BD1C-988C-4F0F-9568-371402ADB9DB}" type="presParOf" srcId="{BF708676-7EFC-4C81-9D3A-3E677EAC1C7B}" destId="{8A5CF0CE-3323-464D-9C63-05C1BDB053F5}" srcOrd="1" destOrd="0" presId="urn:microsoft.com/office/officeart/2005/8/layout/process1"/>
    <dgm:cxn modelId="{BA29CE29-ECBA-47A8-AEE9-5A6C4FD23D66}" type="presParOf" srcId="{8A5CF0CE-3323-464D-9C63-05C1BDB053F5}" destId="{5FA465F6-7607-499F-BFB2-52F4E071FB67}" srcOrd="0" destOrd="0" presId="urn:microsoft.com/office/officeart/2005/8/layout/process1"/>
    <dgm:cxn modelId="{164FE085-F8EA-4F04-BEB2-8EFDE418516D}" type="presParOf" srcId="{BF708676-7EFC-4C81-9D3A-3E677EAC1C7B}" destId="{552FB8E7-A5FB-4CC3-94C3-CE0BDF19F9F1}" srcOrd="2" destOrd="0" presId="urn:microsoft.com/office/officeart/2005/8/layout/process1"/>
    <dgm:cxn modelId="{47FA7B08-4507-4C52-A46F-C7DA2199F4E8}" type="presParOf" srcId="{BF708676-7EFC-4C81-9D3A-3E677EAC1C7B}" destId="{353C3794-50AA-4D44-83C9-CE28317C3317}" srcOrd="3" destOrd="0" presId="urn:microsoft.com/office/officeart/2005/8/layout/process1"/>
    <dgm:cxn modelId="{4B95050C-9396-45CB-9A50-67CD8668A7FD}" type="presParOf" srcId="{353C3794-50AA-4D44-83C9-CE28317C3317}" destId="{5AFF040D-0639-4120-9E39-DA822CF9F321}" srcOrd="0" destOrd="0" presId="urn:microsoft.com/office/officeart/2005/8/layout/process1"/>
    <dgm:cxn modelId="{51FF9894-B365-4986-9B77-88D05502E358}" type="presParOf" srcId="{BF708676-7EFC-4C81-9D3A-3E677EAC1C7B}" destId="{A1E15D63-E1FF-4A28-A04F-A2B65927BC3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4CA7B40-9EB7-4C77-8556-119F053A3BC1}" type="doc">
      <dgm:prSet loTypeId="urn:microsoft.com/office/officeart/2005/8/layout/process2" loCatId="process" qsTypeId="urn:microsoft.com/office/officeart/2005/8/quickstyle/simple1#10" qsCatId="simple" csTypeId="urn:microsoft.com/office/officeart/2005/8/colors/accent3_5#4" csCatId="accent1" phldr="0"/>
      <dgm:spPr/>
    </dgm:pt>
    <dgm:pt modelId="{6185F46A-CE7B-4D19-AD38-021F06F11723}">
      <dgm:prSet phldrT="[文本]" phldr="0" custT="1"/>
      <dgm:spPr>
        <a:solidFill>
          <a:srgbClr val="FFC000">
            <a:alpha val="70196"/>
          </a:srgb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事后监控</a:t>
          </a:r>
        </a:p>
      </dgm:t>
    </dgm:pt>
    <dgm:pt modelId="{ED707A62-C95F-489D-A288-204A854541E1}" type="parTrans" cxnId="{C3436695-3B30-45F3-8BE7-3FB3EC3AFE09}">
      <dgm:prSet/>
      <dgm:spPr/>
    </dgm:pt>
    <dgm:pt modelId="{209F9C23-F1DF-401B-A4AD-306C9EB4247C}" type="sibTrans" cxnId="{C3436695-3B30-45F3-8BE7-3FB3EC3AFE09}">
      <dgm:prSet/>
      <dgm:spPr/>
      <dgm:t>
        <a:bodyPr/>
        <a:lstStyle/>
        <a:p>
          <a:endParaRPr lang="zh-CN" altLang="en-US"/>
        </a:p>
      </dgm:t>
    </dgm:pt>
    <dgm:pt modelId="{9D4F7890-BC71-471E-AB1B-9F598D752858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风险预警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智能监测</a:t>
          </a:r>
        </a:p>
      </dgm:t>
    </dgm:pt>
    <dgm:pt modelId="{8A81A9A1-3D17-4B5E-823A-F4C61634A717}" type="parTrans" cxnId="{3B62AE93-4604-4476-89CA-14A8BE0D13AA}">
      <dgm:prSet/>
      <dgm:spPr/>
    </dgm:pt>
    <dgm:pt modelId="{A02D4AB0-BE01-45C2-BD3E-6766ADB3B021}" type="sibTrans" cxnId="{3B62AE93-4604-4476-89CA-14A8BE0D13AA}">
      <dgm:prSet/>
      <dgm:spPr/>
    </dgm:pt>
    <dgm:pt modelId="{7E3F7EC5-1729-4088-BB09-36E02E33A0BF}" type="pres">
      <dgm:prSet presAssocID="{A4CA7B40-9EB7-4C77-8556-119F053A3BC1}" presName="linearFlow" presStyleCnt="0">
        <dgm:presLayoutVars>
          <dgm:resizeHandles val="exact"/>
        </dgm:presLayoutVars>
      </dgm:prSet>
      <dgm:spPr/>
    </dgm:pt>
    <dgm:pt modelId="{353C71C7-5E8B-4565-86BF-B755B524B25E}" type="pres">
      <dgm:prSet presAssocID="{6185F46A-CE7B-4D19-AD38-021F06F11723}" presName="node" presStyleLbl="node1" presStyleIdx="0" presStyleCnt="2">
        <dgm:presLayoutVars>
          <dgm:bulletEnabled val="1"/>
        </dgm:presLayoutVars>
      </dgm:prSet>
      <dgm:spPr/>
    </dgm:pt>
    <dgm:pt modelId="{06ECC167-6368-4F79-84C6-65D90B9BC4A6}" type="pres">
      <dgm:prSet presAssocID="{209F9C23-F1DF-401B-A4AD-306C9EB4247C}" presName="sibTrans" presStyleLbl="sibTrans2D1" presStyleIdx="0" presStyleCnt="1"/>
      <dgm:spPr/>
    </dgm:pt>
    <dgm:pt modelId="{1AF533A8-48F1-4B19-9CD9-5A2DB7199B85}" type="pres">
      <dgm:prSet presAssocID="{209F9C23-F1DF-401B-A4AD-306C9EB4247C}" presName="connectorText" presStyleLbl="sibTrans2D1" presStyleIdx="0" presStyleCnt="1"/>
      <dgm:spPr/>
    </dgm:pt>
    <dgm:pt modelId="{93DEFB83-998E-4F52-9267-01422D869D93}" type="pres">
      <dgm:prSet presAssocID="{9D4F7890-BC71-471E-AB1B-9F598D752858}" presName="node" presStyleLbl="node1" presStyleIdx="1" presStyleCnt="2">
        <dgm:presLayoutVars>
          <dgm:bulletEnabled val="1"/>
        </dgm:presLayoutVars>
      </dgm:prSet>
      <dgm:spPr/>
    </dgm:pt>
  </dgm:ptLst>
  <dgm:cxnLst>
    <dgm:cxn modelId="{B3FB7F21-6D53-4DAE-894E-87108725C5FA}" type="presOf" srcId="{9D4F7890-BC71-471E-AB1B-9F598D752858}" destId="{93DEFB83-998E-4F52-9267-01422D869D93}" srcOrd="0" destOrd="0" presId="urn:microsoft.com/office/officeart/2005/8/layout/process2"/>
    <dgm:cxn modelId="{23785E2F-EFDB-4FAA-98BF-8AC5CC58C5B3}" type="presOf" srcId="{6185F46A-CE7B-4D19-AD38-021F06F11723}" destId="{353C71C7-5E8B-4565-86BF-B755B524B25E}" srcOrd="0" destOrd="0" presId="urn:microsoft.com/office/officeart/2005/8/layout/process2"/>
    <dgm:cxn modelId="{9DA66E34-3940-4F24-BC4C-2EAD3C545F35}" type="presOf" srcId="{209F9C23-F1DF-401B-A4AD-306C9EB4247C}" destId="{06ECC167-6368-4F79-84C6-65D90B9BC4A6}" srcOrd="0" destOrd="0" presId="urn:microsoft.com/office/officeart/2005/8/layout/process2"/>
    <dgm:cxn modelId="{640DC15C-CCD4-418B-9741-23996FA6AB8C}" type="presOf" srcId="{A4CA7B40-9EB7-4C77-8556-119F053A3BC1}" destId="{7E3F7EC5-1729-4088-BB09-36E02E33A0BF}" srcOrd="0" destOrd="0" presId="urn:microsoft.com/office/officeart/2005/8/layout/process2"/>
    <dgm:cxn modelId="{3B62AE93-4604-4476-89CA-14A8BE0D13AA}" srcId="{A4CA7B40-9EB7-4C77-8556-119F053A3BC1}" destId="{9D4F7890-BC71-471E-AB1B-9F598D752858}" srcOrd="1" destOrd="0" parTransId="{8A81A9A1-3D17-4B5E-823A-F4C61634A717}" sibTransId="{A02D4AB0-BE01-45C2-BD3E-6766ADB3B021}"/>
    <dgm:cxn modelId="{C3436695-3B30-45F3-8BE7-3FB3EC3AFE09}" srcId="{A4CA7B40-9EB7-4C77-8556-119F053A3BC1}" destId="{6185F46A-CE7B-4D19-AD38-021F06F11723}" srcOrd="0" destOrd="0" parTransId="{ED707A62-C95F-489D-A288-204A854541E1}" sibTransId="{209F9C23-F1DF-401B-A4AD-306C9EB4247C}"/>
    <dgm:cxn modelId="{D278A39B-27F3-4D07-9C6C-8DE8A5212827}" type="presOf" srcId="{209F9C23-F1DF-401B-A4AD-306C9EB4247C}" destId="{1AF533A8-48F1-4B19-9CD9-5A2DB7199B85}" srcOrd="1" destOrd="0" presId="urn:microsoft.com/office/officeart/2005/8/layout/process2"/>
    <dgm:cxn modelId="{EAFAF253-505C-4B24-BA91-C414715A1480}" type="presParOf" srcId="{7E3F7EC5-1729-4088-BB09-36E02E33A0BF}" destId="{353C71C7-5E8B-4565-86BF-B755B524B25E}" srcOrd="0" destOrd="0" presId="urn:microsoft.com/office/officeart/2005/8/layout/process2"/>
    <dgm:cxn modelId="{D2A0C8D2-9C05-4B2F-8B47-608219939F75}" type="presParOf" srcId="{7E3F7EC5-1729-4088-BB09-36E02E33A0BF}" destId="{06ECC167-6368-4F79-84C6-65D90B9BC4A6}" srcOrd="1" destOrd="0" presId="urn:microsoft.com/office/officeart/2005/8/layout/process2"/>
    <dgm:cxn modelId="{DB334CAD-E6C0-4E6F-9016-F88AA89C654C}" type="presParOf" srcId="{06ECC167-6368-4F79-84C6-65D90B9BC4A6}" destId="{1AF533A8-48F1-4B19-9CD9-5A2DB7199B85}" srcOrd="0" destOrd="0" presId="urn:microsoft.com/office/officeart/2005/8/layout/process2"/>
    <dgm:cxn modelId="{A5B63FC6-C4CE-472B-BCE7-71C2E96489B8}" type="presParOf" srcId="{7E3F7EC5-1729-4088-BB09-36E02E33A0BF}" destId="{93DEFB83-998E-4F52-9267-01422D869D93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1DEAC9-5D4C-4A6A-A44E-082A26F60596}">
      <dsp:nvSpPr>
        <dsp:cNvPr id="0" name=""/>
        <dsp:cNvSpPr/>
      </dsp:nvSpPr>
      <dsp:spPr bwMode="white">
        <a:xfrm>
          <a:off x="5598" y="1163020"/>
          <a:ext cx="1735605" cy="10413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>
              <a:sym typeface="+mn-ea"/>
            </a:rPr>
            <a:t>扫描客户税务发票</a:t>
          </a:r>
          <a:endParaRPr lang="zh-CN" altLang="en-US" sz="2100" kern="1200"/>
        </a:p>
      </dsp:txBody>
      <dsp:txXfrm>
        <a:off x="36098" y="1193520"/>
        <a:ext cx="1674605" cy="980363"/>
      </dsp:txXfrm>
    </dsp:sp>
    <dsp:sp modelId="{8A5CF0CE-3323-464D-9C63-05C1BDB053F5}">
      <dsp:nvSpPr>
        <dsp:cNvPr id="0" name=""/>
        <dsp:cNvSpPr/>
      </dsp:nvSpPr>
      <dsp:spPr bwMode="white">
        <a:xfrm>
          <a:off x="1914764" y="1468487"/>
          <a:ext cx="367948" cy="4304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700" kern="1200"/>
        </a:p>
      </dsp:txBody>
      <dsp:txXfrm>
        <a:off x="1914764" y="1554573"/>
        <a:ext cx="257564" cy="258258"/>
      </dsp:txXfrm>
    </dsp:sp>
    <dsp:sp modelId="{552FB8E7-A5FB-4CC3-94C3-CE0BDF19F9F1}">
      <dsp:nvSpPr>
        <dsp:cNvPr id="0" name=""/>
        <dsp:cNvSpPr/>
      </dsp:nvSpPr>
      <dsp:spPr bwMode="white">
        <a:xfrm>
          <a:off x="2435446" y="1163020"/>
          <a:ext cx="1735605" cy="1041363"/>
        </a:xfrm>
        <a:prstGeom prst="roundRect">
          <a:avLst>
            <a:gd name="adj" fmla="val 10000"/>
          </a:avLst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100" kern="1200">
              <a:sym typeface="+mn-ea"/>
            </a:rPr>
            <a:t>OCR</a:t>
          </a:r>
          <a:r>
            <a:rPr lang="zh-CN" altLang="en-US" sz="2100" kern="1200">
              <a:sym typeface="+mn-ea"/>
            </a:rPr>
            <a:t>采集</a:t>
          </a:r>
        </a:p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>
              <a:sym typeface="+mn-ea"/>
            </a:rPr>
            <a:t>票面信息</a:t>
          </a:r>
          <a:endParaRPr lang="zh-CN" altLang="en-US" sz="2100" kern="1200"/>
        </a:p>
      </dsp:txBody>
      <dsp:txXfrm>
        <a:off x="2465946" y="1193520"/>
        <a:ext cx="1674605" cy="980363"/>
      </dsp:txXfrm>
    </dsp:sp>
    <dsp:sp modelId="{353C3794-50AA-4D44-83C9-CE28317C3317}">
      <dsp:nvSpPr>
        <dsp:cNvPr id="0" name=""/>
        <dsp:cNvSpPr/>
      </dsp:nvSpPr>
      <dsp:spPr bwMode="white">
        <a:xfrm>
          <a:off x="4344612" y="1468487"/>
          <a:ext cx="367948" cy="4304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700" kern="1200"/>
        </a:p>
      </dsp:txBody>
      <dsp:txXfrm>
        <a:off x="4344612" y="1554573"/>
        <a:ext cx="257564" cy="258258"/>
      </dsp:txXfrm>
    </dsp:sp>
    <dsp:sp modelId="{A1E15D63-E1FF-4A28-A04F-A2B65927BC31}">
      <dsp:nvSpPr>
        <dsp:cNvPr id="0" name=""/>
        <dsp:cNvSpPr/>
      </dsp:nvSpPr>
      <dsp:spPr bwMode="white">
        <a:xfrm>
          <a:off x="4865294" y="1163020"/>
          <a:ext cx="1735605" cy="1041363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>
              <a:sym typeface="+mn-ea"/>
            </a:rPr>
            <a:t>批量</a:t>
          </a:r>
        </a:p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>
              <a:sym typeface="+mn-ea"/>
            </a:rPr>
            <a:t>税局查验</a:t>
          </a:r>
          <a:endParaRPr lang="zh-CN" altLang="en-US" sz="2100" kern="1200"/>
        </a:p>
      </dsp:txBody>
      <dsp:txXfrm>
        <a:off x="4895794" y="1193520"/>
        <a:ext cx="1674605" cy="980363"/>
      </dsp:txXfrm>
    </dsp:sp>
    <dsp:sp modelId="{6B776E76-7C5D-437D-90BA-2BA512DDEFC5}">
      <dsp:nvSpPr>
        <dsp:cNvPr id="0" name=""/>
        <dsp:cNvSpPr/>
      </dsp:nvSpPr>
      <dsp:spPr bwMode="white">
        <a:xfrm>
          <a:off x="6774460" y="1468487"/>
          <a:ext cx="367948" cy="4304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700" kern="1200"/>
        </a:p>
      </dsp:txBody>
      <dsp:txXfrm>
        <a:off x="6774460" y="1554573"/>
        <a:ext cx="257564" cy="258258"/>
      </dsp:txXfrm>
    </dsp:sp>
    <dsp:sp modelId="{23A157C7-A573-4E8D-88C3-857DA0F85018}">
      <dsp:nvSpPr>
        <dsp:cNvPr id="0" name=""/>
        <dsp:cNvSpPr/>
      </dsp:nvSpPr>
      <dsp:spPr bwMode="white">
        <a:xfrm>
          <a:off x="7295142" y="1163020"/>
          <a:ext cx="1735605" cy="1041363"/>
        </a:xfrm>
        <a:prstGeom prst="roundRect">
          <a:avLst>
            <a:gd name="adj" fmla="val 10000"/>
          </a:avLst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/>
            <a:t>事中识别</a:t>
          </a:r>
        </a:p>
      </dsp:txBody>
      <dsp:txXfrm>
        <a:off x="7325642" y="1193520"/>
        <a:ext cx="1674605" cy="980363"/>
      </dsp:txXfrm>
    </dsp:sp>
    <dsp:sp modelId="{88E37410-58C5-4D1B-AF74-279C720538CB}">
      <dsp:nvSpPr>
        <dsp:cNvPr id="0" name=""/>
        <dsp:cNvSpPr/>
      </dsp:nvSpPr>
      <dsp:spPr bwMode="white">
        <a:xfrm>
          <a:off x="9204308" y="1468487"/>
          <a:ext cx="367948" cy="4304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700" kern="1200"/>
        </a:p>
      </dsp:txBody>
      <dsp:txXfrm>
        <a:off x="9204308" y="1554573"/>
        <a:ext cx="257564" cy="258258"/>
      </dsp:txXfrm>
    </dsp:sp>
    <dsp:sp modelId="{83CDF9DA-F114-42F3-9E44-946930D8D9F1}">
      <dsp:nvSpPr>
        <dsp:cNvPr id="0" name=""/>
        <dsp:cNvSpPr/>
      </dsp:nvSpPr>
      <dsp:spPr bwMode="white">
        <a:xfrm>
          <a:off x="9724990" y="1163020"/>
          <a:ext cx="1735605" cy="1041363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/>
            <a:t>异常，</a:t>
          </a:r>
        </a:p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/>
            <a:t>拒绝办理</a:t>
          </a:r>
        </a:p>
      </dsp:txBody>
      <dsp:txXfrm>
        <a:off x="9755490" y="1193520"/>
        <a:ext cx="1674605" cy="98036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1DEAC9-5D4C-4A6A-A44E-082A26F60596}">
      <dsp:nvSpPr>
        <dsp:cNvPr id="0" name=""/>
        <dsp:cNvSpPr/>
      </dsp:nvSpPr>
      <dsp:spPr>
        <a:xfrm>
          <a:off x="4809578" y="0"/>
          <a:ext cx="1715656" cy="810260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/>
            <a:t>收到监控风险预警邮件</a:t>
          </a:r>
        </a:p>
      </dsp:txBody>
      <dsp:txXfrm>
        <a:off x="4833310" y="23732"/>
        <a:ext cx="1668192" cy="762796"/>
      </dsp:txXfrm>
    </dsp:sp>
    <dsp:sp modelId="{8A5CF0CE-3323-464D-9C63-05C1BDB053F5}">
      <dsp:nvSpPr>
        <dsp:cNvPr id="0" name=""/>
        <dsp:cNvSpPr/>
      </dsp:nvSpPr>
      <dsp:spPr>
        <a:xfrm rot="10800000">
          <a:off x="4274293" y="192388"/>
          <a:ext cx="363719" cy="425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/>
        </a:p>
      </dsp:txBody>
      <dsp:txXfrm rot="10800000">
        <a:off x="4383409" y="277484"/>
        <a:ext cx="254603" cy="255290"/>
      </dsp:txXfrm>
    </dsp:sp>
    <dsp:sp modelId="{552FB8E7-A5FB-4CC3-94C3-CE0BDF19F9F1}">
      <dsp:nvSpPr>
        <dsp:cNvPr id="0" name=""/>
        <dsp:cNvSpPr/>
      </dsp:nvSpPr>
      <dsp:spPr>
        <a:xfrm>
          <a:off x="2407659" y="0"/>
          <a:ext cx="1715656" cy="810260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/>
            <a:t>查询判断构成风险</a:t>
          </a:r>
        </a:p>
      </dsp:txBody>
      <dsp:txXfrm>
        <a:off x="2431391" y="23732"/>
        <a:ext cx="1668192" cy="762796"/>
      </dsp:txXfrm>
    </dsp:sp>
    <dsp:sp modelId="{353C3794-50AA-4D44-83C9-CE28317C3317}">
      <dsp:nvSpPr>
        <dsp:cNvPr id="0" name=""/>
        <dsp:cNvSpPr/>
      </dsp:nvSpPr>
      <dsp:spPr>
        <a:xfrm rot="10800000">
          <a:off x="1872374" y="192388"/>
          <a:ext cx="363719" cy="425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-634168"/>
            <a:satOff val="0"/>
            <a:lumOff val="3903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/>
        </a:p>
      </dsp:txBody>
      <dsp:txXfrm rot="10800000">
        <a:off x="1981490" y="277484"/>
        <a:ext cx="254603" cy="255290"/>
      </dsp:txXfrm>
    </dsp:sp>
    <dsp:sp modelId="{A1E15D63-E1FF-4A28-A04F-A2B65927BC31}">
      <dsp:nvSpPr>
        <dsp:cNvPr id="0" name=""/>
        <dsp:cNvSpPr/>
      </dsp:nvSpPr>
      <dsp:spPr>
        <a:xfrm>
          <a:off x="5740" y="0"/>
          <a:ext cx="1715656" cy="810260"/>
        </a:xfrm>
        <a:prstGeom prst="roundRect">
          <a:avLst>
            <a:gd name="adj" fmla="val 10000"/>
          </a:avLst>
        </a:prstGeom>
        <a:solidFill>
          <a:schemeClr val="accent2">
            <a:alpha val="50196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/>
            <a:t>邮件提示分行排查</a:t>
          </a:r>
        </a:p>
      </dsp:txBody>
      <dsp:txXfrm>
        <a:off x="29472" y="23732"/>
        <a:ext cx="1668192" cy="76279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C71C7-5E8B-4565-86BF-B755B524B25E}">
      <dsp:nvSpPr>
        <dsp:cNvPr id="0" name=""/>
        <dsp:cNvSpPr/>
      </dsp:nvSpPr>
      <dsp:spPr>
        <a:xfrm>
          <a:off x="0" y="430"/>
          <a:ext cx="1740535" cy="1410371"/>
        </a:xfrm>
        <a:prstGeom prst="roundRect">
          <a:avLst>
            <a:gd name="adj" fmla="val 10000"/>
          </a:avLst>
        </a:prstGeom>
        <a:solidFill>
          <a:srgbClr val="FFC000">
            <a:alpha val="7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事后监控</a:t>
          </a:r>
        </a:p>
      </dsp:txBody>
      <dsp:txXfrm>
        <a:off x="41308" y="41738"/>
        <a:ext cx="1657919" cy="1327755"/>
      </dsp:txXfrm>
    </dsp:sp>
    <dsp:sp modelId="{06ECC167-6368-4F79-84C6-65D90B9BC4A6}">
      <dsp:nvSpPr>
        <dsp:cNvPr id="0" name=""/>
        <dsp:cNvSpPr/>
      </dsp:nvSpPr>
      <dsp:spPr>
        <a:xfrm rot="5400000">
          <a:off x="605822" y="1446061"/>
          <a:ext cx="528889" cy="6346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600" kern="1200"/>
        </a:p>
      </dsp:txBody>
      <dsp:txXfrm rot="-5400000">
        <a:off x="679867" y="1498950"/>
        <a:ext cx="380801" cy="370222"/>
      </dsp:txXfrm>
    </dsp:sp>
    <dsp:sp modelId="{93DEFB83-998E-4F52-9267-01422D869D93}">
      <dsp:nvSpPr>
        <dsp:cNvPr id="0" name=""/>
        <dsp:cNvSpPr/>
      </dsp:nvSpPr>
      <dsp:spPr>
        <a:xfrm>
          <a:off x="0" y="2115987"/>
          <a:ext cx="1740535" cy="141037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风险预警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智能监测</a:t>
          </a:r>
        </a:p>
      </dsp:txBody>
      <dsp:txXfrm>
        <a:off x="41308" y="2157295"/>
        <a:ext cx="1657919" cy="132775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1DEAC9-5D4C-4A6A-A44E-082A26F60596}">
      <dsp:nvSpPr>
        <dsp:cNvPr id="0" name=""/>
        <dsp:cNvSpPr/>
      </dsp:nvSpPr>
      <dsp:spPr>
        <a:xfrm>
          <a:off x="4809578" y="0"/>
          <a:ext cx="1715656" cy="810260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/>
            <a:t>收到监控风险预警邮件</a:t>
          </a:r>
        </a:p>
      </dsp:txBody>
      <dsp:txXfrm>
        <a:off x="4833310" y="23732"/>
        <a:ext cx="1668192" cy="762796"/>
      </dsp:txXfrm>
    </dsp:sp>
    <dsp:sp modelId="{8A5CF0CE-3323-464D-9C63-05C1BDB053F5}">
      <dsp:nvSpPr>
        <dsp:cNvPr id="0" name=""/>
        <dsp:cNvSpPr/>
      </dsp:nvSpPr>
      <dsp:spPr>
        <a:xfrm rot="10800000">
          <a:off x="4274293" y="192388"/>
          <a:ext cx="363719" cy="425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/>
        </a:p>
      </dsp:txBody>
      <dsp:txXfrm rot="10800000">
        <a:off x="4383409" y="277484"/>
        <a:ext cx="254603" cy="255290"/>
      </dsp:txXfrm>
    </dsp:sp>
    <dsp:sp modelId="{552FB8E7-A5FB-4CC3-94C3-CE0BDF19F9F1}">
      <dsp:nvSpPr>
        <dsp:cNvPr id="0" name=""/>
        <dsp:cNvSpPr/>
      </dsp:nvSpPr>
      <dsp:spPr>
        <a:xfrm>
          <a:off x="2407659" y="0"/>
          <a:ext cx="1715656" cy="810260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/>
            <a:t>查询判断构成风险</a:t>
          </a:r>
        </a:p>
      </dsp:txBody>
      <dsp:txXfrm>
        <a:off x="2431391" y="23732"/>
        <a:ext cx="1668192" cy="762796"/>
      </dsp:txXfrm>
    </dsp:sp>
    <dsp:sp modelId="{353C3794-50AA-4D44-83C9-CE28317C3317}">
      <dsp:nvSpPr>
        <dsp:cNvPr id="0" name=""/>
        <dsp:cNvSpPr/>
      </dsp:nvSpPr>
      <dsp:spPr>
        <a:xfrm rot="10800000">
          <a:off x="1872374" y="192388"/>
          <a:ext cx="363719" cy="425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-634168"/>
            <a:satOff val="0"/>
            <a:lumOff val="3903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/>
        </a:p>
      </dsp:txBody>
      <dsp:txXfrm rot="10800000">
        <a:off x="1981490" y="277484"/>
        <a:ext cx="254603" cy="255290"/>
      </dsp:txXfrm>
    </dsp:sp>
    <dsp:sp modelId="{A1E15D63-E1FF-4A28-A04F-A2B65927BC31}">
      <dsp:nvSpPr>
        <dsp:cNvPr id="0" name=""/>
        <dsp:cNvSpPr/>
      </dsp:nvSpPr>
      <dsp:spPr>
        <a:xfrm>
          <a:off x="5740" y="0"/>
          <a:ext cx="1715656" cy="810260"/>
        </a:xfrm>
        <a:prstGeom prst="roundRect">
          <a:avLst>
            <a:gd name="adj" fmla="val 10000"/>
          </a:avLst>
        </a:prstGeom>
        <a:solidFill>
          <a:schemeClr val="accent2">
            <a:alpha val="50196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/>
            <a:t>邮件提示分行排查</a:t>
          </a:r>
        </a:p>
      </dsp:txBody>
      <dsp:txXfrm>
        <a:off x="29472" y="23732"/>
        <a:ext cx="1668192" cy="7627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7E57AF-0587-449A-A755-B1B96DEF2BD2}">
      <dsp:nvSpPr>
        <dsp:cNvPr id="0" name=""/>
        <dsp:cNvSpPr/>
      </dsp:nvSpPr>
      <dsp:spPr>
        <a:xfrm>
          <a:off x="77514" y="1722"/>
          <a:ext cx="1585505" cy="880836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正常，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业务完成</a:t>
          </a:r>
        </a:p>
      </dsp:txBody>
      <dsp:txXfrm>
        <a:off x="103313" y="27521"/>
        <a:ext cx="1533907" cy="829238"/>
      </dsp:txXfrm>
    </dsp:sp>
    <dsp:sp modelId="{11477A19-6F59-488F-BD44-5E3FBE8E3386}">
      <dsp:nvSpPr>
        <dsp:cNvPr id="0" name=""/>
        <dsp:cNvSpPr/>
      </dsp:nvSpPr>
      <dsp:spPr>
        <a:xfrm rot="5400000">
          <a:off x="705110" y="904579"/>
          <a:ext cx="330313" cy="3963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600" kern="1200"/>
        </a:p>
      </dsp:txBody>
      <dsp:txXfrm rot="-5400000">
        <a:off x="751354" y="937610"/>
        <a:ext cx="237826" cy="231219"/>
      </dsp:txXfrm>
    </dsp:sp>
    <dsp:sp modelId="{353C71C7-5E8B-4565-86BF-B755B524B25E}">
      <dsp:nvSpPr>
        <dsp:cNvPr id="0" name=""/>
        <dsp:cNvSpPr/>
      </dsp:nvSpPr>
      <dsp:spPr>
        <a:xfrm>
          <a:off x="77514" y="1322976"/>
          <a:ext cx="1585505" cy="880836"/>
        </a:xfrm>
        <a:prstGeom prst="roundRect">
          <a:avLst>
            <a:gd name="adj" fmla="val 10000"/>
          </a:avLst>
        </a:prstGeom>
        <a:solidFill>
          <a:srgbClr val="FFC000">
            <a:alpha val="7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事后监控</a:t>
          </a:r>
        </a:p>
      </dsp:txBody>
      <dsp:txXfrm>
        <a:off x="103313" y="1348775"/>
        <a:ext cx="1533907" cy="829238"/>
      </dsp:txXfrm>
    </dsp:sp>
    <dsp:sp modelId="{06ECC167-6368-4F79-84C6-65D90B9BC4A6}">
      <dsp:nvSpPr>
        <dsp:cNvPr id="0" name=""/>
        <dsp:cNvSpPr/>
      </dsp:nvSpPr>
      <dsp:spPr>
        <a:xfrm rot="5400000">
          <a:off x="705110" y="2225834"/>
          <a:ext cx="330313" cy="3963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0"/>
            <a:satOff val="0"/>
            <a:lumOff val="2309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600" kern="1200"/>
        </a:p>
      </dsp:txBody>
      <dsp:txXfrm rot="-5400000">
        <a:off x="751354" y="2258865"/>
        <a:ext cx="237826" cy="231219"/>
      </dsp:txXfrm>
    </dsp:sp>
    <dsp:sp modelId="{93DEFB83-998E-4F52-9267-01422D869D93}">
      <dsp:nvSpPr>
        <dsp:cNvPr id="0" name=""/>
        <dsp:cNvSpPr/>
      </dsp:nvSpPr>
      <dsp:spPr>
        <a:xfrm>
          <a:off x="77514" y="2644231"/>
          <a:ext cx="1585505" cy="880836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风险预警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智能监测</a:t>
          </a:r>
        </a:p>
      </dsp:txBody>
      <dsp:txXfrm>
        <a:off x="103313" y="2670030"/>
        <a:ext cx="1533907" cy="8292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1DEAC9-5D4C-4A6A-A44E-082A26F60596}">
      <dsp:nvSpPr>
        <dsp:cNvPr id="0" name=""/>
        <dsp:cNvSpPr/>
      </dsp:nvSpPr>
      <dsp:spPr>
        <a:xfrm>
          <a:off x="4809578" y="0"/>
          <a:ext cx="1715656" cy="810260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/>
            <a:t>收到监控风险预警邮件</a:t>
          </a:r>
        </a:p>
      </dsp:txBody>
      <dsp:txXfrm>
        <a:off x="4833310" y="23732"/>
        <a:ext cx="1668192" cy="762796"/>
      </dsp:txXfrm>
    </dsp:sp>
    <dsp:sp modelId="{8A5CF0CE-3323-464D-9C63-05C1BDB053F5}">
      <dsp:nvSpPr>
        <dsp:cNvPr id="0" name=""/>
        <dsp:cNvSpPr/>
      </dsp:nvSpPr>
      <dsp:spPr>
        <a:xfrm rot="10800000">
          <a:off x="4274293" y="192388"/>
          <a:ext cx="363719" cy="425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/>
        </a:p>
      </dsp:txBody>
      <dsp:txXfrm rot="10800000">
        <a:off x="4383409" y="277484"/>
        <a:ext cx="254603" cy="255290"/>
      </dsp:txXfrm>
    </dsp:sp>
    <dsp:sp modelId="{552FB8E7-A5FB-4CC3-94C3-CE0BDF19F9F1}">
      <dsp:nvSpPr>
        <dsp:cNvPr id="0" name=""/>
        <dsp:cNvSpPr/>
      </dsp:nvSpPr>
      <dsp:spPr>
        <a:xfrm>
          <a:off x="2407659" y="0"/>
          <a:ext cx="1715656" cy="810260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/>
            <a:t>查询判断构成风险</a:t>
          </a:r>
        </a:p>
      </dsp:txBody>
      <dsp:txXfrm>
        <a:off x="2431391" y="23732"/>
        <a:ext cx="1668192" cy="762796"/>
      </dsp:txXfrm>
    </dsp:sp>
    <dsp:sp modelId="{353C3794-50AA-4D44-83C9-CE28317C3317}">
      <dsp:nvSpPr>
        <dsp:cNvPr id="0" name=""/>
        <dsp:cNvSpPr/>
      </dsp:nvSpPr>
      <dsp:spPr>
        <a:xfrm rot="10800000">
          <a:off x="1872374" y="192388"/>
          <a:ext cx="363719" cy="425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-634168"/>
            <a:satOff val="0"/>
            <a:lumOff val="3903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/>
        </a:p>
      </dsp:txBody>
      <dsp:txXfrm rot="10800000">
        <a:off x="1981490" y="277484"/>
        <a:ext cx="254603" cy="255290"/>
      </dsp:txXfrm>
    </dsp:sp>
    <dsp:sp modelId="{A1E15D63-E1FF-4A28-A04F-A2B65927BC31}">
      <dsp:nvSpPr>
        <dsp:cNvPr id="0" name=""/>
        <dsp:cNvSpPr/>
      </dsp:nvSpPr>
      <dsp:spPr>
        <a:xfrm>
          <a:off x="5740" y="0"/>
          <a:ext cx="1715656" cy="810260"/>
        </a:xfrm>
        <a:prstGeom prst="roundRect">
          <a:avLst>
            <a:gd name="adj" fmla="val 10000"/>
          </a:avLst>
        </a:prstGeom>
        <a:solidFill>
          <a:schemeClr val="accent2">
            <a:alpha val="50196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/>
            <a:t>邮件提示分行排查</a:t>
          </a:r>
        </a:p>
      </dsp:txBody>
      <dsp:txXfrm>
        <a:off x="29472" y="23732"/>
        <a:ext cx="1668192" cy="7627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DFF6-0BBC-4765-94CE-726AE7249D2C}">
      <dsp:nvSpPr>
        <dsp:cNvPr id="0" name=""/>
        <dsp:cNvSpPr/>
      </dsp:nvSpPr>
      <dsp:spPr bwMode="white">
        <a:xfrm>
          <a:off x="5413" y="705161"/>
          <a:ext cx="2461313" cy="14357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/>
            <a:t>风险预警邮件</a:t>
          </a:r>
        </a:p>
      </dsp:txBody>
      <dsp:txXfrm>
        <a:off x="5413" y="705161"/>
        <a:ext cx="2461313" cy="957192"/>
      </dsp:txXfrm>
    </dsp:sp>
    <dsp:sp modelId="{A527D8D7-AE0F-41E2-B0A5-F384C5C9B908}">
      <dsp:nvSpPr>
        <dsp:cNvPr id="0" name=""/>
        <dsp:cNvSpPr/>
      </dsp:nvSpPr>
      <dsp:spPr bwMode="white">
        <a:xfrm>
          <a:off x="509537" y="1662353"/>
          <a:ext cx="2461313" cy="1778400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900" kern="1200"/>
            <a:t>红冲</a:t>
          </a:r>
        </a:p>
        <a:p>
          <a:pPr marL="171450" lvl="1" indent="-171450" algn="l" defTabSz="8445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900" kern="1200"/>
            <a:t>作废</a:t>
          </a:r>
        </a:p>
        <a:p>
          <a:pPr marL="171450" lvl="1" indent="-171450" algn="l" defTabSz="8445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900" kern="1200"/>
            <a:t>重复核验</a:t>
          </a:r>
        </a:p>
        <a:p>
          <a:pPr marL="171450" lvl="1" indent="-171450" algn="l" defTabSz="8445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900" kern="1200"/>
            <a:t>重复监控</a:t>
          </a:r>
        </a:p>
      </dsp:txBody>
      <dsp:txXfrm>
        <a:off x="561625" y="1714441"/>
        <a:ext cx="2357137" cy="1674224"/>
      </dsp:txXfrm>
    </dsp:sp>
    <dsp:sp modelId="{21AD7683-4E21-48FB-A2B0-38429FA73B13}">
      <dsp:nvSpPr>
        <dsp:cNvPr id="0" name=""/>
        <dsp:cNvSpPr/>
      </dsp:nvSpPr>
      <dsp:spPr bwMode="white">
        <a:xfrm>
          <a:off x="2839852" y="877359"/>
          <a:ext cx="791027" cy="6127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500" kern="1200"/>
        </a:p>
      </dsp:txBody>
      <dsp:txXfrm>
        <a:off x="2839852" y="999918"/>
        <a:ext cx="607189" cy="367677"/>
      </dsp:txXfrm>
    </dsp:sp>
    <dsp:sp modelId="{4201241F-A758-4825-9A41-CBED0FF9E993}">
      <dsp:nvSpPr>
        <dsp:cNvPr id="0" name=""/>
        <dsp:cNvSpPr/>
      </dsp:nvSpPr>
      <dsp:spPr bwMode="white">
        <a:xfrm>
          <a:off x="3959231" y="705161"/>
          <a:ext cx="2461313" cy="1435788"/>
        </a:xfrm>
        <a:prstGeom prst="roundRect">
          <a:avLst>
            <a:gd name="adj" fmla="val 1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/>
            <a:t>查询判断是否</a:t>
          </a:r>
        </a:p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/>
            <a:t>构成风险</a:t>
          </a:r>
        </a:p>
      </dsp:txBody>
      <dsp:txXfrm>
        <a:off x="3959231" y="705161"/>
        <a:ext cx="2461313" cy="957192"/>
      </dsp:txXfrm>
    </dsp:sp>
    <dsp:sp modelId="{BFC7A65B-961A-4F69-8CB3-248457E85C87}">
      <dsp:nvSpPr>
        <dsp:cNvPr id="0" name=""/>
        <dsp:cNvSpPr/>
      </dsp:nvSpPr>
      <dsp:spPr bwMode="white">
        <a:xfrm>
          <a:off x="4463355" y="1662353"/>
          <a:ext cx="2461313" cy="1778400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900" kern="1200"/>
            <a:t>是否结算银行</a:t>
          </a:r>
        </a:p>
        <a:p>
          <a:pPr marL="171450" lvl="1" indent="-171450" algn="l" defTabSz="8445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900" kern="1200"/>
            <a:t>是否融资链上银行</a:t>
          </a:r>
        </a:p>
        <a:p>
          <a:pPr marL="171450" lvl="1" indent="-171450" algn="l" defTabSz="8445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900" kern="1200">
              <a:sym typeface="+mn-ea"/>
            </a:rPr>
            <a:t>红冲、作废</a:t>
          </a:r>
          <a:endParaRPr lang="zh-CN" altLang="en-US" sz="1900" kern="1200"/>
        </a:p>
      </dsp:txBody>
      <dsp:txXfrm>
        <a:off x="4515443" y="1714441"/>
        <a:ext cx="2357137" cy="1674224"/>
      </dsp:txXfrm>
    </dsp:sp>
    <dsp:sp modelId="{5D27C5B2-FAF5-4B9E-8CE5-8F54D12F7C36}">
      <dsp:nvSpPr>
        <dsp:cNvPr id="0" name=""/>
        <dsp:cNvSpPr/>
      </dsp:nvSpPr>
      <dsp:spPr bwMode="white">
        <a:xfrm>
          <a:off x="6793670" y="877359"/>
          <a:ext cx="791027" cy="6127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500" kern="1200"/>
        </a:p>
      </dsp:txBody>
      <dsp:txXfrm>
        <a:off x="6793670" y="999918"/>
        <a:ext cx="607189" cy="367677"/>
      </dsp:txXfrm>
    </dsp:sp>
    <dsp:sp modelId="{6EADA40E-ECF8-4EF2-9B35-A9DD5D6A50D5}">
      <dsp:nvSpPr>
        <dsp:cNvPr id="0" name=""/>
        <dsp:cNvSpPr/>
      </dsp:nvSpPr>
      <dsp:spPr bwMode="white">
        <a:xfrm>
          <a:off x="7913049" y="705161"/>
          <a:ext cx="2461313" cy="1435788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/>
            <a:t>邮件提示分行</a:t>
          </a:r>
        </a:p>
      </dsp:txBody>
      <dsp:txXfrm>
        <a:off x="7913049" y="705161"/>
        <a:ext cx="2461313" cy="957192"/>
      </dsp:txXfrm>
    </dsp:sp>
    <dsp:sp modelId="{39BA4712-27E2-4423-ADD6-9F9BD3D8FB35}">
      <dsp:nvSpPr>
        <dsp:cNvPr id="0" name=""/>
        <dsp:cNvSpPr/>
      </dsp:nvSpPr>
      <dsp:spPr bwMode="white">
        <a:xfrm>
          <a:off x="8417173" y="1662353"/>
          <a:ext cx="2461313" cy="1778400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900" kern="1200"/>
            <a:t>排查原因</a:t>
          </a:r>
        </a:p>
        <a:p>
          <a:pPr marL="171450" lvl="1" indent="-171450" algn="l" defTabSz="8445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900" kern="1200"/>
            <a:t>替换发票</a:t>
          </a:r>
        </a:p>
        <a:p>
          <a:pPr marL="171450" lvl="1" indent="-171450" algn="l" defTabSz="8445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900" kern="1200"/>
            <a:t>客户管理</a:t>
          </a:r>
        </a:p>
      </dsp:txBody>
      <dsp:txXfrm>
        <a:off x="8469261" y="1714441"/>
        <a:ext cx="2357137" cy="16742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C71C7-5E8B-4565-86BF-B755B524B25E}">
      <dsp:nvSpPr>
        <dsp:cNvPr id="0" name=""/>
        <dsp:cNvSpPr/>
      </dsp:nvSpPr>
      <dsp:spPr>
        <a:xfrm>
          <a:off x="0" y="430"/>
          <a:ext cx="1740535" cy="1410371"/>
        </a:xfrm>
        <a:prstGeom prst="roundRect">
          <a:avLst>
            <a:gd name="adj" fmla="val 10000"/>
          </a:avLst>
        </a:prstGeom>
        <a:solidFill>
          <a:srgbClr val="FFC000">
            <a:alpha val="7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事后监控</a:t>
          </a:r>
        </a:p>
      </dsp:txBody>
      <dsp:txXfrm>
        <a:off x="41308" y="41738"/>
        <a:ext cx="1657919" cy="1327755"/>
      </dsp:txXfrm>
    </dsp:sp>
    <dsp:sp modelId="{06ECC167-6368-4F79-84C6-65D90B9BC4A6}">
      <dsp:nvSpPr>
        <dsp:cNvPr id="0" name=""/>
        <dsp:cNvSpPr/>
      </dsp:nvSpPr>
      <dsp:spPr>
        <a:xfrm rot="5400000">
          <a:off x="605822" y="1446061"/>
          <a:ext cx="528889" cy="6346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600" kern="1200"/>
        </a:p>
      </dsp:txBody>
      <dsp:txXfrm rot="-5400000">
        <a:off x="679867" y="1498950"/>
        <a:ext cx="380801" cy="370222"/>
      </dsp:txXfrm>
    </dsp:sp>
    <dsp:sp modelId="{93DEFB83-998E-4F52-9267-01422D869D93}">
      <dsp:nvSpPr>
        <dsp:cNvPr id="0" name=""/>
        <dsp:cNvSpPr/>
      </dsp:nvSpPr>
      <dsp:spPr>
        <a:xfrm>
          <a:off x="0" y="2115987"/>
          <a:ext cx="1740535" cy="141037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风险预警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智能监测</a:t>
          </a:r>
        </a:p>
      </dsp:txBody>
      <dsp:txXfrm>
        <a:off x="41308" y="2157295"/>
        <a:ext cx="1657919" cy="13277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1DEAC9-5D4C-4A6A-A44E-082A26F60596}">
      <dsp:nvSpPr>
        <dsp:cNvPr id="0" name=""/>
        <dsp:cNvSpPr/>
      </dsp:nvSpPr>
      <dsp:spPr>
        <a:xfrm>
          <a:off x="4809578" y="0"/>
          <a:ext cx="1715656" cy="810260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/>
            <a:t>收到监控风险预警邮件</a:t>
          </a:r>
        </a:p>
      </dsp:txBody>
      <dsp:txXfrm>
        <a:off x="4833310" y="23732"/>
        <a:ext cx="1668192" cy="762796"/>
      </dsp:txXfrm>
    </dsp:sp>
    <dsp:sp modelId="{8A5CF0CE-3323-464D-9C63-05C1BDB053F5}">
      <dsp:nvSpPr>
        <dsp:cNvPr id="0" name=""/>
        <dsp:cNvSpPr/>
      </dsp:nvSpPr>
      <dsp:spPr>
        <a:xfrm rot="10800000">
          <a:off x="4274293" y="192388"/>
          <a:ext cx="363719" cy="425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/>
        </a:p>
      </dsp:txBody>
      <dsp:txXfrm rot="10800000">
        <a:off x="4383409" y="277484"/>
        <a:ext cx="254603" cy="255290"/>
      </dsp:txXfrm>
    </dsp:sp>
    <dsp:sp modelId="{552FB8E7-A5FB-4CC3-94C3-CE0BDF19F9F1}">
      <dsp:nvSpPr>
        <dsp:cNvPr id="0" name=""/>
        <dsp:cNvSpPr/>
      </dsp:nvSpPr>
      <dsp:spPr>
        <a:xfrm>
          <a:off x="2407659" y="0"/>
          <a:ext cx="1715656" cy="810260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/>
            <a:t>查询判断构成风险</a:t>
          </a:r>
        </a:p>
      </dsp:txBody>
      <dsp:txXfrm>
        <a:off x="2431391" y="23732"/>
        <a:ext cx="1668192" cy="762796"/>
      </dsp:txXfrm>
    </dsp:sp>
    <dsp:sp modelId="{353C3794-50AA-4D44-83C9-CE28317C3317}">
      <dsp:nvSpPr>
        <dsp:cNvPr id="0" name=""/>
        <dsp:cNvSpPr/>
      </dsp:nvSpPr>
      <dsp:spPr>
        <a:xfrm rot="10800000">
          <a:off x="1872374" y="192388"/>
          <a:ext cx="363719" cy="425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-634168"/>
            <a:satOff val="0"/>
            <a:lumOff val="3903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/>
        </a:p>
      </dsp:txBody>
      <dsp:txXfrm rot="10800000">
        <a:off x="1981490" y="277484"/>
        <a:ext cx="254603" cy="255290"/>
      </dsp:txXfrm>
    </dsp:sp>
    <dsp:sp modelId="{A1E15D63-E1FF-4A28-A04F-A2B65927BC31}">
      <dsp:nvSpPr>
        <dsp:cNvPr id="0" name=""/>
        <dsp:cNvSpPr/>
      </dsp:nvSpPr>
      <dsp:spPr>
        <a:xfrm>
          <a:off x="5740" y="0"/>
          <a:ext cx="1715656" cy="810260"/>
        </a:xfrm>
        <a:prstGeom prst="roundRect">
          <a:avLst>
            <a:gd name="adj" fmla="val 10000"/>
          </a:avLst>
        </a:prstGeom>
        <a:solidFill>
          <a:schemeClr val="accent2">
            <a:alpha val="50196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/>
            <a:t>邮件提示分行排查</a:t>
          </a:r>
        </a:p>
      </dsp:txBody>
      <dsp:txXfrm>
        <a:off x="29472" y="23732"/>
        <a:ext cx="1668192" cy="7627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C71C7-5E8B-4565-86BF-B755B524B25E}">
      <dsp:nvSpPr>
        <dsp:cNvPr id="0" name=""/>
        <dsp:cNvSpPr/>
      </dsp:nvSpPr>
      <dsp:spPr>
        <a:xfrm>
          <a:off x="0" y="430"/>
          <a:ext cx="1740535" cy="1410371"/>
        </a:xfrm>
        <a:prstGeom prst="roundRect">
          <a:avLst>
            <a:gd name="adj" fmla="val 10000"/>
          </a:avLst>
        </a:prstGeom>
        <a:solidFill>
          <a:srgbClr val="FFC000">
            <a:alpha val="7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事后监控</a:t>
          </a:r>
        </a:p>
      </dsp:txBody>
      <dsp:txXfrm>
        <a:off x="41308" y="41738"/>
        <a:ext cx="1657919" cy="1327755"/>
      </dsp:txXfrm>
    </dsp:sp>
    <dsp:sp modelId="{06ECC167-6368-4F79-84C6-65D90B9BC4A6}">
      <dsp:nvSpPr>
        <dsp:cNvPr id="0" name=""/>
        <dsp:cNvSpPr/>
      </dsp:nvSpPr>
      <dsp:spPr>
        <a:xfrm rot="5400000">
          <a:off x="605822" y="1446061"/>
          <a:ext cx="528889" cy="6346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600" kern="1200"/>
        </a:p>
      </dsp:txBody>
      <dsp:txXfrm rot="-5400000">
        <a:off x="679867" y="1498950"/>
        <a:ext cx="380801" cy="370222"/>
      </dsp:txXfrm>
    </dsp:sp>
    <dsp:sp modelId="{93DEFB83-998E-4F52-9267-01422D869D93}">
      <dsp:nvSpPr>
        <dsp:cNvPr id="0" name=""/>
        <dsp:cNvSpPr/>
      </dsp:nvSpPr>
      <dsp:spPr>
        <a:xfrm>
          <a:off x="0" y="2115987"/>
          <a:ext cx="1740535" cy="141037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风险预警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智能监测</a:t>
          </a:r>
        </a:p>
      </dsp:txBody>
      <dsp:txXfrm>
        <a:off x="41308" y="2157295"/>
        <a:ext cx="1657919" cy="132775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1DEAC9-5D4C-4A6A-A44E-082A26F60596}">
      <dsp:nvSpPr>
        <dsp:cNvPr id="0" name=""/>
        <dsp:cNvSpPr/>
      </dsp:nvSpPr>
      <dsp:spPr>
        <a:xfrm>
          <a:off x="4809578" y="0"/>
          <a:ext cx="1715656" cy="810260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/>
            <a:t>收到监控风险预警邮件</a:t>
          </a:r>
        </a:p>
      </dsp:txBody>
      <dsp:txXfrm>
        <a:off x="4833310" y="23732"/>
        <a:ext cx="1668192" cy="762796"/>
      </dsp:txXfrm>
    </dsp:sp>
    <dsp:sp modelId="{8A5CF0CE-3323-464D-9C63-05C1BDB053F5}">
      <dsp:nvSpPr>
        <dsp:cNvPr id="0" name=""/>
        <dsp:cNvSpPr/>
      </dsp:nvSpPr>
      <dsp:spPr>
        <a:xfrm rot="10800000">
          <a:off x="4274293" y="192388"/>
          <a:ext cx="363719" cy="425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/>
        </a:p>
      </dsp:txBody>
      <dsp:txXfrm rot="10800000">
        <a:off x="4383409" y="277484"/>
        <a:ext cx="254603" cy="255290"/>
      </dsp:txXfrm>
    </dsp:sp>
    <dsp:sp modelId="{552FB8E7-A5FB-4CC3-94C3-CE0BDF19F9F1}">
      <dsp:nvSpPr>
        <dsp:cNvPr id="0" name=""/>
        <dsp:cNvSpPr/>
      </dsp:nvSpPr>
      <dsp:spPr>
        <a:xfrm>
          <a:off x="2407659" y="0"/>
          <a:ext cx="1715656" cy="810260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/>
            <a:t>查询判断构成风险</a:t>
          </a:r>
        </a:p>
      </dsp:txBody>
      <dsp:txXfrm>
        <a:off x="2431391" y="23732"/>
        <a:ext cx="1668192" cy="762796"/>
      </dsp:txXfrm>
    </dsp:sp>
    <dsp:sp modelId="{353C3794-50AA-4D44-83C9-CE28317C3317}">
      <dsp:nvSpPr>
        <dsp:cNvPr id="0" name=""/>
        <dsp:cNvSpPr/>
      </dsp:nvSpPr>
      <dsp:spPr>
        <a:xfrm rot="10800000">
          <a:off x="1872374" y="192388"/>
          <a:ext cx="363719" cy="425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-634168"/>
            <a:satOff val="0"/>
            <a:lumOff val="3903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/>
        </a:p>
      </dsp:txBody>
      <dsp:txXfrm rot="10800000">
        <a:off x="1981490" y="277484"/>
        <a:ext cx="254603" cy="255290"/>
      </dsp:txXfrm>
    </dsp:sp>
    <dsp:sp modelId="{A1E15D63-E1FF-4A28-A04F-A2B65927BC31}">
      <dsp:nvSpPr>
        <dsp:cNvPr id="0" name=""/>
        <dsp:cNvSpPr/>
      </dsp:nvSpPr>
      <dsp:spPr>
        <a:xfrm>
          <a:off x="5740" y="0"/>
          <a:ext cx="1715656" cy="810260"/>
        </a:xfrm>
        <a:prstGeom prst="roundRect">
          <a:avLst>
            <a:gd name="adj" fmla="val 10000"/>
          </a:avLst>
        </a:prstGeom>
        <a:solidFill>
          <a:schemeClr val="accent2">
            <a:alpha val="50196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/>
            <a:t>邮件提示分行排查</a:t>
          </a:r>
        </a:p>
      </dsp:txBody>
      <dsp:txXfrm>
        <a:off x="29472" y="23732"/>
        <a:ext cx="1668192" cy="76279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C71C7-5E8B-4565-86BF-B755B524B25E}">
      <dsp:nvSpPr>
        <dsp:cNvPr id="0" name=""/>
        <dsp:cNvSpPr/>
      </dsp:nvSpPr>
      <dsp:spPr>
        <a:xfrm>
          <a:off x="0" y="430"/>
          <a:ext cx="1740535" cy="1410371"/>
        </a:xfrm>
        <a:prstGeom prst="roundRect">
          <a:avLst>
            <a:gd name="adj" fmla="val 10000"/>
          </a:avLst>
        </a:prstGeom>
        <a:solidFill>
          <a:srgbClr val="FFC000">
            <a:alpha val="7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事后监控</a:t>
          </a:r>
        </a:p>
      </dsp:txBody>
      <dsp:txXfrm>
        <a:off x="41308" y="41738"/>
        <a:ext cx="1657919" cy="1327755"/>
      </dsp:txXfrm>
    </dsp:sp>
    <dsp:sp modelId="{06ECC167-6368-4F79-84C6-65D90B9BC4A6}">
      <dsp:nvSpPr>
        <dsp:cNvPr id="0" name=""/>
        <dsp:cNvSpPr/>
      </dsp:nvSpPr>
      <dsp:spPr>
        <a:xfrm rot="5400000">
          <a:off x="605822" y="1446061"/>
          <a:ext cx="528889" cy="6346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600" kern="1200"/>
        </a:p>
      </dsp:txBody>
      <dsp:txXfrm rot="-5400000">
        <a:off x="679867" y="1498950"/>
        <a:ext cx="380801" cy="370222"/>
      </dsp:txXfrm>
    </dsp:sp>
    <dsp:sp modelId="{93DEFB83-998E-4F52-9267-01422D869D93}">
      <dsp:nvSpPr>
        <dsp:cNvPr id="0" name=""/>
        <dsp:cNvSpPr/>
      </dsp:nvSpPr>
      <dsp:spPr>
        <a:xfrm>
          <a:off x="0" y="2115987"/>
          <a:ext cx="1740535" cy="141037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风险预警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智能监测</a:t>
          </a:r>
        </a:p>
      </dsp:txBody>
      <dsp:txXfrm>
        <a:off x="41308" y="2157295"/>
        <a:ext cx="1657919" cy="13277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#1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srcNode" val="parTx"/>
            <dgm:param type="dstNode" val="parTx"/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#1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#1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8BA5D-82C1-D74E-98AF-3BF4F9ADDC1F}" type="datetimeFigureOut">
              <a:rPr kumimoji="1" lang="zh-CN" altLang="en-US" smtClean="0"/>
              <a:t>2023/6/16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632DA-A7C3-2347-8051-A4EE97E946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 userDrawn="1"/>
        </p:nvSpPr>
        <p:spPr>
          <a:xfrm flipV="1">
            <a:off x="1083077" y="1981118"/>
            <a:ext cx="10149221" cy="95945"/>
          </a:xfrm>
          <a:prstGeom prst="rect">
            <a:avLst/>
          </a:prstGeom>
          <a:gradFill>
            <a:gsLst>
              <a:gs pos="43000">
                <a:srgbClr val="B983E1"/>
              </a:gs>
              <a:gs pos="100000">
                <a:srgbClr val="17050A"/>
              </a:gs>
              <a:gs pos="0">
                <a:srgbClr val="00A8F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0" name="组合 29"/>
          <p:cNvGrpSpPr/>
          <p:nvPr userDrawn="1"/>
        </p:nvGrpSpPr>
        <p:grpSpPr>
          <a:xfrm>
            <a:off x="1083077" y="1392923"/>
            <a:ext cx="2316071" cy="1446550"/>
            <a:chOff x="3221860" y="1907278"/>
            <a:chExt cx="2316071" cy="1446550"/>
          </a:xfrm>
        </p:grpSpPr>
        <p:sp>
          <p:nvSpPr>
            <p:cNvPr id="31" name="文本框 30"/>
            <p:cNvSpPr txBox="1"/>
            <p:nvPr/>
          </p:nvSpPr>
          <p:spPr>
            <a:xfrm>
              <a:off x="3221860" y="1907278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中</a:t>
              </a: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4080067" y="1907278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国</a:t>
              </a:r>
            </a:p>
          </p:txBody>
        </p:sp>
      </p:grpSp>
      <p:grpSp>
        <p:nvGrpSpPr>
          <p:cNvPr id="33" name="组合 32"/>
          <p:cNvGrpSpPr/>
          <p:nvPr userDrawn="1"/>
        </p:nvGrpSpPr>
        <p:grpSpPr>
          <a:xfrm>
            <a:off x="3005863" y="1289780"/>
            <a:ext cx="8397721" cy="1549693"/>
            <a:chOff x="1508112" y="2935045"/>
            <a:chExt cx="8397721" cy="1549693"/>
          </a:xfrm>
        </p:grpSpPr>
        <p:sp>
          <p:nvSpPr>
            <p:cNvPr id="34" name="文本框 33"/>
            <p:cNvSpPr txBox="1"/>
            <p:nvPr/>
          </p:nvSpPr>
          <p:spPr>
            <a:xfrm>
              <a:off x="3348263" y="2935045"/>
              <a:ext cx="929599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方正粗黑宋简体" panose="02000000000000000000" pitchFamily="2" charset="-122"/>
                  <a:ea typeface="方正粗黑宋简体" panose="02000000000000000000" pitchFamily="2" charset="-122"/>
                </a:rPr>
                <a:t>+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方正粗黑宋简体" panose="02000000000000000000" pitchFamily="2" charset="-122"/>
                <a:ea typeface="方正粗黑宋简体" panose="02000000000000000000" pitchFamily="2" charset="-122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5093031" y="2953697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开</a:t>
              </a: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5957860" y="2953697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发</a:t>
              </a: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6776691" y="2953697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者</a:t>
              </a: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7570912" y="2953697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大</a:t>
              </a: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8447969" y="2953697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赛</a:t>
              </a:r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1508112" y="3038188"/>
              <a:ext cx="1994660" cy="1446550"/>
              <a:chOff x="1490018" y="4162664"/>
              <a:chExt cx="1994660" cy="1446550"/>
            </a:xfrm>
          </p:grpSpPr>
          <p:sp>
            <p:nvSpPr>
              <p:cNvPr id="44" name="文本框 43"/>
              <p:cNvSpPr txBox="1"/>
              <p:nvPr/>
            </p:nvSpPr>
            <p:spPr>
              <a:xfrm>
                <a:off x="1490018" y="4162664"/>
                <a:ext cx="956464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800" b="1" dirty="0">
                    <a:gradFill flip="none" rotWithShape="1">
                      <a:gsLst>
                        <a:gs pos="100000">
                          <a:schemeClr val="tx1">
                            <a:lumMod val="95000"/>
                            <a:lumOff val="5000"/>
                            <a:alpha val="0"/>
                          </a:schemeClr>
                        </a:gs>
                        <a:gs pos="39000">
                          <a:schemeClr val="bg1"/>
                        </a:gs>
                        <a:gs pos="0">
                          <a:schemeClr val="bg1"/>
                        </a:gs>
                      </a:gsLst>
                      <a:lin ang="0" scaled="1"/>
                      <a:tileRect/>
                    </a:gradFill>
                    <a:latin typeface="Arial Unicode MS" panose="020B0604020202020204" pitchFamily="34" charset="-122"/>
                    <a:ea typeface="Arial Unicode MS" panose="020B0604020202020204" pitchFamily="34" charset="-122"/>
                    <a:cs typeface="Arial Unicode MS" panose="020B0604020202020204" pitchFamily="34" charset="-122"/>
                  </a:rPr>
                  <a:t>R</a:t>
                </a:r>
                <a:endPara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endParaRPr>
              </a:p>
            </p:txBody>
          </p:sp>
          <p:sp>
            <p:nvSpPr>
              <p:cNvPr id="45" name="文本框 44"/>
              <p:cNvSpPr txBox="1"/>
              <p:nvPr/>
            </p:nvSpPr>
            <p:spPr>
              <a:xfrm>
                <a:off x="2055316" y="4162664"/>
                <a:ext cx="956464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800" b="1" dirty="0">
                    <a:gradFill flip="none" rotWithShape="1">
                      <a:gsLst>
                        <a:gs pos="100000">
                          <a:schemeClr val="tx1">
                            <a:lumMod val="95000"/>
                            <a:lumOff val="5000"/>
                            <a:alpha val="0"/>
                          </a:schemeClr>
                        </a:gs>
                        <a:gs pos="39000">
                          <a:schemeClr val="bg1"/>
                        </a:gs>
                        <a:gs pos="0">
                          <a:schemeClr val="bg1"/>
                        </a:gs>
                      </a:gsLst>
                      <a:lin ang="0" scaled="1"/>
                      <a:tileRect/>
                    </a:gradFill>
                    <a:latin typeface="Arial Unicode MS" panose="020B0604020202020204" pitchFamily="34" charset="-122"/>
                    <a:ea typeface="Arial Unicode MS" panose="020B0604020202020204" pitchFamily="34" charset="-122"/>
                    <a:cs typeface="Arial Unicode MS" panose="020B0604020202020204" pitchFamily="34" charset="-122"/>
                  </a:rPr>
                  <a:t>P</a:t>
                </a:r>
                <a:endPara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endParaRPr>
              </a:p>
            </p:txBody>
          </p:sp>
          <p:sp>
            <p:nvSpPr>
              <p:cNvPr id="46" name="文本框 45"/>
              <p:cNvSpPr txBox="1"/>
              <p:nvPr/>
            </p:nvSpPr>
            <p:spPr>
              <a:xfrm>
                <a:off x="2528214" y="4162664"/>
                <a:ext cx="956464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800" b="1" dirty="0">
                    <a:gradFill flip="none" rotWithShape="1">
                      <a:gsLst>
                        <a:gs pos="100000">
                          <a:schemeClr val="tx1">
                            <a:lumMod val="95000"/>
                            <a:lumOff val="5000"/>
                            <a:alpha val="0"/>
                          </a:schemeClr>
                        </a:gs>
                        <a:gs pos="39000">
                          <a:schemeClr val="bg1"/>
                        </a:gs>
                        <a:gs pos="0">
                          <a:schemeClr val="bg1"/>
                        </a:gs>
                      </a:gsLst>
                      <a:lin ang="0" scaled="1"/>
                      <a:tileRect/>
                    </a:gradFill>
                    <a:latin typeface="Arial Unicode MS" panose="020B0604020202020204" pitchFamily="34" charset="-122"/>
                    <a:ea typeface="Arial Unicode MS" panose="020B0604020202020204" pitchFamily="34" charset="-122"/>
                    <a:cs typeface="Arial Unicode MS" panose="020B0604020202020204" pitchFamily="34" charset="-122"/>
                  </a:rPr>
                  <a:t>A</a:t>
                </a:r>
                <a:endPara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endParaRPr>
              </a:p>
            </p:txBody>
          </p:sp>
        </p:grpSp>
        <p:grpSp>
          <p:nvGrpSpPr>
            <p:cNvPr id="41" name="组合 40"/>
            <p:cNvGrpSpPr/>
            <p:nvPr/>
          </p:nvGrpSpPr>
          <p:grpSpPr>
            <a:xfrm>
              <a:off x="3953483" y="3038188"/>
              <a:ext cx="1657791" cy="1446550"/>
              <a:chOff x="4007931" y="4826644"/>
              <a:chExt cx="1657791" cy="1446550"/>
            </a:xfrm>
          </p:grpSpPr>
          <p:sp>
            <p:nvSpPr>
              <p:cNvPr id="42" name="文本框 41"/>
              <p:cNvSpPr txBox="1"/>
              <p:nvPr/>
            </p:nvSpPr>
            <p:spPr>
              <a:xfrm>
                <a:off x="4007931" y="4826644"/>
                <a:ext cx="975952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800" b="1" dirty="0">
                    <a:gradFill flip="none" rotWithShape="1">
                      <a:gsLst>
                        <a:gs pos="100000">
                          <a:schemeClr val="tx1">
                            <a:lumMod val="95000"/>
                            <a:lumOff val="5000"/>
                            <a:alpha val="0"/>
                          </a:schemeClr>
                        </a:gs>
                        <a:gs pos="39000">
                          <a:schemeClr val="bg1"/>
                        </a:gs>
                        <a:gs pos="0">
                          <a:schemeClr val="bg1"/>
                        </a:gs>
                      </a:gsLst>
                      <a:lin ang="0" scaled="1"/>
                      <a:tileRect/>
                    </a:gradFill>
                    <a:latin typeface="Arial Unicode MS" panose="020B0604020202020204" pitchFamily="34" charset="-122"/>
                    <a:ea typeface="Arial Unicode MS" panose="020B0604020202020204" pitchFamily="34" charset="-122"/>
                    <a:cs typeface="Arial Unicode MS" panose="020B0604020202020204" pitchFamily="34" charset="-122"/>
                  </a:rPr>
                  <a:t>A</a:t>
                </a:r>
                <a:endPara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endParaRPr>
              </a:p>
            </p:txBody>
          </p:sp>
          <p:sp>
            <p:nvSpPr>
              <p:cNvPr id="43" name="文本框 42"/>
              <p:cNvSpPr txBox="1"/>
              <p:nvPr/>
            </p:nvSpPr>
            <p:spPr>
              <a:xfrm>
                <a:off x="4689770" y="4826644"/>
                <a:ext cx="975952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800" b="1" dirty="0">
                    <a:gradFill flip="none" rotWithShape="1">
                      <a:gsLst>
                        <a:gs pos="100000">
                          <a:schemeClr val="tx1">
                            <a:lumMod val="95000"/>
                            <a:lumOff val="5000"/>
                            <a:alpha val="0"/>
                          </a:schemeClr>
                        </a:gs>
                        <a:gs pos="39000">
                          <a:schemeClr val="bg1"/>
                        </a:gs>
                        <a:gs pos="0">
                          <a:schemeClr val="bg1"/>
                        </a:gs>
                      </a:gsLst>
                      <a:lin ang="0" scaled="1"/>
                      <a:tileRect/>
                    </a:gradFill>
                    <a:latin typeface="Arial Unicode MS" panose="020B0604020202020204" pitchFamily="34" charset="-122"/>
                    <a:ea typeface="Arial Unicode MS" panose="020B0604020202020204" pitchFamily="34" charset="-122"/>
                    <a:cs typeface="Arial Unicode MS" panose="020B0604020202020204" pitchFamily="34" charset="-122"/>
                  </a:rPr>
                  <a:t>I</a:t>
                </a:r>
                <a:endPara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endParaRPr>
              </a:p>
            </p:txBody>
          </p:sp>
        </p:grpSp>
      </p:grpSp>
      <p:sp>
        <p:nvSpPr>
          <p:cNvPr id="47" name="文本框 46"/>
          <p:cNvSpPr txBox="1"/>
          <p:nvPr userDrawn="1"/>
        </p:nvSpPr>
        <p:spPr>
          <a:xfrm>
            <a:off x="4432464" y="3668573"/>
            <a:ext cx="3904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融合 </a:t>
            </a:r>
            <a:r>
              <a:rPr lang="en-US" altLang="zh-CN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创新 </a:t>
            </a:r>
            <a:r>
              <a:rPr lang="en-US" altLang="zh-CN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创造</a:t>
            </a:r>
          </a:p>
        </p:txBody>
      </p:sp>
      <p:pic>
        <p:nvPicPr>
          <p:cNvPr id="48" name="图片 4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6"/>
          <a:stretch>
            <a:fillRect/>
          </a:stretch>
        </p:blipFill>
        <p:spPr>
          <a:xfrm rot="5400000">
            <a:off x="4615214" y="1275122"/>
            <a:ext cx="384548" cy="605651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 userDrawn="1"/>
        </p:nvPicPr>
        <p:blipFill rotWithShape="1"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6"/>
          <a:stretch>
            <a:fillRect/>
          </a:stretch>
        </p:blipFill>
        <p:spPr>
          <a:xfrm rot="5400000">
            <a:off x="7579447" y="3019739"/>
            <a:ext cx="672156" cy="1058624"/>
          </a:xfrm>
          <a:prstGeom prst="rect">
            <a:avLst/>
          </a:prstGeom>
        </p:spPr>
      </p:pic>
      <p:sp>
        <p:nvSpPr>
          <p:cNvPr id="50" name="文本框 49"/>
          <p:cNvSpPr txBox="1"/>
          <p:nvPr userDrawn="1"/>
        </p:nvSpPr>
        <p:spPr>
          <a:xfrm>
            <a:off x="2395708" y="2673824"/>
            <a:ext cx="74943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CHINA RPA+AI DEVELOPER CHALLENGE</a:t>
            </a:r>
            <a:endParaRPr lang="zh-CN" altLang="en-US" sz="3200" dirty="0">
              <a:solidFill>
                <a:schemeClr val="bg1"/>
              </a:solidFill>
              <a:latin typeface="Ebrima" panose="02000000000000000000" pitchFamily="2" charset="0"/>
              <a:ea typeface="微软雅黑" panose="020B0503020204020204" pitchFamily="34" charset="-122"/>
              <a:cs typeface="Ebrima" panose="02000000000000000000" pitchFamily="2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  <a:t>2023/6/16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  <a:t>2023/6/16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  <a:t>2023/6/16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  <a:t>2023/6/16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  <a:t>2023/6/16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  <a:t>2023/6/16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  <a:t>2023/6/16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  <a:t>2023/6/16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812" y="1752261"/>
            <a:ext cx="4201895" cy="191736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6294" y="2499927"/>
            <a:ext cx="4814036" cy="2339406"/>
          </a:xfrm>
          <a:prstGeom prst="rect">
            <a:avLst/>
          </a:prstGeom>
        </p:spPr>
      </p:pic>
      <p:sp>
        <p:nvSpPr>
          <p:cNvPr id="12" name="文本框 11"/>
          <p:cNvSpPr txBox="1"/>
          <p:nvPr userDrawn="1"/>
        </p:nvSpPr>
        <p:spPr>
          <a:xfrm>
            <a:off x="1731229" y="3669630"/>
            <a:ext cx="3904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融合 </a:t>
            </a:r>
            <a:r>
              <a:rPr lang="en-US" altLang="zh-CN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创新 </a:t>
            </a:r>
            <a:r>
              <a:rPr lang="en-US" altLang="zh-CN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创造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  <a:t>2023/6/16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theme" Target="../theme/theme2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5FEE9-3369-4D2B-8668-FFFB4CA86DEA}" type="datetimeFigureOut">
              <a:rPr lang="zh-CN" altLang="en-US" smtClean="0"/>
              <a:t>2023/6/16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46046-C7FE-4B04-806F-A48B4A20A73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40" name="图片 3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453" y="0"/>
            <a:ext cx="12353453" cy="6948000"/>
          </a:xfrm>
          <a:prstGeom prst="rect">
            <a:avLst/>
          </a:prstGeom>
        </p:spPr>
      </p:pic>
      <p:grpSp>
        <p:nvGrpSpPr>
          <p:cNvPr id="13" name="组合 12"/>
          <p:cNvGrpSpPr/>
          <p:nvPr userDrawn="1"/>
        </p:nvGrpSpPr>
        <p:grpSpPr>
          <a:xfrm>
            <a:off x="10486256" y="-38067"/>
            <a:ext cx="2245394" cy="1015326"/>
            <a:chOff x="10476631" y="29308"/>
            <a:chExt cx="2245394" cy="1015326"/>
          </a:xfrm>
        </p:grpSpPr>
        <p:pic>
          <p:nvPicPr>
            <p:cNvPr id="11" name="图片 10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76631" y="29308"/>
              <a:ext cx="1724994" cy="787133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 userDrawn="1"/>
          </p:nvSpPr>
          <p:spPr>
            <a:xfrm>
              <a:off x="10579602" y="767635"/>
              <a:ext cx="21424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dirty="0">
                  <a:gradFill>
                    <a:gsLst>
                      <a:gs pos="0">
                        <a:srgbClr val="01A8FF"/>
                      </a:gs>
                      <a:gs pos="100000">
                        <a:srgbClr val="D460FF"/>
                      </a:gs>
                    </a:gsLst>
                    <a:lin ang="270000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融 合 </a:t>
              </a:r>
              <a:r>
                <a:rPr lang="en-US" altLang="zh-CN" sz="1200" dirty="0">
                  <a:gradFill>
                    <a:gsLst>
                      <a:gs pos="0">
                        <a:srgbClr val="01A8FF"/>
                      </a:gs>
                      <a:gs pos="100000">
                        <a:srgbClr val="D460FF"/>
                      </a:gs>
                    </a:gsLst>
                    <a:lin ang="270000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· </a:t>
              </a:r>
              <a:r>
                <a:rPr lang="zh-CN" altLang="en-US" sz="1200" dirty="0">
                  <a:gradFill>
                    <a:gsLst>
                      <a:gs pos="0">
                        <a:srgbClr val="01A8FF"/>
                      </a:gs>
                      <a:gs pos="100000">
                        <a:srgbClr val="D460FF"/>
                      </a:gs>
                    </a:gsLst>
                    <a:lin ang="270000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创 新 </a:t>
              </a:r>
              <a:r>
                <a:rPr lang="en-US" altLang="zh-CN" sz="1200" dirty="0">
                  <a:gradFill>
                    <a:gsLst>
                      <a:gs pos="0">
                        <a:srgbClr val="01A8FF"/>
                      </a:gs>
                      <a:gs pos="100000">
                        <a:srgbClr val="D460FF"/>
                      </a:gs>
                    </a:gsLst>
                    <a:lin ang="270000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· </a:t>
              </a:r>
              <a:r>
                <a:rPr lang="zh-CN" altLang="en-US" sz="1200" dirty="0">
                  <a:gradFill>
                    <a:gsLst>
                      <a:gs pos="0">
                        <a:srgbClr val="01A8FF"/>
                      </a:gs>
                      <a:gs pos="100000">
                        <a:srgbClr val="D460FF"/>
                      </a:gs>
                    </a:gsLst>
                    <a:lin ang="270000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创 造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5FEE9-3369-4D2B-8668-FFFB4CA86DEA}" type="datetimeFigureOut">
              <a:rPr lang="zh-CN" altLang="en-US" smtClean="0"/>
              <a:t>2023/6/16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46046-C7FE-4B04-806F-A48B4A20A73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5" y="-42332"/>
            <a:ext cx="12276225" cy="6948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812" y="1752261"/>
            <a:ext cx="4201895" cy="191736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295" y="2576929"/>
            <a:ext cx="4814036" cy="2339406"/>
          </a:xfrm>
          <a:prstGeom prst="rect">
            <a:avLst/>
          </a:prstGeom>
        </p:spPr>
      </p:pic>
      <p:sp>
        <p:nvSpPr>
          <p:cNvPr id="14" name="文本框 13"/>
          <p:cNvSpPr txBox="1"/>
          <p:nvPr userDrawn="1"/>
        </p:nvSpPr>
        <p:spPr>
          <a:xfrm>
            <a:off x="1731229" y="3669630"/>
            <a:ext cx="3904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融合 </a:t>
            </a:r>
            <a:r>
              <a:rPr lang="en-US" altLang="zh-CN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创新 </a:t>
            </a:r>
            <a:r>
              <a:rPr lang="en-US" altLang="zh-CN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创造</a:t>
            </a:r>
          </a:p>
        </p:txBody>
      </p:sp>
      <p:cxnSp>
        <p:nvCxnSpPr>
          <p:cNvPr id="16" name="直线连接符 15"/>
          <p:cNvCxnSpPr/>
          <p:nvPr userDrawn="1"/>
        </p:nvCxnSpPr>
        <p:spPr>
          <a:xfrm>
            <a:off x="6092789" y="2974206"/>
            <a:ext cx="0" cy="856649"/>
          </a:xfrm>
          <a:prstGeom prst="line">
            <a:avLst/>
          </a:prstGeom>
          <a:ln w="12700">
            <a:solidFill>
              <a:srgbClr val="B484E2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占位符 2"/>
          <p:cNvSpPr txBox="1"/>
          <p:nvPr/>
        </p:nvSpPr>
        <p:spPr>
          <a:xfrm>
            <a:off x="2495550" y="4509135"/>
            <a:ext cx="7124700" cy="2098040"/>
          </a:xfrm>
          <a:prstGeom prst="roundRect">
            <a:avLst/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 anchorCtr="1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>
                    <a:alpha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150000"/>
              </a:lnSpc>
            </a:pPr>
            <a:r>
              <a:rPr kumimoji="1" lang="zh-CN" sz="3200" dirty="0">
                <a:solidFill>
                  <a:schemeClr val="tx1">
                    <a:alpha val="9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税务发票风险预警智能监测</a:t>
            </a:r>
          </a:p>
          <a:p>
            <a:pPr algn="ctr" fontAlgn="auto">
              <a:lnSpc>
                <a:spcPct val="150000"/>
              </a:lnSpc>
            </a:pPr>
            <a:r>
              <a:rPr kumimoji="1" lang="zh-CN" altLang="en-US" sz="2800" dirty="0">
                <a:solidFill>
                  <a:schemeClr val="tx1">
                    <a:alpha val="9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广发银行∙智防战队</a:t>
            </a:r>
          </a:p>
          <a:p>
            <a:pPr algn="ctr" fontAlgn="auto">
              <a:lnSpc>
                <a:spcPct val="150000"/>
              </a:lnSpc>
            </a:pPr>
            <a:r>
              <a:rPr kumimoji="1" lang="en-US" altLang="zh-CN" sz="1600" dirty="0">
                <a:solidFill>
                  <a:schemeClr val="tx1">
                    <a:alpha val="9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2023</a:t>
            </a:r>
            <a:r>
              <a:rPr kumimoji="1" lang="zh-CN" altLang="en-US" sz="1600" dirty="0">
                <a:solidFill>
                  <a:schemeClr val="tx1">
                    <a:alpha val="9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</a:t>
            </a:r>
            <a:r>
              <a:rPr kumimoji="1" lang="en-US" altLang="zh-CN" sz="1600" dirty="0">
                <a:solidFill>
                  <a:schemeClr val="tx1">
                    <a:alpha val="9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</a:t>
            </a:r>
            <a:r>
              <a:rPr kumimoji="1" lang="zh-CN" altLang="en-US" sz="1600" dirty="0">
                <a:solidFill>
                  <a:schemeClr val="tx1">
                    <a:alpha val="9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月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1083077" y="1392923"/>
            <a:ext cx="2316071" cy="1446550"/>
            <a:chOff x="3221860" y="1907278"/>
            <a:chExt cx="2316071" cy="1446550"/>
          </a:xfrm>
        </p:grpSpPr>
        <p:sp>
          <p:nvSpPr>
            <p:cNvPr id="35" name="文本框 34"/>
            <p:cNvSpPr txBox="1"/>
            <p:nvPr/>
          </p:nvSpPr>
          <p:spPr>
            <a:xfrm>
              <a:off x="3221860" y="1907278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中</a:t>
              </a: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4080067" y="1907278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国</a:t>
              </a:r>
            </a:p>
          </p:txBody>
        </p:sp>
      </p:grpSp>
      <p:pic>
        <p:nvPicPr>
          <p:cNvPr id="58" name="图片 57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246" y="840264"/>
            <a:ext cx="963174" cy="963174"/>
          </a:xfrm>
          <a:prstGeom prst="rect">
            <a:avLst/>
          </a:prstGeom>
        </p:spPr>
      </p:pic>
      <p:pic>
        <p:nvPicPr>
          <p:cNvPr id="59" name="图片 58"/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6"/>
          <a:stretch>
            <a:fillRect/>
          </a:stretch>
        </p:blipFill>
        <p:spPr>
          <a:xfrm rot="5400000">
            <a:off x="1077608" y="506641"/>
            <a:ext cx="507902" cy="799929"/>
          </a:xfrm>
          <a:prstGeom prst="rect">
            <a:avLst/>
          </a:prstGeom>
        </p:spPr>
      </p:pic>
      <p:pic>
        <p:nvPicPr>
          <p:cNvPr id="60" name="图片 59"/>
          <p:cNvPicPr>
            <a:picLocks noChangeAspect="1"/>
          </p:cNvPicPr>
          <p:nvPr/>
        </p:nvPicPr>
        <p:blipFill rotWithShape="1"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6"/>
          <a:stretch>
            <a:fillRect/>
          </a:stretch>
        </p:blipFill>
        <p:spPr>
          <a:xfrm rot="5400000">
            <a:off x="9081309" y="87943"/>
            <a:ext cx="672156" cy="1058624"/>
          </a:xfrm>
          <a:prstGeom prst="rect">
            <a:avLst/>
          </a:prstGeom>
        </p:spPr>
      </p:pic>
      <p:pic>
        <p:nvPicPr>
          <p:cNvPr id="61" name="图片 6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6"/>
          <a:stretch>
            <a:fillRect/>
          </a:stretch>
        </p:blipFill>
        <p:spPr>
          <a:xfrm rot="5400000">
            <a:off x="4615214" y="1275122"/>
            <a:ext cx="384548" cy="60565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 flipV="1">
            <a:off x="-1" y="1079500"/>
            <a:ext cx="12192001" cy="38100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79375" y="279400"/>
            <a:ext cx="4246880" cy="70675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税务发票智防体系</a:t>
            </a:r>
          </a:p>
        </p:txBody>
      </p:sp>
      <p:graphicFrame>
        <p:nvGraphicFramePr>
          <p:cNvPr id="11" name="图示 10"/>
          <p:cNvGraphicFramePr/>
          <p:nvPr/>
        </p:nvGraphicFramePr>
        <p:xfrm>
          <a:off x="79375" y="279400"/>
          <a:ext cx="11466195" cy="3367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图示 11"/>
          <p:cNvGraphicFramePr/>
          <p:nvPr/>
        </p:nvGraphicFramePr>
        <p:xfrm>
          <a:off x="7474585" y="3086735"/>
          <a:ext cx="1740535" cy="3526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下箭头 12"/>
          <p:cNvSpPr/>
          <p:nvPr/>
        </p:nvSpPr>
        <p:spPr>
          <a:xfrm>
            <a:off x="8107045" y="2654300"/>
            <a:ext cx="293370" cy="307975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4" name="图示 13"/>
          <p:cNvGraphicFramePr/>
          <p:nvPr/>
        </p:nvGraphicFramePr>
        <p:xfrm>
          <a:off x="79375" y="4694555"/>
          <a:ext cx="6530975" cy="810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2" name="左箭头 1"/>
          <p:cNvSpPr/>
          <p:nvPr/>
        </p:nvSpPr>
        <p:spPr>
          <a:xfrm rot="2820000">
            <a:off x="6823075" y="5598795"/>
            <a:ext cx="401955" cy="332740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2" grpId="0" animBg="1"/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 flipV="1">
            <a:off x="-1" y="1079500"/>
            <a:ext cx="12192001" cy="38100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79375" y="279400"/>
            <a:ext cx="6579870" cy="70675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税务发票</a:t>
            </a:r>
            <a:r>
              <a:rPr lang="en-US" altLang="zh-CN" sz="40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40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风险预警智能监测</a:t>
            </a:r>
          </a:p>
        </p:txBody>
      </p:sp>
      <p:graphicFrame>
        <p:nvGraphicFramePr>
          <p:cNvPr id="2" name="图示 1"/>
          <p:cNvGraphicFramePr/>
          <p:nvPr/>
        </p:nvGraphicFramePr>
        <p:xfrm>
          <a:off x="259080" y="1841500"/>
          <a:ext cx="10883900" cy="4145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 flipV="1">
            <a:off x="-1" y="1079500"/>
            <a:ext cx="12192001" cy="38100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图示 11"/>
          <p:cNvGraphicFramePr/>
          <p:nvPr/>
        </p:nvGraphicFramePr>
        <p:xfrm>
          <a:off x="7474585" y="3086735"/>
          <a:ext cx="1740535" cy="3526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图示 13"/>
          <p:cNvGraphicFramePr/>
          <p:nvPr/>
        </p:nvGraphicFramePr>
        <p:xfrm>
          <a:off x="79375" y="4694555"/>
          <a:ext cx="6530975" cy="810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左箭头 1"/>
          <p:cNvSpPr/>
          <p:nvPr/>
        </p:nvSpPr>
        <p:spPr>
          <a:xfrm rot="2820000">
            <a:off x="6823075" y="5598795"/>
            <a:ext cx="401955" cy="332740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圆角矩形标注 3"/>
          <p:cNvSpPr/>
          <p:nvPr/>
        </p:nvSpPr>
        <p:spPr>
          <a:xfrm>
            <a:off x="2127250" y="1416685"/>
            <a:ext cx="3992880" cy="2126615"/>
          </a:xfrm>
          <a:prstGeom prst="wedgeRoundRectCallout">
            <a:avLst>
              <a:gd name="adj1" fmla="val -24538"/>
              <a:gd name="adj2" fmla="val 92938"/>
              <a:gd name="adj3" fmla="val 16667"/>
            </a:avLst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scaled="0"/>
          </a:gra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痛点一：查询费时</a:t>
            </a:r>
          </a:p>
          <a:p>
            <a:pPr algn="ctr"/>
            <a:r>
              <a:rPr lang="zh-CN" altLang="en-US" sz="3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笔数多，耗时翻倍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375" y="279400"/>
            <a:ext cx="6579870" cy="70675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税务发票</a:t>
            </a:r>
            <a:r>
              <a:rPr lang="en-US" altLang="zh-CN" sz="40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40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风险预警智能监测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 flipV="1">
            <a:off x="-1" y="1079500"/>
            <a:ext cx="12192001" cy="38100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图示 11"/>
          <p:cNvGraphicFramePr/>
          <p:nvPr/>
        </p:nvGraphicFramePr>
        <p:xfrm>
          <a:off x="7474585" y="3086735"/>
          <a:ext cx="1740535" cy="3526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图示 13"/>
          <p:cNvGraphicFramePr/>
          <p:nvPr/>
        </p:nvGraphicFramePr>
        <p:xfrm>
          <a:off x="79375" y="4694555"/>
          <a:ext cx="6530975" cy="810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左箭头 1"/>
          <p:cNvSpPr/>
          <p:nvPr/>
        </p:nvSpPr>
        <p:spPr>
          <a:xfrm rot="2820000">
            <a:off x="6823075" y="5598795"/>
            <a:ext cx="401955" cy="332740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圆角矩形标注 3"/>
          <p:cNvSpPr/>
          <p:nvPr/>
        </p:nvSpPr>
        <p:spPr>
          <a:xfrm>
            <a:off x="213360" y="1438275"/>
            <a:ext cx="4315460" cy="1877695"/>
          </a:xfrm>
          <a:prstGeom prst="wedgeRoundRectCallout">
            <a:avLst>
              <a:gd name="adj1" fmla="val -30032"/>
              <a:gd name="adj2" fmla="val 99442"/>
              <a:gd name="adj3" fmla="val 16667"/>
            </a:avLst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scaled="0"/>
          </a:gra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痛点二：</a:t>
            </a:r>
            <a:endParaRPr lang="en-US" altLang="zh-CN" sz="32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3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提示分行不及时！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375" y="279400"/>
            <a:ext cx="6579870" cy="70675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税务发票</a:t>
            </a:r>
            <a:r>
              <a:rPr lang="en-US" altLang="zh-CN" sz="40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40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风险预警智能监测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 flipV="1">
            <a:off x="-1" y="1079500"/>
            <a:ext cx="12192001" cy="38100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79375" y="279400"/>
            <a:ext cx="6579870" cy="70675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zh-CN" altLang="en-US" sz="40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税务发票</a:t>
            </a:r>
            <a:r>
              <a:rPr lang="en-US" altLang="zh-CN" sz="40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r>
              <a:rPr lang="zh-CN" altLang="en-US" sz="40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风险预警智能监测</a:t>
            </a:r>
            <a:endParaRPr lang="zh-CN" altLang="en-US" sz="400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2" name="图示 11"/>
          <p:cNvGraphicFramePr/>
          <p:nvPr/>
        </p:nvGraphicFramePr>
        <p:xfrm>
          <a:off x="7474585" y="3086735"/>
          <a:ext cx="1740535" cy="3526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" name="图示 13"/>
          <p:cNvGraphicFramePr/>
          <p:nvPr/>
        </p:nvGraphicFramePr>
        <p:xfrm>
          <a:off x="0" y="5504815"/>
          <a:ext cx="6530975" cy="810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" name="左箭头 1"/>
          <p:cNvSpPr/>
          <p:nvPr/>
        </p:nvSpPr>
        <p:spPr>
          <a:xfrm>
            <a:off x="6801485" y="5760085"/>
            <a:ext cx="401955" cy="299720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9" name="表格 8"/>
          <p:cNvGraphicFramePr/>
          <p:nvPr>
            <p:custDataLst>
              <p:tags r:id="rId1"/>
            </p:custDataLst>
          </p:nvPr>
        </p:nvGraphicFramePr>
        <p:xfrm>
          <a:off x="79375" y="1314450"/>
          <a:ext cx="1811655" cy="306451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11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对比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流程触发条件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63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800"/>
                        <a:t>流程标准化程度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27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执行频率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投入人数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耗时</a:t>
                      </a:r>
                      <a:r>
                        <a:rPr lang="en-US" altLang="zh-CN"/>
                        <a:t>/</a:t>
                      </a:r>
                      <a:r>
                        <a:rPr lang="zh-CN" altLang="en-US"/>
                        <a:t>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63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耗时</a:t>
                      </a:r>
                      <a:r>
                        <a:rPr lang="en-US" altLang="zh-CN"/>
                        <a:t>/</a:t>
                      </a:r>
                      <a:r>
                        <a:rPr lang="zh-CN" altLang="en-US"/>
                        <a:t>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27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耗时</a:t>
                      </a:r>
                      <a:r>
                        <a:rPr lang="en-US" altLang="zh-CN"/>
                        <a:t>/</a:t>
                      </a:r>
                      <a:r>
                        <a:rPr lang="zh-CN" altLang="en-US"/>
                        <a:t>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/>
          <p:nvPr/>
        </p:nvGraphicFramePr>
        <p:xfrm>
          <a:off x="1891030" y="1321435"/>
          <a:ext cx="3173730" cy="3057525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173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人工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01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兼岗，抽空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非标准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/>
                        <a:t>不定</a:t>
                      </a:r>
                      <a:r>
                        <a:rPr lang="zh-CN" altLang="en-US"/>
                        <a:t>，受人员忙闲影响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74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1人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4</a:t>
                      </a:r>
                      <a:r>
                        <a:rPr lang="zh-CN" altLang="en-US"/>
                        <a:t>分钟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r>
                        <a:rPr lang="zh-CN" altLang="en-US"/>
                        <a:t>小时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66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42</a:t>
                      </a:r>
                      <a:r>
                        <a:rPr lang="zh-CN" altLang="en-US"/>
                        <a:t>小时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5" name="表格 14"/>
          <p:cNvGraphicFramePr/>
          <p:nvPr/>
        </p:nvGraphicFramePr>
        <p:xfrm>
          <a:off x="5064760" y="1321435"/>
          <a:ext cx="1892300" cy="306260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9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497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/>
                        <a:t>RPA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定期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33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标准化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每天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无需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秒级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88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分钟级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/>
                        <a:t>5</a:t>
                      </a:r>
                      <a:r>
                        <a:rPr lang="zh-CN" altLang="en-US"/>
                        <a:t>小时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" name="圆角矩形 17"/>
          <p:cNvSpPr/>
          <p:nvPr/>
        </p:nvSpPr>
        <p:spPr>
          <a:xfrm>
            <a:off x="1209040" y="4509135"/>
            <a:ext cx="4320540" cy="864235"/>
          </a:xfrm>
          <a:prstGeom prst="round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痛点一：解决！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 flipV="1">
            <a:off x="-1" y="1079500"/>
            <a:ext cx="12192001" cy="38100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79375" y="279400"/>
            <a:ext cx="6579870" cy="70675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zh-CN" altLang="en-US" sz="40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税务发票</a:t>
            </a:r>
            <a:r>
              <a:rPr lang="en-US" altLang="zh-CN" sz="40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r>
              <a:rPr lang="zh-CN" altLang="en-US" sz="400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风险预警智能监测</a:t>
            </a:r>
            <a:endParaRPr lang="zh-CN" altLang="en-US" sz="400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2" name="图示 11"/>
          <p:cNvGraphicFramePr/>
          <p:nvPr/>
        </p:nvGraphicFramePr>
        <p:xfrm>
          <a:off x="7474585" y="3086735"/>
          <a:ext cx="1740535" cy="3526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" name="图示 13"/>
          <p:cNvGraphicFramePr/>
          <p:nvPr/>
        </p:nvGraphicFramePr>
        <p:xfrm>
          <a:off x="0" y="5504815"/>
          <a:ext cx="6530975" cy="810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" name="左箭头 1"/>
          <p:cNvSpPr/>
          <p:nvPr/>
        </p:nvSpPr>
        <p:spPr>
          <a:xfrm>
            <a:off x="6801485" y="5760085"/>
            <a:ext cx="401955" cy="299720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9" name="表格 8"/>
          <p:cNvGraphicFramePr/>
          <p:nvPr>
            <p:custDataLst>
              <p:tags r:id="rId1"/>
            </p:custDataLst>
          </p:nvPr>
        </p:nvGraphicFramePr>
        <p:xfrm>
          <a:off x="79375" y="1314450"/>
          <a:ext cx="1811655" cy="20091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11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389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对比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30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邮件发送时点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800"/>
                        <a:t>风险控制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/>
          <p:nvPr/>
        </p:nvGraphicFramePr>
        <p:xfrm>
          <a:off x="1891030" y="1321435"/>
          <a:ext cx="3173730" cy="2002155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173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199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人工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兼岗，抽空，</a:t>
                      </a:r>
                      <a:r>
                        <a:rPr lang="zh-CN" altLang="en-US" sz="1800">
                          <a:sym typeface="+mn-ea"/>
                        </a:rPr>
                        <a:t>受忙闲影响</a:t>
                      </a:r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199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受通知时间影响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表格 14"/>
          <p:cNvGraphicFramePr/>
          <p:nvPr/>
        </p:nvGraphicFramePr>
        <p:xfrm>
          <a:off x="5064760" y="1321435"/>
          <a:ext cx="1892300" cy="200215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9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437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/>
                        <a:t>RPA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68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每天</a:t>
                      </a:r>
                      <a:r>
                        <a:rPr lang="en-US" altLang="zh-CN"/>
                        <a:t>8:00</a:t>
                      </a:r>
                      <a:r>
                        <a:rPr lang="zh-CN" altLang="en-US"/>
                        <a:t>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确定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圆角矩形 17"/>
          <p:cNvSpPr/>
          <p:nvPr/>
        </p:nvSpPr>
        <p:spPr>
          <a:xfrm>
            <a:off x="1056005" y="3933190"/>
            <a:ext cx="4320540" cy="864235"/>
          </a:xfrm>
          <a:prstGeom prst="round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痛点二：解决！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ldLvl="0" animBg="1"/>
      <p:bldP spid="1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142*241"/>
  <p:tag name="TABLE_ENDDRAG_RECT" val="6*103*142*24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142*158"/>
  <p:tag name="TABLE_ENDDRAG_RECT" val="6*103*142*158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322</Words>
  <Application>Microsoft Office PowerPoint</Application>
  <PresentationFormat>宽屏</PresentationFormat>
  <Paragraphs>104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 Unicode MS</vt:lpstr>
      <vt:lpstr>等线</vt:lpstr>
      <vt:lpstr>方正粗黑宋简体</vt:lpstr>
      <vt:lpstr>华文仿宋</vt:lpstr>
      <vt:lpstr>微软雅黑</vt:lpstr>
      <vt:lpstr>Arial</vt:lpstr>
      <vt:lpstr>Calibri</vt:lpstr>
      <vt:lpstr>Calibri Light</vt:lpstr>
      <vt:lpstr>Ebrima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TimTU</cp:lastModifiedBy>
  <cp:revision>205</cp:revision>
  <dcterms:created xsi:type="dcterms:W3CDTF">2021-03-03T08:16:00Z</dcterms:created>
  <dcterms:modified xsi:type="dcterms:W3CDTF">2023-06-16T14:46:47Z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A7E0453ECC1548FF913AF2B906636781</vt:lpwstr>
  </property>
  <property fmtid="{D5CDD505-2E9C-101B-9397-08002B2CF9AE}" pid="3" name="KSOProductBuildVer">
    <vt:lpwstr>2052-11.8.2.10912</vt:lpwstr>
  </property>
</Properties>
</file>