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.jpg"/>
  <Default Extension="png" ContentType="image/png"/>
  <Default Extension="mp4" ContentType="video/mp4"/>
  <Default Extension="rels" ContentType="application/vnd.openxmlformats-package.relationships+xml"/>
  <Override PartName="/customXml/itemProps60.xml" ContentType="application/vnd.openxmlformats-officedocument.customXmlPropertie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media/image11.svg" ContentType="image/svg+xml"/>
  <Override PartName="/ppt/media/image13.svg" ContentType="image/svg+xml"/>
  <Override PartName="/ppt/media/image15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1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  <p:sldMasterId id="2147483682" r:id="rId3"/>
  </p:sldMasterIdLst>
  <p:notesMasterIdLst>
    <p:notesMasterId r:id="rId14"/>
  </p:notesMasterIdLst>
  <p:sldIdLst>
    <p:sldId id="282" r:id="rId4"/>
    <p:sldId id="284" r:id="rId5"/>
    <p:sldId id="257" r:id="rId6"/>
    <p:sldId id="258" r:id="rId7"/>
    <p:sldId id="262" r:id="rId8"/>
    <p:sldId id="265" r:id="rId9"/>
    <p:sldId id="267" r:id="rId10"/>
    <p:sldId id="285" r:id="rId11"/>
    <p:sldId id="270" r:id="rId12"/>
    <p:sldId id="271" r:id="rId13"/>
    <p:sldId id="281" r:id="rId15"/>
  </p:sldIdLst>
  <p:sldSz cx="12192000" cy="6858000"/>
  <p:notesSz cx="6858000" cy="9144000"/>
  <p:custDataLst>
    <p:tags r:id="rId2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6" userDrawn="1">
          <p15:clr>
            <a:srgbClr val="A4A3A4"/>
          </p15:clr>
        </p15:guide>
        <p15:guide id="2" pos="377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B2E96"/>
    <a:srgbClr val="092B97"/>
    <a:srgbClr val="09236D"/>
    <a:srgbClr val="0C2C79"/>
    <a:srgbClr val="0E4CA3"/>
    <a:srgbClr val="5DC6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>
        <p:scale>
          <a:sx n="75" d="100"/>
          <a:sy n="75" d="100"/>
        </p:scale>
        <p:origin x="1230" y="690"/>
      </p:cViewPr>
      <p:guideLst>
        <p:guide orient="horz" pos="2136"/>
        <p:guide pos="3773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480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1" Type="http://schemas.openxmlformats.org/officeDocument/2006/relationships/tags" Target="tags/tag61.xml"/><Relationship Id="rId20" Type="http://schemas.openxmlformats.org/officeDocument/2006/relationships/customXml" Target="../customXml/item1.xml"/><Relationship Id="rId2" Type="http://schemas.openxmlformats.org/officeDocument/2006/relationships/theme" Target="theme/theme1.xml"/><Relationship Id="rId19" Type="http://schemas.openxmlformats.org/officeDocument/2006/relationships/customXmlProps" Target="../customXml/itemProps60.xml"/><Relationship Id="rId18" Type="http://schemas.openxmlformats.org/officeDocument/2006/relationships/tableStyles" Target="tableStyles.xml"/><Relationship Id="rId17" Type="http://schemas.openxmlformats.org/officeDocument/2006/relationships/viewProps" Target="viewProps.xml"/><Relationship Id="rId16" Type="http://schemas.openxmlformats.org/officeDocument/2006/relationships/presProps" Target="presProps.xml"/><Relationship Id="rId15" Type="http://schemas.openxmlformats.org/officeDocument/2006/relationships/slide" Target="slides/slide11.xml"/><Relationship Id="rId14" Type="http://schemas.openxmlformats.org/officeDocument/2006/relationships/notesMaster" Target="notesMasters/notesMaster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014C99-9FFE-4B0D-BEAA-B386ED444B0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720D50-ED85-402D-9263-86553EDB112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1ppt.com/hangye/" TargetMode="External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hf sldNum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hf sldNum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TextBox 2"/>
          <p:cNvSpPr txBox="1"/>
          <p:nvPr userDrawn="1"/>
        </p:nvSpPr>
        <p:spPr>
          <a:xfrm>
            <a:off x="453650" y="0"/>
            <a:ext cx="540060" cy="1231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00" dirty="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2"/>
              </a:rPr>
              <a:t>行业</a:t>
            </a:r>
            <a:r>
              <a:rPr lang="en-US" altLang="zh-CN" sz="100" dirty="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2"/>
              </a:rPr>
              <a:t>PPT</a:t>
            </a:r>
            <a:r>
              <a:rPr lang="zh-CN" altLang="en-US" sz="100" dirty="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2"/>
              </a:rPr>
              <a:t>模板</a:t>
            </a:r>
            <a:r>
              <a:rPr lang="en-US" altLang="zh-CN" sz="100" dirty="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http://www.1ppt.com/hangye/</a:t>
            </a:r>
            <a:endParaRPr lang="en-US" altLang="zh-CN" sz="100" dirty="0">
              <a:solidFill>
                <a:schemeClr val="tx1">
                  <a:alpha val="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E3AAC11-D570-4EA9-AFC0-30FB72BA45EB}" type="datetimeFigureOut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55ECCFAA-F4FB-487C-9F1E-C8836D0C3DC9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E3AAC11-D570-4EA9-AFC0-30FB72BA45EB}" type="datetimeFigureOut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55ECCFAA-F4FB-487C-9F1E-C8836D0C3DC9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5" Type="http://schemas.openxmlformats.org/officeDocument/2006/relationships/theme" Target="../theme/theme1.xml"/><Relationship Id="rId34" Type="http://schemas.openxmlformats.org/officeDocument/2006/relationships/image" Target="../media/image1.jpeg"/><Relationship Id="rId33" Type="http://schemas.openxmlformats.org/officeDocument/2006/relationships/slideLayout" Target="../slideLayouts/slideLayout33.xml"/><Relationship Id="rId32" Type="http://schemas.openxmlformats.org/officeDocument/2006/relationships/slideLayout" Target="../slideLayouts/slideLayout32.xml"/><Relationship Id="rId31" Type="http://schemas.openxmlformats.org/officeDocument/2006/relationships/slideLayout" Target="../slideLayouts/slideLayout31.xml"/><Relationship Id="rId30" Type="http://schemas.openxmlformats.org/officeDocument/2006/relationships/slideLayout" Target="../slideLayouts/slideLayout30.xml"/><Relationship Id="rId3" Type="http://schemas.openxmlformats.org/officeDocument/2006/relationships/slideLayout" Target="../slideLayouts/slideLayout3.xml"/><Relationship Id="rId29" Type="http://schemas.openxmlformats.org/officeDocument/2006/relationships/slideLayout" Target="../slideLayouts/slideLayout29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0" Type="http://schemas.openxmlformats.org/officeDocument/2006/relationships/slideLayout" Target="../slideLayouts/slideLayout20.xml"/><Relationship Id="rId2" Type="http://schemas.openxmlformats.org/officeDocument/2006/relationships/slideLayout" Target="../slideLayouts/slideLayout2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4" Type="http://schemas.openxmlformats.org/officeDocument/2006/relationships/theme" Target="../theme/theme2.xml"/><Relationship Id="rId3" Type="http://schemas.openxmlformats.org/officeDocument/2006/relationships/slideLayout" Target="../slideLayouts/slideLayout36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 userDrawn="1"/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  <p:sldLayoutId id="2147483678" r:id="rId30"/>
    <p:sldLayoutId id="2147483679" r:id="rId31"/>
    <p:sldLayoutId id="2147483680" r:id="rId32"/>
    <p:sldLayoutId id="2147483681" r:id="rId33"/>
  </p:sldLayoutIdLst>
  <p:hf sldNum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.xml"/><Relationship Id="rId1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7" Type="http://schemas.openxmlformats.org/officeDocument/2006/relationships/tags" Target="../tags/tag6.xml"/><Relationship Id="rId6" Type="http://schemas.openxmlformats.org/officeDocument/2006/relationships/tags" Target="../tags/tag5.xml"/><Relationship Id="rId5" Type="http://schemas.openxmlformats.org/officeDocument/2006/relationships/image" Target="../media/image4.jpeg"/><Relationship Id="rId4" Type="http://schemas.openxmlformats.org/officeDocument/2006/relationships/tags" Target="../tags/tag4.xml"/><Relationship Id="rId3" Type="http://schemas.openxmlformats.org/officeDocument/2006/relationships/image" Target="../media/image3.png"/><Relationship Id="rId2" Type="http://schemas.openxmlformats.org/officeDocument/2006/relationships/tags" Target="../tags/tag3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tags" Target="../tags/tag11.xml"/><Relationship Id="rId5" Type="http://schemas.openxmlformats.org/officeDocument/2006/relationships/tags" Target="../tags/tag10.xml"/><Relationship Id="rId4" Type="http://schemas.openxmlformats.org/officeDocument/2006/relationships/tags" Target="../tags/tag9.xml"/><Relationship Id="rId3" Type="http://schemas.openxmlformats.org/officeDocument/2006/relationships/tags" Target="../tags/tag8.xml"/><Relationship Id="rId2" Type="http://schemas.openxmlformats.org/officeDocument/2006/relationships/image" Target="../media/image5.jpeg"/><Relationship Id="rId1" Type="http://schemas.openxmlformats.org/officeDocument/2006/relationships/tags" Target="../tags/tag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2.xml"/><Relationship Id="rId1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tags" Target="../tags/tag16.xml"/><Relationship Id="rId4" Type="http://schemas.openxmlformats.org/officeDocument/2006/relationships/image" Target="../media/image7.jpeg"/><Relationship Id="rId3" Type="http://schemas.openxmlformats.org/officeDocument/2006/relationships/tags" Target="../tags/tag15.xml"/><Relationship Id="rId2" Type="http://schemas.openxmlformats.org/officeDocument/2006/relationships/tags" Target="../tags/tag14.xml"/><Relationship Id="rId1" Type="http://schemas.openxmlformats.org/officeDocument/2006/relationships/tags" Target="../tags/tag13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8.xml"/><Relationship Id="rId2" Type="http://schemas.openxmlformats.org/officeDocument/2006/relationships/tags" Target="../tags/tag17.xml"/><Relationship Id="rId1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image" Target="../media/image11.svg"/><Relationship Id="rId8" Type="http://schemas.openxmlformats.org/officeDocument/2006/relationships/image" Target="../media/image10.png"/><Relationship Id="rId7" Type="http://schemas.openxmlformats.org/officeDocument/2006/relationships/tags" Target="../tags/tag23.xml"/><Relationship Id="rId6" Type="http://schemas.openxmlformats.org/officeDocument/2006/relationships/image" Target="../media/image9.png"/><Relationship Id="rId5" Type="http://schemas.openxmlformats.org/officeDocument/2006/relationships/tags" Target="../tags/tag22.xml"/><Relationship Id="rId4" Type="http://schemas.openxmlformats.org/officeDocument/2006/relationships/image" Target="../media/image8.png"/><Relationship Id="rId34" Type="http://schemas.openxmlformats.org/officeDocument/2006/relationships/slideLayout" Target="../slideLayouts/slideLayout2.xml"/><Relationship Id="rId33" Type="http://schemas.openxmlformats.org/officeDocument/2006/relationships/tags" Target="../tags/tag43.xml"/><Relationship Id="rId32" Type="http://schemas.openxmlformats.org/officeDocument/2006/relationships/tags" Target="../tags/tag42.xml"/><Relationship Id="rId31" Type="http://schemas.openxmlformats.org/officeDocument/2006/relationships/tags" Target="../tags/tag41.xml"/><Relationship Id="rId30" Type="http://schemas.openxmlformats.org/officeDocument/2006/relationships/tags" Target="../tags/tag40.xml"/><Relationship Id="rId3" Type="http://schemas.openxmlformats.org/officeDocument/2006/relationships/tags" Target="../tags/tag21.xml"/><Relationship Id="rId29" Type="http://schemas.openxmlformats.org/officeDocument/2006/relationships/tags" Target="../tags/tag39.xml"/><Relationship Id="rId28" Type="http://schemas.openxmlformats.org/officeDocument/2006/relationships/tags" Target="../tags/tag38.xml"/><Relationship Id="rId27" Type="http://schemas.openxmlformats.org/officeDocument/2006/relationships/tags" Target="../tags/tag37.xml"/><Relationship Id="rId26" Type="http://schemas.openxmlformats.org/officeDocument/2006/relationships/tags" Target="../tags/tag36.xml"/><Relationship Id="rId25" Type="http://schemas.openxmlformats.org/officeDocument/2006/relationships/tags" Target="../tags/tag35.xml"/><Relationship Id="rId24" Type="http://schemas.openxmlformats.org/officeDocument/2006/relationships/tags" Target="../tags/tag34.xml"/><Relationship Id="rId23" Type="http://schemas.openxmlformats.org/officeDocument/2006/relationships/tags" Target="../tags/tag33.xml"/><Relationship Id="rId22" Type="http://schemas.openxmlformats.org/officeDocument/2006/relationships/tags" Target="../tags/tag32.xml"/><Relationship Id="rId21" Type="http://schemas.openxmlformats.org/officeDocument/2006/relationships/tags" Target="../tags/tag31.xml"/><Relationship Id="rId20" Type="http://schemas.openxmlformats.org/officeDocument/2006/relationships/image" Target="../media/image15.svg"/><Relationship Id="rId2" Type="http://schemas.openxmlformats.org/officeDocument/2006/relationships/tags" Target="../tags/tag20.xml"/><Relationship Id="rId19" Type="http://schemas.openxmlformats.org/officeDocument/2006/relationships/image" Target="../media/image14.png"/><Relationship Id="rId18" Type="http://schemas.openxmlformats.org/officeDocument/2006/relationships/tags" Target="../tags/tag30.xml"/><Relationship Id="rId17" Type="http://schemas.openxmlformats.org/officeDocument/2006/relationships/tags" Target="../tags/tag29.xml"/><Relationship Id="rId16" Type="http://schemas.openxmlformats.org/officeDocument/2006/relationships/tags" Target="../tags/tag28.xml"/><Relationship Id="rId15" Type="http://schemas.openxmlformats.org/officeDocument/2006/relationships/tags" Target="../tags/tag27.xml"/><Relationship Id="rId14" Type="http://schemas.openxmlformats.org/officeDocument/2006/relationships/tags" Target="../tags/tag26.xml"/><Relationship Id="rId13" Type="http://schemas.openxmlformats.org/officeDocument/2006/relationships/image" Target="../media/image13.svg"/><Relationship Id="rId12" Type="http://schemas.openxmlformats.org/officeDocument/2006/relationships/image" Target="../media/image12.png"/><Relationship Id="rId11" Type="http://schemas.openxmlformats.org/officeDocument/2006/relationships/tags" Target="../tags/tag25.xml"/><Relationship Id="rId10" Type="http://schemas.openxmlformats.org/officeDocument/2006/relationships/tags" Target="../tags/tag24.xml"/><Relationship Id="rId1" Type="http://schemas.openxmlformats.org/officeDocument/2006/relationships/tags" Target="../tags/tag19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48.xml"/><Relationship Id="rId8" Type="http://schemas.microsoft.com/office/2007/relationships/media" Target="../media/media1.mp4"/><Relationship Id="rId7" Type="http://schemas.openxmlformats.org/officeDocument/2006/relationships/video" Target="../media/media1.mp4"/><Relationship Id="rId6" Type="http://schemas.openxmlformats.org/officeDocument/2006/relationships/tags" Target="../tags/tag47.xml"/><Relationship Id="rId5" Type="http://schemas.openxmlformats.org/officeDocument/2006/relationships/image" Target="../media/image4.jpeg"/><Relationship Id="rId4" Type="http://schemas.openxmlformats.org/officeDocument/2006/relationships/tags" Target="../tags/tag46.xml"/><Relationship Id="rId3" Type="http://schemas.openxmlformats.org/officeDocument/2006/relationships/image" Target="../media/image3.png"/><Relationship Id="rId2" Type="http://schemas.openxmlformats.org/officeDocument/2006/relationships/tags" Target="../tags/tag45.xml"/><Relationship Id="rId12" Type="http://schemas.openxmlformats.org/officeDocument/2006/relationships/slideLayout" Target="../slideLayouts/slideLayout2.xml"/><Relationship Id="rId11" Type="http://schemas.openxmlformats.org/officeDocument/2006/relationships/tags" Target="../tags/tag49.xml"/><Relationship Id="rId10" Type="http://schemas.openxmlformats.org/officeDocument/2006/relationships/image" Target="../media/image16.png"/><Relationship Id="rId1" Type="http://schemas.openxmlformats.org/officeDocument/2006/relationships/tags" Target="../tags/tag44.xml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51.xml"/><Relationship Id="rId2" Type="http://schemas.openxmlformats.org/officeDocument/2006/relationships/tags" Target="../tags/tag50.xml"/><Relationship Id="rId1" Type="http://schemas.openxmlformats.org/officeDocument/2006/relationships/image" Target="../media/image6.jpeg"/></Relationships>
</file>

<file path=ppt/slides/_rels/slide10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55.xml"/><Relationship Id="rId3" Type="http://schemas.openxmlformats.org/officeDocument/2006/relationships/tags" Target="../tags/tag54.xml"/><Relationship Id="rId2" Type="http://schemas.openxmlformats.org/officeDocument/2006/relationships/tags" Target="../tags/tag53.xml"/><Relationship Id="rId1" Type="http://schemas.openxmlformats.org/officeDocument/2006/relationships/tags" Target="../tags/tag52.xml"/></Relationships>
</file>

<file path=ppt/slides/_rels/slide1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59.xml"/><Relationship Id="rId4" Type="http://schemas.openxmlformats.org/officeDocument/2006/relationships/tags" Target="../tags/tag58.xml"/><Relationship Id="rId3" Type="http://schemas.openxmlformats.org/officeDocument/2006/relationships/tags" Target="../tags/tag57.xml"/><Relationship Id="rId2" Type="http://schemas.openxmlformats.org/officeDocument/2006/relationships/tags" Target="../tags/tag56.xml"/><Relationship Id="rId1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46" t="3846" r="3846" b="384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文本框 29"/>
          <p:cNvSpPr txBox="1"/>
          <p:nvPr/>
        </p:nvSpPr>
        <p:spPr>
          <a:xfrm>
            <a:off x="1964690" y="1784350"/>
            <a:ext cx="8263255" cy="2553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80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优设标题黑" panose="00000500000000000000" pitchFamily="2" charset="-122"/>
                <a:ea typeface="优设标题黑" panose="00000500000000000000" pitchFamily="2" charset="-122"/>
              </a:defRPr>
            </a:lvl1pPr>
          </a:lstStyle>
          <a:p>
            <a:r>
              <a:rPr lang="zh-CN" altLang="zh-CN" dirty="0">
                <a:latin typeface="华文宋体" panose="02010600040101010101" charset="-122"/>
                <a:ea typeface="华文宋体" panose="02010600040101010101" charset="-122"/>
                <a:cs typeface="华文宋体" panose="02010600040101010101" charset="-122"/>
                <a:sym typeface="微软雅黑" panose="020B0503020204020204" pitchFamily="34" charset="-122"/>
              </a:rPr>
              <a:t>中国</a:t>
            </a:r>
            <a:r>
              <a:rPr lang="en-US" altLang="zh-CN" dirty="0">
                <a:latin typeface="华文宋体" panose="02010600040101010101" charset="-122"/>
                <a:ea typeface="华文宋体" panose="02010600040101010101" charset="-122"/>
                <a:cs typeface="华文宋体" panose="02010600040101010101" charset="-122"/>
                <a:sym typeface="微软雅黑" panose="020B0503020204020204" pitchFamily="34" charset="-122"/>
              </a:rPr>
              <a:t>RPA+AI</a:t>
            </a:r>
            <a:endParaRPr lang="en-US" altLang="zh-CN" dirty="0">
              <a:latin typeface="华文宋体" panose="02010600040101010101" charset="-122"/>
              <a:ea typeface="华文宋体" panose="02010600040101010101" charset="-122"/>
              <a:cs typeface="华文宋体" panose="02010600040101010101" charset="-122"/>
              <a:sym typeface="微软雅黑" panose="020B0503020204020204" pitchFamily="34" charset="-122"/>
            </a:endParaRPr>
          </a:p>
          <a:p>
            <a:r>
              <a:rPr lang="zh-CN" altLang="en-US" dirty="0">
                <a:latin typeface="华文宋体" panose="02010600040101010101" charset="-122"/>
                <a:ea typeface="华文宋体" panose="02010600040101010101" charset="-122"/>
                <a:cs typeface="华文宋体" panose="02010600040101010101" charset="-122"/>
                <a:sym typeface="微软雅黑" panose="020B0503020204020204" pitchFamily="34" charset="-122"/>
              </a:rPr>
              <a:t>开发者大赛</a:t>
            </a:r>
            <a:endParaRPr lang="zh-CN" altLang="en-US" dirty="0">
              <a:latin typeface="华文宋体" panose="02010600040101010101" charset="-122"/>
              <a:ea typeface="华文宋体" panose="02010600040101010101" charset="-122"/>
              <a:cs typeface="华文宋体" panose="02010600040101010101" charset="-122"/>
              <a:sym typeface="微软雅黑" panose="020B0503020204020204" pitchFamily="34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3916045" y="4707255"/>
            <a:ext cx="449326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作品名称：火车票信息识别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2111349" y="4201648"/>
            <a:ext cx="7969452" cy="414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400" spc="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CHINA RPA+AI DEVELOPER CHALLENGE</a:t>
            </a:r>
            <a:endParaRPr lang="en-US" altLang="zh-CN" sz="1400" spc="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/>
      <p:bldP spid="3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组合 19"/>
          <p:cNvGrpSpPr/>
          <p:nvPr/>
        </p:nvGrpSpPr>
        <p:grpSpPr>
          <a:xfrm>
            <a:off x="2280630" y="371239"/>
            <a:ext cx="8305771" cy="645481"/>
            <a:chOff x="-160448" y="166171"/>
            <a:chExt cx="8305771" cy="645481"/>
          </a:xfrm>
        </p:grpSpPr>
        <p:sp>
          <p:nvSpPr>
            <p:cNvPr id="21" name="文本框 20"/>
            <p:cNvSpPr txBox="1"/>
            <p:nvPr/>
          </p:nvSpPr>
          <p:spPr>
            <a:xfrm>
              <a:off x="-160448" y="166492"/>
              <a:ext cx="3960441" cy="6451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作品信息</a:t>
              </a:r>
              <a:endParaRPr kumimoji="0" lang="zh-CN" alt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1582602" y="166171"/>
              <a:ext cx="6562721" cy="6451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6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APP </a:t>
              </a:r>
              <a:r>
                <a:rPr lang="en-US" altLang="zh-CN" sz="3600" dirty="0">
                  <a:solidFill>
                    <a:srgbClr val="15A5E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Information</a:t>
              </a:r>
              <a:endParaRPr lang="zh-CN" altLang="en-US" sz="3600" dirty="0">
                <a:solidFill>
                  <a:srgbClr val="15A5E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2" name="矩形 1"/>
          <p:cNvSpPr/>
          <p:nvPr/>
        </p:nvSpPr>
        <p:spPr>
          <a:xfrm>
            <a:off x="2124075" y="1755140"/>
            <a:ext cx="2440305" cy="77343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noAutofit/>
          </a:bodyPr>
          <a:p>
            <a:pPr algn="ctr"/>
            <a:r>
              <a:rPr lang="en-US" altLang="zh-CN" sz="3600" dirty="0">
                <a:solidFill>
                  <a:srgbClr val="15A5E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参赛作品</a:t>
            </a:r>
            <a:r>
              <a:rPr lang="en-US" altLang="zh-CN" sz="4000" b="1">
                <a:ln w="9525">
                  <a:noFill/>
                  <a:prstDash val="solid"/>
                </a:ln>
                <a:solidFill>
                  <a:srgbClr val="0070C0"/>
                </a:solidFill>
                <a:effectLst/>
              </a:rPr>
              <a:t> </a:t>
            </a:r>
            <a:r>
              <a:rPr lang="zh-CN" altLang="en-US" sz="360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entries</a:t>
            </a:r>
            <a:r>
              <a:rPr lang="en-US" altLang="zh-CN" sz="360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:</a:t>
            </a:r>
            <a:r>
              <a:rPr lang="zh-CN" altLang="en-US" sz="280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火车票信息识别</a:t>
            </a:r>
            <a:endParaRPr lang="zh-CN" altLang="en-US" sz="280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占位符 9"/>
          <p:cNvSpPr txBox="1"/>
          <p:nvPr>
            <p:custDataLst>
              <p:tags r:id="rId1"/>
            </p:custDataLst>
          </p:nvPr>
        </p:nvSpPr>
        <p:spPr>
          <a:xfrm>
            <a:off x="298108" y="2686943"/>
            <a:ext cx="6613445" cy="338120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1219200">
              <a:lnSpc>
                <a:spcPct val="2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zh-CN" altLang="en-US" sz="1600" b="1" dirty="0">
                <a:solidFill>
                  <a:schemeClr val="bg1">
                    <a:alpha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队伍名称 </a:t>
            </a:r>
            <a:r>
              <a:rPr lang="en-US" altLang="zh-CN" sz="1600" dirty="0">
                <a:solidFill>
                  <a:schemeClr val="bg1">
                    <a:alpha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Team Name</a:t>
            </a:r>
            <a:r>
              <a:rPr lang="zh-CN" altLang="en-US" sz="1600" dirty="0">
                <a:solidFill>
                  <a:schemeClr val="bg1">
                    <a:alpha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： 老默我想吃鱼</a:t>
            </a:r>
            <a:endParaRPr lang="en-US" altLang="zh-CN" sz="1600" dirty="0">
              <a:solidFill>
                <a:schemeClr val="bg1">
                  <a:alpha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marL="0" indent="0" defTabSz="1219200">
              <a:lnSpc>
                <a:spcPct val="2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zh-CN" altLang="en-US" sz="1600" b="1" dirty="0">
                <a:solidFill>
                  <a:schemeClr val="bg1">
                    <a:alpha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队伍成员</a:t>
            </a:r>
            <a:r>
              <a:rPr lang="en-US" altLang="zh-CN" sz="1600" b="1" dirty="0">
                <a:solidFill>
                  <a:schemeClr val="bg1">
                    <a:alpha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US" altLang="zh-CN" sz="1600" dirty="0">
                <a:solidFill>
                  <a:schemeClr val="bg1">
                    <a:alpha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Team Member</a:t>
            </a:r>
            <a:r>
              <a:rPr lang="zh-CN" altLang="en-US" sz="1600" dirty="0">
                <a:solidFill>
                  <a:schemeClr val="bg1">
                    <a:alpha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：牛怀波</a:t>
            </a:r>
            <a:r>
              <a:rPr lang="en-US" altLang="zh-CN" sz="1600" dirty="0">
                <a:solidFill>
                  <a:schemeClr val="bg1">
                    <a:alpha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zh-CN" altLang="en-US" sz="1600" dirty="0">
                <a:solidFill>
                  <a:schemeClr val="bg1">
                    <a:alpha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于少杰</a:t>
            </a:r>
            <a:r>
              <a:rPr lang="en-US" altLang="zh-CN" sz="1600" dirty="0">
                <a:solidFill>
                  <a:schemeClr val="bg1">
                    <a:alpha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zh-CN" altLang="en-US" sz="1600" dirty="0">
                <a:solidFill>
                  <a:schemeClr val="bg1">
                    <a:alpha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江宏年</a:t>
            </a:r>
            <a:r>
              <a:rPr lang="en-US" altLang="zh-CN" sz="1600" dirty="0">
                <a:solidFill>
                  <a:schemeClr val="bg1">
                    <a:alpha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zh-CN" altLang="en-US" sz="1600" dirty="0">
                <a:solidFill>
                  <a:schemeClr val="bg1">
                    <a:alpha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周杨葳</a:t>
            </a:r>
            <a:r>
              <a:rPr lang="en-US" altLang="zh-CN" sz="1600" dirty="0">
                <a:solidFill>
                  <a:schemeClr val="bg1">
                    <a:alpha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zh-CN" altLang="en-US" sz="1600" dirty="0">
                <a:solidFill>
                  <a:schemeClr val="bg1">
                    <a:alpha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吴奇坤</a:t>
            </a:r>
            <a:endParaRPr lang="en-US" altLang="zh-CN" sz="1600" dirty="0">
              <a:solidFill>
                <a:schemeClr val="bg1">
                  <a:alpha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marL="0" indent="0" defTabSz="1219200">
              <a:lnSpc>
                <a:spcPct val="200000"/>
              </a:lnSpc>
              <a:spcBef>
                <a:spcPts val="0"/>
              </a:spcBef>
              <a:buNone/>
            </a:pPr>
            <a:r>
              <a:rPr lang="zh-CN" altLang="en-US" sz="1600" b="1" dirty="0">
                <a:solidFill>
                  <a:schemeClr val="bg1">
                    <a:alpha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队伍口号 </a:t>
            </a:r>
            <a:r>
              <a:rPr lang="en-US" altLang="zh-CN" sz="1600" dirty="0">
                <a:solidFill>
                  <a:schemeClr val="bg1">
                    <a:alpha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Team Slogan</a:t>
            </a:r>
            <a:r>
              <a:rPr lang="zh-CN" altLang="en-US" sz="1600" dirty="0">
                <a:solidFill>
                  <a:schemeClr val="bg1">
                    <a:alpha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：风浪越大，鱼越贵 </a:t>
            </a:r>
            <a:endParaRPr lang="en-US" altLang="zh-CN" sz="1600" dirty="0">
              <a:solidFill>
                <a:schemeClr val="bg1">
                  <a:alpha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marL="0" indent="0" defTabSz="1219200">
              <a:lnSpc>
                <a:spcPct val="2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zh-CN" altLang="en-US" sz="1600" b="1" dirty="0">
                <a:solidFill>
                  <a:schemeClr val="bg1">
                    <a:alpha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所在专业 </a:t>
            </a:r>
            <a:r>
              <a:rPr lang="en-US" altLang="zh-CN" sz="1600" dirty="0">
                <a:solidFill>
                  <a:schemeClr val="bg1">
                    <a:alpha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Enterprise</a:t>
            </a:r>
            <a:r>
              <a:rPr lang="zh-CN" altLang="en-US" sz="1600" dirty="0">
                <a:solidFill>
                  <a:schemeClr val="bg1">
                    <a:alpha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US" altLang="zh-CN" sz="1600" dirty="0">
                <a:solidFill>
                  <a:schemeClr val="bg1">
                    <a:alpha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:</a:t>
            </a:r>
            <a:r>
              <a:rPr lang="zh-CN" altLang="en-US" sz="1600" dirty="0">
                <a:solidFill>
                  <a:schemeClr val="bg1">
                    <a:alpha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信息工程学院软件工程</a:t>
            </a:r>
            <a:endParaRPr lang="en-US" altLang="zh-CN" sz="1600" dirty="0">
              <a:solidFill>
                <a:schemeClr val="bg1">
                  <a:alpha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marL="0" indent="0" defTabSz="1219200">
              <a:lnSpc>
                <a:spcPct val="200000"/>
              </a:lnSpc>
              <a:spcBef>
                <a:spcPts val="0"/>
              </a:spcBef>
              <a:buNone/>
            </a:pPr>
            <a:r>
              <a:rPr lang="zh-CN" altLang="en-US" sz="1600" b="1" dirty="0">
                <a:solidFill>
                  <a:schemeClr val="bg1">
                    <a:alpha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作品应用场景 </a:t>
            </a:r>
            <a:r>
              <a:rPr lang="zh-CN" altLang="en-US" sz="1600" dirty="0">
                <a:solidFill>
                  <a:schemeClr val="bg1">
                    <a:alpha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：销售</a:t>
            </a:r>
            <a:r>
              <a:rPr lang="zh-CN" sz="1600" dirty="0">
                <a:solidFill>
                  <a:schemeClr val="bg1">
                    <a:alpha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公司</a:t>
            </a:r>
            <a:endParaRPr lang="zh-CN" sz="1600" dirty="0"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6911217" y="1504670"/>
            <a:ext cx="5189370" cy="4135913"/>
            <a:chOff x="1174752" y="2094775"/>
            <a:chExt cx="4294140" cy="3422418"/>
          </a:xfrm>
        </p:grpSpPr>
        <p:pic>
          <p:nvPicPr>
            <p:cNvPr id="5" name="Picture 5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3" cstate="screen"/>
            <a:stretch>
              <a:fillRect/>
            </a:stretch>
          </p:blipFill>
          <p:spPr>
            <a:xfrm>
              <a:off x="1174752" y="2094775"/>
              <a:ext cx="4294140" cy="3422418"/>
            </a:xfrm>
            <a:prstGeom prst="rect">
              <a:avLst/>
            </a:prstGeom>
          </p:spPr>
        </p:pic>
        <p:sp>
          <p:nvSpPr>
            <p:cNvPr id="6" name="矩形 5"/>
            <p:cNvSpPr/>
            <p:nvPr>
              <p:custDataLst>
                <p:tags r:id="rId4"/>
              </p:custDataLst>
            </p:nvPr>
          </p:nvSpPr>
          <p:spPr>
            <a:xfrm>
              <a:off x="1397399" y="2301989"/>
              <a:ext cx="3842449" cy="2176369"/>
            </a:xfrm>
            <a:prstGeom prst="rect">
              <a:avLst/>
            </a:prstGeom>
            <a:blipFill>
              <a:blip r:embed="rId5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7" name="透明"/>
            <p:cNvSpPr/>
            <p:nvPr>
              <p:custDataLst>
                <p:tags r:id="rId6"/>
              </p:custDataLst>
            </p:nvPr>
          </p:nvSpPr>
          <p:spPr bwMode="auto">
            <a:xfrm>
              <a:off x="3259976" y="2301989"/>
              <a:ext cx="1979872" cy="2176456"/>
            </a:xfrm>
            <a:custGeom>
              <a:avLst/>
              <a:gdLst>
                <a:gd name="T0" fmla="*/ 1682 w 1682"/>
                <a:gd name="T1" fmla="*/ 0 h 2069"/>
                <a:gd name="T2" fmla="*/ 789 w 1682"/>
                <a:gd name="T3" fmla="*/ 0 h 2069"/>
                <a:gd name="T4" fmla="*/ 0 w 1682"/>
                <a:gd name="T5" fmla="*/ 2069 h 2069"/>
                <a:gd name="T6" fmla="*/ 1682 w 1682"/>
                <a:gd name="T7" fmla="*/ 2069 h 2069"/>
                <a:gd name="T8" fmla="*/ 1682 w 1682"/>
                <a:gd name="T9" fmla="*/ 0 h 20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82" h="2069">
                  <a:moveTo>
                    <a:pt x="1682" y="0"/>
                  </a:moveTo>
                  <a:lnTo>
                    <a:pt x="789" y="0"/>
                  </a:lnTo>
                  <a:lnTo>
                    <a:pt x="0" y="2069"/>
                  </a:lnTo>
                  <a:lnTo>
                    <a:pt x="1682" y="2069"/>
                  </a:lnTo>
                  <a:lnTo>
                    <a:pt x="1682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alpha val="30000"/>
                  </a:schemeClr>
                </a:gs>
                <a:gs pos="23000">
                  <a:schemeClr val="bg1">
                    <a:alpha val="20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8100000" scaled="1"/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</p:spTree>
    <p:custDataLst>
      <p:tags r:id="rId7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图片 69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43" t="7143" r="7143" b="714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22" name="组合 21"/>
          <p:cNvGrpSpPr/>
          <p:nvPr/>
        </p:nvGrpSpPr>
        <p:grpSpPr>
          <a:xfrm>
            <a:off x="1959685" y="1174109"/>
            <a:ext cx="8026800" cy="1727480"/>
            <a:chOff x="1625240" y="1362127"/>
            <a:chExt cx="8026800" cy="1727480"/>
          </a:xfrm>
        </p:grpSpPr>
        <p:sp>
          <p:nvSpPr>
            <p:cNvPr id="20" name="文本框 19"/>
            <p:cNvSpPr txBox="1"/>
            <p:nvPr/>
          </p:nvSpPr>
          <p:spPr>
            <a:xfrm>
              <a:off x="1625240" y="1362127"/>
              <a:ext cx="8026800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9600" b="1" dirty="0">
                  <a:solidFill>
                    <a:srgbClr val="0877CA">
                      <a:alpha val="49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CONTENTES</a:t>
              </a:r>
              <a:endParaRPr lang="zh-CN" altLang="en-US" sz="9600" b="1" dirty="0">
                <a:solidFill>
                  <a:srgbClr val="0877CA">
                    <a:alpha val="49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4305868" y="1766168"/>
              <a:ext cx="2664296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8000" dirty="0">
                  <a:solidFill>
                    <a:schemeClr val="bg1"/>
                  </a:solidFill>
                  <a:latin typeface="优设标题黑" panose="00000500000000000000" pitchFamily="2" charset="-122"/>
                  <a:ea typeface="优设标题黑" panose="00000500000000000000" pitchFamily="2" charset="-122"/>
                  <a:sym typeface="微软雅黑" panose="020B0503020204020204" pitchFamily="34" charset="-122"/>
                </a:rPr>
                <a:t>目录</a:t>
              </a:r>
              <a:endParaRPr lang="zh-CN" altLang="en-US" sz="8000" dirty="0">
                <a:solidFill>
                  <a:schemeClr val="bg1"/>
                </a:solidFill>
                <a:latin typeface="优设标题黑" panose="00000500000000000000" pitchFamily="2" charset="-122"/>
                <a:ea typeface="优设标题黑" panose="00000500000000000000" pitchFamily="2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23" name="文本框 22"/>
          <p:cNvSpPr txBox="1"/>
          <p:nvPr/>
        </p:nvSpPr>
        <p:spPr>
          <a:xfrm>
            <a:off x="1756410" y="3596640"/>
            <a:ext cx="209423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需求分析Requirement analysis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2041094" y="4918831"/>
            <a:ext cx="432585" cy="6995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5" name="文本框 34"/>
          <p:cNvSpPr txBox="1"/>
          <p:nvPr>
            <p:custDataLst>
              <p:tags r:id="rId3"/>
            </p:custDataLst>
          </p:nvPr>
        </p:nvSpPr>
        <p:spPr>
          <a:xfrm>
            <a:off x="3667465" y="3761980"/>
            <a:ext cx="821015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8000" b="1" dirty="0">
                <a:solidFill>
                  <a:srgbClr val="15A5E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1</a:t>
            </a:r>
            <a:endParaRPr lang="zh-CN" altLang="en-US" sz="8000" b="1" dirty="0">
              <a:solidFill>
                <a:srgbClr val="15A5E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4923334" y="4918831"/>
            <a:ext cx="432585" cy="6995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6550340" y="3761980"/>
            <a:ext cx="821015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8000" b="1" dirty="0">
                <a:solidFill>
                  <a:srgbClr val="15A5E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</a:t>
            </a:r>
            <a:endParaRPr lang="zh-CN" altLang="en-US" sz="8000" b="1" dirty="0">
              <a:solidFill>
                <a:srgbClr val="15A5E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7" name="文本框 26"/>
          <p:cNvSpPr txBox="1"/>
          <p:nvPr>
            <p:custDataLst>
              <p:tags r:id="rId4"/>
            </p:custDataLst>
          </p:nvPr>
        </p:nvSpPr>
        <p:spPr>
          <a:xfrm>
            <a:off x="4739005" y="3596640"/>
            <a:ext cx="2007870" cy="13220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执行流程图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>
              <a:defRPr/>
            </a:pP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Execution Flow Chart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7805574" y="4918831"/>
            <a:ext cx="432585" cy="6995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9432580" y="3761980"/>
            <a:ext cx="821015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8000" b="1" dirty="0">
                <a:solidFill>
                  <a:srgbClr val="15A5E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3</a:t>
            </a:r>
            <a:endParaRPr lang="zh-CN" altLang="en-US" sz="8000" b="1" dirty="0">
              <a:solidFill>
                <a:srgbClr val="15A5E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8" name="文本框 27"/>
          <p:cNvSpPr txBox="1"/>
          <p:nvPr>
            <p:custDataLst>
              <p:tags r:id="rId5"/>
            </p:custDataLst>
          </p:nvPr>
        </p:nvSpPr>
        <p:spPr>
          <a:xfrm>
            <a:off x="7506335" y="3596640"/>
            <a:ext cx="2082800" cy="138938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方案价值与收益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Solution Value and Revenue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69" name="组合 68"/>
          <p:cNvGrpSpPr/>
          <p:nvPr/>
        </p:nvGrpSpPr>
        <p:grpSpPr>
          <a:xfrm>
            <a:off x="506123" y="6105886"/>
            <a:ext cx="523105" cy="326727"/>
            <a:chOff x="196840" y="6316344"/>
            <a:chExt cx="523105" cy="326727"/>
          </a:xfrm>
        </p:grpSpPr>
        <p:sp>
          <p:nvSpPr>
            <p:cNvPr id="66" name="矩形: 圆角 65"/>
            <p:cNvSpPr/>
            <p:nvPr/>
          </p:nvSpPr>
          <p:spPr>
            <a:xfrm>
              <a:off x="196840" y="6316344"/>
              <a:ext cx="523105" cy="45719"/>
            </a:xfrm>
            <a:prstGeom prst="roundRect">
              <a:avLst>
                <a:gd name="adj" fmla="val 50000"/>
              </a:avLst>
            </a:prstGeom>
            <a:solidFill>
              <a:srgbClr val="0877CA">
                <a:alpha val="6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67" name="矩形: 圆角 66"/>
            <p:cNvSpPr/>
            <p:nvPr/>
          </p:nvSpPr>
          <p:spPr>
            <a:xfrm>
              <a:off x="196840" y="6456848"/>
              <a:ext cx="523105" cy="45719"/>
            </a:xfrm>
            <a:prstGeom prst="roundRect">
              <a:avLst>
                <a:gd name="adj" fmla="val 50000"/>
              </a:avLst>
            </a:prstGeom>
            <a:solidFill>
              <a:srgbClr val="0877CA">
                <a:alpha val="6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68" name="矩形: 圆角 67"/>
            <p:cNvSpPr/>
            <p:nvPr/>
          </p:nvSpPr>
          <p:spPr>
            <a:xfrm>
              <a:off x="196840" y="6597352"/>
              <a:ext cx="523105" cy="45719"/>
            </a:xfrm>
            <a:prstGeom prst="roundRect">
              <a:avLst>
                <a:gd name="adj" fmla="val 50000"/>
              </a:avLst>
            </a:prstGeom>
            <a:solidFill>
              <a:srgbClr val="0877CA">
                <a:alpha val="6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71" name="TextBox 4"/>
          <p:cNvSpPr txBox="1"/>
          <p:nvPr/>
        </p:nvSpPr>
        <p:spPr>
          <a:xfrm>
            <a:off x="0" y="0"/>
            <a:ext cx="453650" cy="1231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00" dirty="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行业</a:t>
            </a:r>
            <a:r>
              <a:rPr lang="en-US" altLang="zh-CN" sz="100" dirty="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0" dirty="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r>
              <a:rPr lang="en-US" altLang="zh-CN" sz="100" dirty="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http://www.1ppt.com/hangye/</a:t>
            </a:r>
            <a:endParaRPr lang="en-US" altLang="zh-CN" sz="100" dirty="0">
              <a:solidFill>
                <a:schemeClr val="tx1">
                  <a:alpha val="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图片 3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24" name="组合 23"/>
          <p:cNvGrpSpPr/>
          <p:nvPr/>
        </p:nvGrpSpPr>
        <p:grpSpPr>
          <a:xfrm>
            <a:off x="2723510" y="1653406"/>
            <a:ext cx="1112352" cy="3211922"/>
            <a:chOff x="4963761" y="3100013"/>
            <a:chExt cx="1112352" cy="3211922"/>
          </a:xfrm>
        </p:grpSpPr>
        <p:sp>
          <p:nvSpPr>
            <p:cNvPr id="23" name="文本框 22"/>
            <p:cNvSpPr txBox="1"/>
            <p:nvPr/>
          </p:nvSpPr>
          <p:spPr>
            <a:xfrm>
              <a:off x="5068001" y="3100013"/>
              <a:ext cx="1008112" cy="31547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99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1</a:t>
              </a:r>
              <a:endParaRPr lang="zh-CN" altLang="en-US" sz="199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4963761" y="3157225"/>
              <a:ext cx="1008112" cy="31547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9900" dirty="0">
                  <a:solidFill>
                    <a:srgbClr val="0877CA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1</a:t>
              </a:r>
              <a:endParaRPr lang="zh-CN" altLang="en-US" sz="19900" dirty="0">
                <a:solidFill>
                  <a:srgbClr val="0877C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25" name="文本框 24"/>
          <p:cNvSpPr txBox="1"/>
          <p:nvPr/>
        </p:nvSpPr>
        <p:spPr>
          <a:xfrm>
            <a:off x="4361815" y="1831340"/>
            <a:ext cx="5319395" cy="2584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5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需求分析Requirement analysis</a:t>
            </a:r>
            <a:endParaRPr lang="zh-CN" altLang="en-US" sz="5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时尚中黑简体" pitchFamily="2" charset="-122"/>
              <a:ea typeface="时尚中黑简体" pitchFamily="2" charset="-122"/>
              <a:sym typeface="微软雅黑" panose="020B0503020204020204" pitchFamily="34" charset="-122"/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506123" y="6105886"/>
            <a:ext cx="523105" cy="326727"/>
            <a:chOff x="196840" y="6316344"/>
            <a:chExt cx="523105" cy="326727"/>
          </a:xfrm>
        </p:grpSpPr>
        <p:sp>
          <p:nvSpPr>
            <p:cNvPr id="29" name="矩形: 圆角 28"/>
            <p:cNvSpPr/>
            <p:nvPr/>
          </p:nvSpPr>
          <p:spPr>
            <a:xfrm>
              <a:off x="196840" y="6316344"/>
              <a:ext cx="523105" cy="45719"/>
            </a:xfrm>
            <a:prstGeom prst="roundRect">
              <a:avLst>
                <a:gd name="adj" fmla="val 50000"/>
              </a:avLst>
            </a:prstGeom>
            <a:solidFill>
              <a:srgbClr val="0877CA">
                <a:alpha val="6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0" name="矩形: 圆角 29"/>
            <p:cNvSpPr/>
            <p:nvPr/>
          </p:nvSpPr>
          <p:spPr>
            <a:xfrm>
              <a:off x="196840" y="6456848"/>
              <a:ext cx="523105" cy="45719"/>
            </a:xfrm>
            <a:prstGeom prst="roundRect">
              <a:avLst>
                <a:gd name="adj" fmla="val 50000"/>
              </a:avLst>
            </a:prstGeom>
            <a:solidFill>
              <a:srgbClr val="0877CA">
                <a:alpha val="6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1" name="矩形: 圆角 30"/>
            <p:cNvSpPr/>
            <p:nvPr/>
          </p:nvSpPr>
          <p:spPr>
            <a:xfrm>
              <a:off x="196840" y="6597352"/>
              <a:ext cx="523105" cy="45719"/>
            </a:xfrm>
            <a:prstGeom prst="roundRect">
              <a:avLst>
                <a:gd name="adj" fmla="val 50000"/>
              </a:avLst>
            </a:prstGeom>
            <a:solidFill>
              <a:srgbClr val="0877CA">
                <a:alpha val="6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文本框 50"/>
          <p:cNvSpPr txBox="1"/>
          <p:nvPr>
            <p:custDataLst>
              <p:tags r:id="rId1"/>
            </p:custDataLst>
          </p:nvPr>
        </p:nvSpPr>
        <p:spPr>
          <a:xfrm>
            <a:off x="6691630" y="2009140"/>
            <a:ext cx="5196205" cy="424624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50000"/>
              </a:lnSpc>
            </a:pPr>
            <a:r>
              <a:rPr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火车是当今社会常用的交通方式。它的客货运载能力高于其他交通工具，价格也相对较低。因此，火车是最常用的交通方式之一。使用量越大，记录火车运输信息的火车票就越多，给火车票的识别和查验带来了巨大的负担。由于人工查验火车票的时间成本和人力成本较高，随着科技的发展，更多的智能查验方式出现，火车票信息识别就是其中之一，以及铁路交通的不断优化，车次与旅客人数的增加，火车信息票识别将更加便捷，为人们带来更好的服务。</a:t>
            </a:r>
            <a:endParaRPr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52" name="椭圆 38"/>
          <p:cNvSpPr/>
          <p:nvPr/>
        </p:nvSpPr>
        <p:spPr>
          <a:xfrm>
            <a:off x="6140927" y="2133811"/>
            <a:ext cx="394467" cy="317917"/>
          </a:xfrm>
          <a:custGeom>
            <a:avLst/>
            <a:gdLst>
              <a:gd name="connsiteX0" fmla="*/ 50882 w 608344"/>
              <a:gd name="connsiteY0" fmla="*/ 115887 h 490289"/>
              <a:gd name="connsiteX1" fmla="*/ 50882 w 608344"/>
              <a:gd name="connsiteY1" fmla="*/ 201112 h 490289"/>
              <a:gd name="connsiteX2" fmla="*/ 438489 w 608344"/>
              <a:gd name="connsiteY2" fmla="*/ 201112 h 490289"/>
              <a:gd name="connsiteX3" fmla="*/ 438489 w 608344"/>
              <a:gd name="connsiteY3" fmla="*/ 162825 h 490289"/>
              <a:gd name="connsiteX4" fmla="*/ 219567 w 608344"/>
              <a:gd name="connsiteY4" fmla="*/ 162825 h 490289"/>
              <a:gd name="connsiteX5" fmla="*/ 174400 w 608344"/>
              <a:gd name="connsiteY5" fmla="*/ 135399 h 490289"/>
              <a:gd name="connsiteX6" fmla="*/ 165459 w 608344"/>
              <a:gd name="connsiteY6" fmla="*/ 118372 h 490289"/>
              <a:gd name="connsiteX7" fmla="*/ 164260 w 608344"/>
              <a:gd name="connsiteY7" fmla="*/ 115887 h 490289"/>
              <a:gd name="connsiteX8" fmla="*/ 50697 w 608344"/>
              <a:gd name="connsiteY8" fmla="*/ 64991 h 490289"/>
              <a:gd name="connsiteX9" fmla="*/ 164445 w 608344"/>
              <a:gd name="connsiteY9" fmla="*/ 64991 h 490289"/>
              <a:gd name="connsiteX10" fmla="*/ 210718 w 608344"/>
              <a:gd name="connsiteY10" fmla="*/ 94995 h 490289"/>
              <a:gd name="connsiteX11" fmla="*/ 219567 w 608344"/>
              <a:gd name="connsiteY11" fmla="*/ 112022 h 490289"/>
              <a:gd name="connsiteX12" fmla="*/ 438674 w 608344"/>
              <a:gd name="connsiteY12" fmla="*/ 112022 h 490289"/>
              <a:gd name="connsiteX13" fmla="*/ 489371 w 608344"/>
              <a:gd name="connsiteY13" fmla="*/ 162641 h 490289"/>
              <a:gd name="connsiteX14" fmla="*/ 489371 w 608344"/>
              <a:gd name="connsiteY14" fmla="*/ 445560 h 490289"/>
              <a:gd name="connsiteX15" fmla="*/ 444665 w 608344"/>
              <a:gd name="connsiteY15" fmla="*/ 490289 h 490289"/>
              <a:gd name="connsiteX16" fmla="*/ 44798 w 608344"/>
              <a:gd name="connsiteY16" fmla="*/ 490289 h 490289"/>
              <a:gd name="connsiteX17" fmla="*/ 0 w 608344"/>
              <a:gd name="connsiteY17" fmla="*/ 445560 h 490289"/>
              <a:gd name="connsiteX18" fmla="*/ 0 w 608344"/>
              <a:gd name="connsiteY18" fmla="*/ 115611 h 490289"/>
              <a:gd name="connsiteX19" fmla="*/ 50697 w 608344"/>
              <a:gd name="connsiteY19" fmla="*/ 64991 h 490289"/>
              <a:gd name="connsiteX20" fmla="*/ 261904 w 608344"/>
              <a:gd name="connsiteY20" fmla="*/ 0 h 490289"/>
              <a:gd name="connsiteX21" fmla="*/ 519660 w 608344"/>
              <a:gd name="connsiteY21" fmla="*/ 0 h 490289"/>
              <a:gd name="connsiteX22" fmla="*/ 608344 w 608344"/>
              <a:gd name="connsiteY22" fmla="*/ 88635 h 490289"/>
              <a:gd name="connsiteX23" fmla="*/ 608344 w 608344"/>
              <a:gd name="connsiteY23" fmla="*/ 335764 h 490289"/>
              <a:gd name="connsiteX24" fmla="*/ 578107 w 608344"/>
              <a:gd name="connsiteY24" fmla="*/ 365953 h 490289"/>
              <a:gd name="connsiteX25" fmla="*/ 547961 w 608344"/>
              <a:gd name="connsiteY25" fmla="*/ 335764 h 490289"/>
              <a:gd name="connsiteX26" fmla="*/ 547961 w 608344"/>
              <a:gd name="connsiteY26" fmla="*/ 88635 h 490289"/>
              <a:gd name="connsiteX27" fmla="*/ 519660 w 608344"/>
              <a:gd name="connsiteY27" fmla="*/ 60379 h 490289"/>
              <a:gd name="connsiteX28" fmla="*/ 261904 w 608344"/>
              <a:gd name="connsiteY28" fmla="*/ 60379 h 490289"/>
              <a:gd name="connsiteX29" fmla="*/ 231666 w 608344"/>
              <a:gd name="connsiteY29" fmla="*/ 30190 h 490289"/>
              <a:gd name="connsiteX30" fmla="*/ 261904 w 608344"/>
              <a:gd name="connsiteY30" fmla="*/ 0 h 4902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608344" h="490289">
                <a:moveTo>
                  <a:pt x="50882" y="115887"/>
                </a:moveTo>
                <a:lnTo>
                  <a:pt x="50882" y="201112"/>
                </a:lnTo>
                <a:lnTo>
                  <a:pt x="438489" y="201112"/>
                </a:lnTo>
                <a:lnTo>
                  <a:pt x="438489" y="162825"/>
                </a:lnTo>
                <a:lnTo>
                  <a:pt x="219567" y="162825"/>
                </a:lnTo>
                <a:cubicBezTo>
                  <a:pt x="200578" y="162825"/>
                  <a:pt x="183065" y="152241"/>
                  <a:pt x="174400" y="135399"/>
                </a:cubicBezTo>
                <a:lnTo>
                  <a:pt x="165459" y="118372"/>
                </a:lnTo>
                <a:cubicBezTo>
                  <a:pt x="165090" y="117544"/>
                  <a:pt x="164629" y="116715"/>
                  <a:pt x="164260" y="115887"/>
                </a:cubicBezTo>
                <a:close/>
                <a:moveTo>
                  <a:pt x="50697" y="64991"/>
                </a:moveTo>
                <a:lnTo>
                  <a:pt x="164445" y="64991"/>
                </a:lnTo>
                <a:cubicBezTo>
                  <a:pt x="184447" y="64991"/>
                  <a:pt x="202514" y="76772"/>
                  <a:pt x="210718" y="94995"/>
                </a:cubicBezTo>
                <a:lnTo>
                  <a:pt x="219567" y="112022"/>
                </a:lnTo>
                <a:lnTo>
                  <a:pt x="438674" y="112022"/>
                </a:lnTo>
                <a:cubicBezTo>
                  <a:pt x="466696" y="112022"/>
                  <a:pt x="489371" y="134662"/>
                  <a:pt x="489371" y="162641"/>
                </a:cubicBezTo>
                <a:lnTo>
                  <a:pt x="489371" y="445560"/>
                </a:lnTo>
                <a:cubicBezTo>
                  <a:pt x="489371" y="470225"/>
                  <a:pt x="469369" y="490289"/>
                  <a:pt x="444665" y="490289"/>
                </a:cubicBezTo>
                <a:lnTo>
                  <a:pt x="44798" y="490289"/>
                </a:lnTo>
                <a:cubicBezTo>
                  <a:pt x="20002" y="490289"/>
                  <a:pt x="0" y="470225"/>
                  <a:pt x="0" y="445560"/>
                </a:cubicBezTo>
                <a:lnTo>
                  <a:pt x="0" y="115611"/>
                </a:lnTo>
                <a:cubicBezTo>
                  <a:pt x="0" y="87632"/>
                  <a:pt x="22675" y="64991"/>
                  <a:pt x="50697" y="64991"/>
                </a:cubicBezTo>
                <a:close/>
                <a:moveTo>
                  <a:pt x="261904" y="0"/>
                </a:moveTo>
                <a:lnTo>
                  <a:pt x="519660" y="0"/>
                </a:lnTo>
                <a:cubicBezTo>
                  <a:pt x="568611" y="0"/>
                  <a:pt x="608344" y="39762"/>
                  <a:pt x="608344" y="88635"/>
                </a:cubicBezTo>
                <a:lnTo>
                  <a:pt x="608344" y="335764"/>
                </a:lnTo>
                <a:cubicBezTo>
                  <a:pt x="608344" y="352423"/>
                  <a:pt x="594885" y="365953"/>
                  <a:pt x="578107" y="365953"/>
                </a:cubicBezTo>
                <a:cubicBezTo>
                  <a:pt x="561421" y="365953"/>
                  <a:pt x="547961" y="352423"/>
                  <a:pt x="547961" y="335764"/>
                </a:cubicBezTo>
                <a:lnTo>
                  <a:pt x="547961" y="88635"/>
                </a:lnTo>
                <a:cubicBezTo>
                  <a:pt x="547961" y="72988"/>
                  <a:pt x="535240" y="60379"/>
                  <a:pt x="519660" y="60379"/>
                </a:cubicBezTo>
                <a:lnTo>
                  <a:pt x="261904" y="60379"/>
                </a:lnTo>
                <a:cubicBezTo>
                  <a:pt x="245218" y="60379"/>
                  <a:pt x="231666" y="46849"/>
                  <a:pt x="231666" y="30190"/>
                </a:cubicBezTo>
                <a:cubicBezTo>
                  <a:pt x="231666" y="13530"/>
                  <a:pt x="245218" y="0"/>
                  <a:pt x="261904" y="0"/>
                </a:cubicBezTo>
                <a:close/>
              </a:path>
            </a:pathLst>
          </a:custGeom>
          <a:gradFill>
            <a:gsLst>
              <a:gs pos="0">
                <a:srgbClr val="0877CA"/>
              </a:gs>
              <a:gs pos="42000">
                <a:srgbClr val="0A82DA">
                  <a:alpha val="74000"/>
                </a:srgbClr>
              </a:gs>
              <a:gs pos="100000">
                <a:srgbClr val="0C90EE">
                  <a:alpha val="0"/>
                </a:srgbClr>
              </a:gs>
            </a:gsLst>
            <a:lin ang="189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780415" y="174534"/>
            <a:ext cx="6562721" cy="1423401"/>
            <a:chOff x="780415" y="174534"/>
            <a:chExt cx="6562721" cy="1423401"/>
          </a:xfrm>
        </p:grpSpPr>
        <p:sp>
          <p:nvSpPr>
            <p:cNvPr id="3" name="文本框 2"/>
            <p:cNvSpPr txBox="1"/>
            <p:nvPr>
              <p:custDataLst>
                <p:tags r:id="rId2"/>
              </p:custDataLst>
            </p:nvPr>
          </p:nvSpPr>
          <p:spPr>
            <a:xfrm>
              <a:off x="780415" y="174534"/>
              <a:ext cx="6562721" cy="11988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3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需求分析</a:t>
              </a:r>
              <a:endPara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lvl="0">
                <a:defRPr/>
              </a:pPr>
              <a:r>
                <a:rPr lang="zh-CN" altLang="en-US" sz="3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Requirement analysis</a:t>
              </a:r>
              <a:endParaRPr lang="zh-CN" altLang="en-US" sz="3600" dirty="0">
                <a:solidFill>
                  <a:srgbClr val="15A5E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" name="矩形: 圆角 61"/>
            <p:cNvSpPr/>
            <p:nvPr>
              <p:custDataLst>
                <p:tags r:id="rId3"/>
              </p:custDataLst>
            </p:nvPr>
          </p:nvSpPr>
          <p:spPr>
            <a:xfrm>
              <a:off x="970428" y="1513207"/>
              <a:ext cx="1561176" cy="84728"/>
            </a:xfrm>
            <a:prstGeom prst="roundRect">
              <a:avLst>
                <a:gd name="adj" fmla="val 50000"/>
              </a:avLst>
            </a:prstGeom>
            <a:solidFill>
              <a:srgbClr val="15A5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pic>
        <p:nvPicPr>
          <p:cNvPr id="100" name="图片 99"/>
          <p:cNvPicPr/>
          <p:nvPr/>
        </p:nvPicPr>
        <p:blipFill>
          <a:blip r:embed="rId4"/>
          <a:stretch>
            <a:fillRect/>
          </a:stretch>
        </p:blipFill>
        <p:spPr>
          <a:xfrm>
            <a:off x="547370" y="1944370"/>
            <a:ext cx="5206365" cy="4118610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bldLvl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图片 3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24" name="组合 23"/>
          <p:cNvGrpSpPr/>
          <p:nvPr/>
        </p:nvGrpSpPr>
        <p:grpSpPr>
          <a:xfrm>
            <a:off x="2984766" y="1725976"/>
            <a:ext cx="1112352" cy="3211922"/>
            <a:chOff x="4963761" y="3100013"/>
            <a:chExt cx="1112352" cy="3211922"/>
          </a:xfrm>
        </p:grpSpPr>
        <p:sp>
          <p:nvSpPr>
            <p:cNvPr id="23" name="文本框 22"/>
            <p:cNvSpPr txBox="1"/>
            <p:nvPr/>
          </p:nvSpPr>
          <p:spPr>
            <a:xfrm>
              <a:off x="5068001" y="3100013"/>
              <a:ext cx="1008112" cy="31547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99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2</a:t>
              </a:r>
              <a:endParaRPr lang="zh-CN" altLang="en-US" sz="199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4963761" y="3157225"/>
              <a:ext cx="1008112" cy="31547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9900" dirty="0">
                  <a:solidFill>
                    <a:srgbClr val="0877CA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2</a:t>
              </a:r>
              <a:endParaRPr lang="zh-CN" altLang="en-US" sz="19900" dirty="0">
                <a:solidFill>
                  <a:srgbClr val="0877C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25" name="文本框 24"/>
          <p:cNvSpPr txBox="1"/>
          <p:nvPr>
            <p:custDataLst>
              <p:tags r:id="rId2"/>
            </p:custDataLst>
          </p:nvPr>
        </p:nvSpPr>
        <p:spPr>
          <a:xfrm>
            <a:off x="4772660" y="2136775"/>
            <a:ext cx="4778375" cy="2584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dist">
              <a:defRPr sz="5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时尚中黑简体" pitchFamily="2" charset="-122"/>
                <a:ea typeface="时尚中黑简体" pitchFamily="2" charset="-122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执行流程图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>
              <a:defRPr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Execution Flow Chart</a:t>
            </a:r>
            <a:endParaRPr lang="zh-CN" altLang="en-US" dirty="0">
              <a:sym typeface="微软雅黑" panose="020B0503020204020204" pitchFamily="34" charset="-122"/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506123" y="6105886"/>
            <a:ext cx="523105" cy="326727"/>
            <a:chOff x="196840" y="6316344"/>
            <a:chExt cx="523105" cy="326727"/>
          </a:xfrm>
        </p:grpSpPr>
        <p:sp>
          <p:nvSpPr>
            <p:cNvPr id="29" name="矩形: 圆角 28"/>
            <p:cNvSpPr/>
            <p:nvPr/>
          </p:nvSpPr>
          <p:spPr>
            <a:xfrm>
              <a:off x="196840" y="6316344"/>
              <a:ext cx="523105" cy="45719"/>
            </a:xfrm>
            <a:prstGeom prst="roundRect">
              <a:avLst>
                <a:gd name="adj" fmla="val 50000"/>
              </a:avLst>
            </a:prstGeom>
            <a:solidFill>
              <a:srgbClr val="0877CA">
                <a:alpha val="6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0" name="矩形: 圆角 29"/>
            <p:cNvSpPr/>
            <p:nvPr/>
          </p:nvSpPr>
          <p:spPr>
            <a:xfrm>
              <a:off x="196840" y="6456848"/>
              <a:ext cx="523105" cy="45719"/>
            </a:xfrm>
            <a:prstGeom prst="roundRect">
              <a:avLst>
                <a:gd name="adj" fmla="val 50000"/>
              </a:avLst>
            </a:prstGeom>
            <a:solidFill>
              <a:srgbClr val="0877CA">
                <a:alpha val="6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1" name="矩形: 圆角 30"/>
            <p:cNvSpPr/>
            <p:nvPr/>
          </p:nvSpPr>
          <p:spPr>
            <a:xfrm>
              <a:off x="196840" y="6597352"/>
              <a:ext cx="523105" cy="45719"/>
            </a:xfrm>
            <a:prstGeom prst="roundRect">
              <a:avLst>
                <a:gd name="adj" fmla="val 50000"/>
              </a:avLst>
            </a:prstGeom>
            <a:solidFill>
              <a:srgbClr val="0877CA">
                <a:alpha val="6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圆角矩形 147"/>
          <p:cNvSpPr/>
          <p:nvPr/>
        </p:nvSpPr>
        <p:spPr>
          <a:xfrm>
            <a:off x="5796280" y="3176905"/>
            <a:ext cx="2714625" cy="135572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>
            <p:custDataLst>
              <p:tags r:id="rId1"/>
            </p:custDataLst>
          </p:nvPr>
        </p:nvSpPr>
        <p:spPr>
          <a:xfrm>
            <a:off x="1410970" y="2464435"/>
            <a:ext cx="656590" cy="270065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kumimoji="1"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火车票信息识别</a:t>
            </a:r>
            <a:endParaRPr kumimoji="1"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82" name="文本框 81"/>
          <p:cNvSpPr txBox="1"/>
          <p:nvPr>
            <p:custDataLst>
              <p:tags r:id="rId2"/>
            </p:custDataLst>
          </p:nvPr>
        </p:nvSpPr>
        <p:spPr>
          <a:xfrm>
            <a:off x="3449320" y="2270760"/>
            <a:ext cx="605917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kumimoji="1" lang="zh-CN" altLang="en-US"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机器人自动完成火车票信息识别业务流程</a:t>
            </a:r>
            <a:endParaRPr kumimoji="1"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83" name="图片 82" descr="ibot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 cstate="print"/>
          <a:stretch>
            <a:fillRect/>
          </a:stretch>
        </p:blipFill>
        <p:spPr>
          <a:xfrm>
            <a:off x="2973705" y="3403600"/>
            <a:ext cx="686435" cy="686435"/>
          </a:xfrm>
          <a:prstGeom prst="rect">
            <a:avLst/>
          </a:prstGeom>
        </p:spPr>
      </p:pic>
      <p:pic>
        <p:nvPicPr>
          <p:cNvPr id="110" name="F35B0BEE-F18A-47BB-8FCB-E00DA2F2635D-1" descr="C:/Users/zyw/AppData/Local/Temp/wpp.dqHsjfwpp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2651760" y="3576320"/>
            <a:ext cx="395605" cy="396240"/>
          </a:xfrm>
          <a:prstGeom prst="rect">
            <a:avLst/>
          </a:prstGeom>
        </p:spPr>
      </p:pic>
      <p:pic>
        <p:nvPicPr>
          <p:cNvPr id="111" name="图形 40" descr="月历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843905" y="3588385"/>
            <a:ext cx="414020" cy="414020"/>
          </a:xfrm>
          <a:prstGeom prst="rect">
            <a:avLst/>
          </a:prstGeom>
        </p:spPr>
      </p:pic>
      <p:pic>
        <p:nvPicPr>
          <p:cNvPr id="112" name="图片 111" descr="ibot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4" cstate="print"/>
          <a:stretch>
            <a:fillRect/>
          </a:stretch>
        </p:blipFill>
        <p:spPr>
          <a:xfrm>
            <a:off x="4498340" y="3403600"/>
            <a:ext cx="686435" cy="686435"/>
          </a:xfrm>
          <a:prstGeom prst="rect">
            <a:avLst/>
          </a:prstGeom>
        </p:spPr>
      </p:pic>
      <p:pic>
        <p:nvPicPr>
          <p:cNvPr id="115" name="图形 44" descr="复选标记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9202420" y="3596640"/>
            <a:ext cx="424815" cy="424815"/>
          </a:xfrm>
          <a:prstGeom prst="rect">
            <a:avLst/>
          </a:prstGeom>
        </p:spPr>
      </p:pic>
      <p:pic>
        <p:nvPicPr>
          <p:cNvPr id="116" name="图片 115" descr="ibot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4" cstate="print"/>
          <a:stretch>
            <a:fillRect/>
          </a:stretch>
        </p:blipFill>
        <p:spPr>
          <a:xfrm>
            <a:off x="6104255" y="3371850"/>
            <a:ext cx="686435" cy="686435"/>
          </a:xfrm>
          <a:prstGeom prst="rect">
            <a:avLst/>
          </a:prstGeom>
        </p:spPr>
      </p:pic>
      <p:pic>
        <p:nvPicPr>
          <p:cNvPr id="118" name="图片 117" descr="ibot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4" cstate="print"/>
          <a:stretch>
            <a:fillRect/>
          </a:stretch>
        </p:blipFill>
        <p:spPr>
          <a:xfrm>
            <a:off x="7710170" y="3379470"/>
            <a:ext cx="686435" cy="686435"/>
          </a:xfrm>
          <a:prstGeom prst="rect">
            <a:avLst/>
          </a:prstGeom>
        </p:spPr>
      </p:pic>
      <p:sp>
        <p:nvSpPr>
          <p:cNvPr id="119" name="文本框 118"/>
          <p:cNvSpPr txBox="1"/>
          <p:nvPr>
            <p:custDataLst>
              <p:tags r:id="rId16"/>
            </p:custDataLst>
          </p:nvPr>
        </p:nvSpPr>
        <p:spPr>
          <a:xfrm>
            <a:off x="2336165" y="4045585"/>
            <a:ext cx="1353185" cy="26035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/>
            <a:r>
              <a:rPr kumimoji="1"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获取目录文件</a:t>
            </a:r>
            <a:endParaRPr kumimoji="1" lang="zh-CN" altLang="en-US" sz="1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0" name="文本框 119"/>
          <p:cNvSpPr txBox="1"/>
          <p:nvPr>
            <p:custDataLst>
              <p:tags r:id="rId17"/>
            </p:custDataLst>
          </p:nvPr>
        </p:nvSpPr>
        <p:spPr>
          <a:xfrm>
            <a:off x="4013835" y="4090035"/>
            <a:ext cx="1513205" cy="26035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/>
            <a:r>
              <a:rPr kumimoji="1" 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打开</a:t>
            </a:r>
            <a:r>
              <a:rPr kumimoji="1"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Excel</a:t>
            </a:r>
            <a:r>
              <a:rPr kumimoji="1"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工作薄</a:t>
            </a:r>
            <a:endParaRPr kumimoji="1"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21" name="图形 50" descr="列表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4192905" y="3544570"/>
            <a:ext cx="407035" cy="407035"/>
          </a:xfrm>
          <a:prstGeom prst="rect">
            <a:avLst/>
          </a:prstGeom>
        </p:spPr>
      </p:pic>
      <p:sp>
        <p:nvSpPr>
          <p:cNvPr id="122" name="文本框 121"/>
          <p:cNvSpPr txBox="1"/>
          <p:nvPr>
            <p:custDataLst>
              <p:tags r:id="rId21"/>
            </p:custDataLst>
          </p:nvPr>
        </p:nvSpPr>
        <p:spPr>
          <a:xfrm>
            <a:off x="6465570" y="2865120"/>
            <a:ext cx="1353185" cy="26035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/>
            <a:r>
              <a:rPr kumimoji="1"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数组遍历</a:t>
            </a:r>
            <a:endParaRPr kumimoji="1"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3" name="文本框 122"/>
          <p:cNvSpPr txBox="1"/>
          <p:nvPr>
            <p:custDataLst>
              <p:tags r:id="rId22"/>
            </p:custDataLst>
          </p:nvPr>
        </p:nvSpPr>
        <p:spPr>
          <a:xfrm>
            <a:off x="5527040" y="4090035"/>
            <a:ext cx="1656080" cy="26035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/>
            <a:r>
              <a:rPr kumimoji="1"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修改表格数据</a:t>
            </a:r>
            <a:endParaRPr kumimoji="1"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4" name="文本框 123"/>
          <p:cNvSpPr txBox="1"/>
          <p:nvPr>
            <p:custDataLst>
              <p:tags r:id="rId23"/>
            </p:custDataLst>
          </p:nvPr>
        </p:nvSpPr>
        <p:spPr>
          <a:xfrm>
            <a:off x="7428865" y="4090035"/>
            <a:ext cx="1353185" cy="26035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/>
            <a:r>
              <a:rPr kumimoji="1"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写入表格</a:t>
            </a:r>
            <a:endParaRPr kumimoji="1"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5" name="箭头: 右 119"/>
          <p:cNvSpPr/>
          <p:nvPr>
            <p:custDataLst>
              <p:tags r:id="rId24"/>
            </p:custDataLst>
          </p:nvPr>
        </p:nvSpPr>
        <p:spPr>
          <a:xfrm>
            <a:off x="6818630" y="3729990"/>
            <a:ext cx="514985" cy="147955"/>
          </a:xfrm>
          <a:prstGeom prst="rightArrow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7" name="箭头: 右 121"/>
          <p:cNvSpPr/>
          <p:nvPr>
            <p:custDataLst>
              <p:tags r:id="rId25"/>
            </p:custDataLst>
          </p:nvPr>
        </p:nvSpPr>
        <p:spPr>
          <a:xfrm>
            <a:off x="5291455" y="3729990"/>
            <a:ext cx="514985" cy="147955"/>
          </a:xfrm>
          <a:prstGeom prst="rightArrow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8" name="箭头: 右 122"/>
          <p:cNvSpPr/>
          <p:nvPr>
            <p:custDataLst>
              <p:tags r:id="rId26"/>
            </p:custDataLst>
          </p:nvPr>
        </p:nvSpPr>
        <p:spPr>
          <a:xfrm>
            <a:off x="3733800" y="3729990"/>
            <a:ext cx="514985" cy="147955"/>
          </a:xfrm>
          <a:prstGeom prst="rightArrow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9" name="箭头: 右 124"/>
          <p:cNvSpPr/>
          <p:nvPr>
            <p:custDataLst>
              <p:tags r:id="rId27"/>
            </p:custDataLst>
          </p:nvPr>
        </p:nvSpPr>
        <p:spPr>
          <a:xfrm>
            <a:off x="8510905" y="3769995"/>
            <a:ext cx="514985" cy="147955"/>
          </a:xfrm>
          <a:prstGeom prst="rightArrow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31" name="图片 130" descr="ibot"/>
          <p:cNvPicPr>
            <a:picLocks noChangeAspect="1"/>
          </p:cNvPicPr>
          <p:nvPr>
            <p:custDataLst>
              <p:tags r:id="rId28"/>
            </p:custDataLst>
          </p:nvPr>
        </p:nvPicPr>
        <p:blipFill>
          <a:blip r:embed="rId4" cstate="print"/>
          <a:stretch>
            <a:fillRect/>
          </a:stretch>
        </p:blipFill>
        <p:spPr>
          <a:xfrm>
            <a:off x="9552305" y="3403600"/>
            <a:ext cx="686435" cy="686435"/>
          </a:xfrm>
          <a:prstGeom prst="rect">
            <a:avLst/>
          </a:prstGeom>
        </p:spPr>
      </p:pic>
      <p:sp>
        <p:nvSpPr>
          <p:cNvPr id="132" name="文本框 131"/>
          <p:cNvSpPr txBox="1"/>
          <p:nvPr>
            <p:custDataLst>
              <p:tags r:id="rId29"/>
            </p:custDataLst>
          </p:nvPr>
        </p:nvSpPr>
        <p:spPr>
          <a:xfrm>
            <a:off x="9027795" y="4090035"/>
            <a:ext cx="1616075" cy="26035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/>
            <a:r>
              <a:rPr kumimoji="1"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保存表格数据</a:t>
            </a:r>
            <a:endParaRPr kumimoji="1"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2" name="文本框 141"/>
          <p:cNvSpPr txBox="1"/>
          <p:nvPr>
            <p:custDataLst>
              <p:tags r:id="rId30"/>
            </p:custDataLst>
          </p:nvPr>
        </p:nvSpPr>
        <p:spPr>
          <a:xfrm>
            <a:off x="892175" y="260350"/>
            <a:ext cx="656272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执行流程图</a:t>
            </a:r>
            <a:endParaRPr lang="zh-CN" altLang="en-US" sz="3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>
              <a:defRPr/>
            </a:pPr>
            <a:r>
              <a: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Execution Flow Chart</a:t>
            </a:r>
            <a:endParaRPr lang="zh-CN" altLang="en-US" sz="3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43" name="矩形: 圆角 61"/>
          <p:cNvSpPr/>
          <p:nvPr>
            <p:custDataLst>
              <p:tags r:id="rId31"/>
            </p:custDataLst>
          </p:nvPr>
        </p:nvSpPr>
        <p:spPr>
          <a:xfrm>
            <a:off x="970428" y="1513207"/>
            <a:ext cx="1561176" cy="84728"/>
          </a:xfrm>
          <a:prstGeom prst="roundRect">
            <a:avLst>
              <a:gd name="adj" fmla="val 50000"/>
            </a:avLst>
          </a:prstGeom>
          <a:solidFill>
            <a:srgbClr val="15A5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pic>
        <p:nvPicPr>
          <p:cNvPr id="146" name="图形 40" descr="月历"/>
          <p:cNvPicPr>
            <a:picLocks noChangeAspect="1"/>
          </p:cNvPicPr>
          <p:nvPr>
            <p:custDataLst>
              <p:tags r:id="rId32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404735" y="3607435"/>
            <a:ext cx="414020" cy="414020"/>
          </a:xfrm>
          <a:prstGeom prst="rect">
            <a:avLst/>
          </a:prstGeom>
        </p:spPr>
      </p:pic>
    </p:spTree>
    <p:custDataLst>
      <p:tags r:id="rId3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>
            <p:custDataLst>
              <p:tags r:id="rId1"/>
            </p:custDataLst>
          </p:nvPr>
        </p:nvGrpSpPr>
        <p:grpSpPr>
          <a:xfrm>
            <a:off x="585470" y="0"/>
            <a:ext cx="10844530" cy="6916420"/>
            <a:chOff x="1174752" y="2094775"/>
            <a:chExt cx="4294140" cy="3422418"/>
          </a:xfrm>
        </p:grpSpPr>
        <p:pic>
          <p:nvPicPr>
            <p:cNvPr id="5" name="Picture 5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3" cstate="screen"/>
            <a:stretch>
              <a:fillRect/>
            </a:stretch>
          </p:blipFill>
          <p:spPr>
            <a:xfrm>
              <a:off x="1174752" y="2094775"/>
              <a:ext cx="4294140" cy="3422418"/>
            </a:xfrm>
            <a:prstGeom prst="rect">
              <a:avLst/>
            </a:prstGeom>
          </p:spPr>
        </p:pic>
        <p:sp>
          <p:nvSpPr>
            <p:cNvPr id="6" name="矩形 5"/>
            <p:cNvSpPr/>
            <p:nvPr>
              <p:custDataLst>
                <p:tags r:id="rId4"/>
              </p:custDataLst>
            </p:nvPr>
          </p:nvSpPr>
          <p:spPr>
            <a:xfrm>
              <a:off x="1397399" y="2301989"/>
              <a:ext cx="3842449" cy="2176369"/>
            </a:xfrm>
            <a:prstGeom prst="rect">
              <a:avLst/>
            </a:prstGeom>
            <a:blipFill>
              <a:blip r:embed="rId5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7" name="透明"/>
            <p:cNvSpPr/>
            <p:nvPr>
              <p:custDataLst>
                <p:tags r:id="rId6"/>
              </p:custDataLst>
            </p:nvPr>
          </p:nvSpPr>
          <p:spPr bwMode="auto">
            <a:xfrm>
              <a:off x="3259976" y="2301989"/>
              <a:ext cx="1979872" cy="2176456"/>
            </a:xfrm>
            <a:custGeom>
              <a:avLst/>
              <a:gdLst>
                <a:gd name="T0" fmla="*/ 1682 w 1682"/>
                <a:gd name="T1" fmla="*/ 0 h 2069"/>
                <a:gd name="T2" fmla="*/ 789 w 1682"/>
                <a:gd name="T3" fmla="*/ 0 h 2069"/>
                <a:gd name="T4" fmla="*/ 0 w 1682"/>
                <a:gd name="T5" fmla="*/ 2069 h 2069"/>
                <a:gd name="T6" fmla="*/ 1682 w 1682"/>
                <a:gd name="T7" fmla="*/ 2069 h 2069"/>
                <a:gd name="T8" fmla="*/ 1682 w 1682"/>
                <a:gd name="T9" fmla="*/ 0 h 20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82" h="2069">
                  <a:moveTo>
                    <a:pt x="1682" y="0"/>
                  </a:moveTo>
                  <a:lnTo>
                    <a:pt x="789" y="0"/>
                  </a:lnTo>
                  <a:lnTo>
                    <a:pt x="0" y="2069"/>
                  </a:lnTo>
                  <a:lnTo>
                    <a:pt x="1682" y="2069"/>
                  </a:lnTo>
                  <a:lnTo>
                    <a:pt x="1682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alpha val="30000"/>
                  </a:schemeClr>
                </a:gs>
                <a:gs pos="23000">
                  <a:schemeClr val="bg1">
                    <a:alpha val="20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8100000" scaled="1"/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pic>
        <p:nvPicPr>
          <p:cNvPr id="3" name="a2e8d88b6a8e609539df7c141b477494">
            <a:hlinkClick r:id="" action="ppaction://media"/>
          </p:cNvPr>
          <p:cNvPicPr/>
          <p:nvPr>
            <a:videoFile r:link="rId7"/>
            <p:extLst>
              <p:ext uri="{DAA4B4D4-6D71-4841-9C94-3DE7FCFB9230}">
                <p14:media xmlns:p14="http://schemas.microsoft.com/office/powerpoint/2010/main" r:embed="rId8"/>
              </p:ext>
            </p:extLst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1148080" y="418465"/>
            <a:ext cx="9718040" cy="4587240"/>
          </a:xfrm>
          <a:prstGeom prst="rect">
            <a:avLst/>
          </a:prstGeom>
        </p:spPr>
      </p:pic>
    </p:spTree>
    <p:custDataLst>
      <p:tags r:id="rId1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video fullScrn="0">
              <p:cMediaNode>
                <p:cTn id="2" fill="hold" display="1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 additive="base">
                                        <p:cTn id="7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图片 3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24" name="组合 23"/>
          <p:cNvGrpSpPr/>
          <p:nvPr/>
        </p:nvGrpSpPr>
        <p:grpSpPr>
          <a:xfrm>
            <a:off x="3115395" y="1624377"/>
            <a:ext cx="1112352" cy="3211922"/>
            <a:chOff x="4963761" y="3100013"/>
            <a:chExt cx="1112352" cy="3211922"/>
          </a:xfrm>
        </p:grpSpPr>
        <p:sp>
          <p:nvSpPr>
            <p:cNvPr id="23" name="文本框 22"/>
            <p:cNvSpPr txBox="1"/>
            <p:nvPr/>
          </p:nvSpPr>
          <p:spPr>
            <a:xfrm>
              <a:off x="5068001" y="3100013"/>
              <a:ext cx="1008112" cy="31547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99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3</a:t>
              </a:r>
              <a:endParaRPr lang="zh-CN" altLang="en-US" sz="199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4963761" y="3157225"/>
              <a:ext cx="1008112" cy="31547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9900" dirty="0">
                  <a:solidFill>
                    <a:srgbClr val="0877CA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3</a:t>
              </a:r>
              <a:endParaRPr lang="zh-CN" altLang="en-US" sz="19900" dirty="0">
                <a:solidFill>
                  <a:srgbClr val="0877C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25" name="文本框 24"/>
          <p:cNvSpPr txBox="1"/>
          <p:nvPr>
            <p:custDataLst>
              <p:tags r:id="rId2"/>
            </p:custDataLst>
          </p:nvPr>
        </p:nvSpPr>
        <p:spPr>
          <a:xfrm>
            <a:off x="4978400" y="2292985"/>
            <a:ext cx="4778375" cy="2122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方案价值与收益</a:t>
            </a:r>
            <a:endParaRPr lang="zh-CN" altLang="en-US" sz="4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Solution Value and Revenue</a:t>
            </a:r>
            <a:endParaRPr lang="zh-CN" altLang="en-US" sz="4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506123" y="6105886"/>
            <a:ext cx="523105" cy="326727"/>
            <a:chOff x="196840" y="6316344"/>
            <a:chExt cx="523105" cy="326727"/>
          </a:xfrm>
        </p:grpSpPr>
        <p:sp>
          <p:nvSpPr>
            <p:cNvPr id="29" name="矩形: 圆角 28"/>
            <p:cNvSpPr/>
            <p:nvPr/>
          </p:nvSpPr>
          <p:spPr>
            <a:xfrm>
              <a:off x="196840" y="6316344"/>
              <a:ext cx="523105" cy="45719"/>
            </a:xfrm>
            <a:prstGeom prst="roundRect">
              <a:avLst>
                <a:gd name="adj" fmla="val 50000"/>
              </a:avLst>
            </a:prstGeom>
            <a:solidFill>
              <a:srgbClr val="0877CA">
                <a:alpha val="6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0" name="矩形: 圆角 29"/>
            <p:cNvSpPr/>
            <p:nvPr/>
          </p:nvSpPr>
          <p:spPr>
            <a:xfrm>
              <a:off x="196840" y="6456848"/>
              <a:ext cx="523105" cy="45719"/>
            </a:xfrm>
            <a:prstGeom prst="roundRect">
              <a:avLst>
                <a:gd name="adj" fmla="val 50000"/>
              </a:avLst>
            </a:prstGeom>
            <a:solidFill>
              <a:srgbClr val="0877CA">
                <a:alpha val="6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1" name="矩形: 圆角 30"/>
            <p:cNvSpPr/>
            <p:nvPr/>
          </p:nvSpPr>
          <p:spPr>
            <a:xfrm>
              <a:off x="196840" y="6597352"/>
              <a:ext cx="523105" cy="45719"/>
            </a:xfrm>
            <a:prstGeom prst="roundRect">
              <a:avLst>
                <a:gd name="adj" fmla="val 50000"/>
              </a:avLst>
            </a:prstGeom>
            <a:solidFill>
              <a:srgbClr val="0877CA">
                <a:alpha val="6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文本框 49"/>
          <p:cNvSpPr txBox="1"/>
          <p:nvPr>
            <p:custDataLst>
              <p:tags r:id="rId1"/>
            </p:custDataLst>
          </p:nvPr>
        </p:nvSpPr>
        <p:spPr>
          <a:xfrm>
            <a:off x="899160" y="325120"/>
            <a:ext cx="6562725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方案价值与收益</a:t>
            </a:r>
            <a:endParaRPr lang="zh-CN" altLang="en-US" sz="3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Solution Value and Revenue</a:t>
            </a:r>
            <a:endParaRPr lang="zh-CN" altLang="en-US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grpSp>
        <p:nvGrpSpPr>
          <p:cNvPr id="51" name="组合 50"/>
          <p:cNvGrpSpPr/>
          <p:nvPr>
            <p:custDataLst>
              <p:tags r:id="rId2"/>
            </p:custDataLst>
          </p:nvPr>
        </p:nvGrpSpPr>
        <p:grpSpPr>
          <a:xfrm>
            <a:off x="899078" y="2232026"/>
            <a:ext cx="10442575" cy="3684586"/>
            <a:chOff x="899078" y="1724026"/>
            <a:chExt cx="10442575" cy="3684586"/>
          </a:xfrm>
        </p:grpSpPr>
        <p:grpSp>
          <p:nvGrpSpPr>
            <p:cNvPr id="52" name="组合 51"/>
            <p:cNvGrpSpPr/>
            <p:nvPr/>
          </p:nvGrpSpPr>
          <p:grpSpPr>
            <a:xfrm>
              <a:off x="899078" y="1724026"/>
              <a:ext cx="5132387" cy="1704974"/>
              <a:chOff x="874713" y="1943101"/>
              <a:chExt cx="5132387" cy="1704974"/>
            </a:xfrm>
          </p:grpSpPr>
          <p:grpSp>
            <p:nvGrpSpPr>
              <p:cNvPr id="74" name="组合 73"/>
              <p:cNvGrpSpPr/>
              <p:nvPr/>
            </p:nvGrpSpPr>
            <p:grpSpPr>
              <a:xfrm>
                <a:off x="874713" y="1943101"/>
                <a:ext cx="5132387" cy="1704974"/>
                <a:chOff x="874713" y="1752601"/>
                <a:chExt cx="5132387" cy="1704974"/>
              </a:xfrm>
            </p:grpSpPr>
            <p:sp>
              <p:nvSpPr>
                <p:cNvPr id="78" name="矩形 77"/>
                <p:cNvSpPr/>
                <p:nvPr/>
              </p:nvSpPr>
              <p:spPr>
                <a:xfrm>
                  <a:off x="874713" y="1752601"/>
                  <a:ext cx="5132387" cy="1704974"/>
                </a:xfrm>
                <a:prstGeom prst="rect">
                  <a:avLst/>
                </a:prstGeom>
                <a:noFill/>
                <a:ln>
                  <a:solidFill>
                    <a:srgbClr val="0E4CA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endParaRPr>
                </a:p>
              </p:txBody>
            </p:sp>
            <p:sp>
              <p:nvSpPr>
                <p:cNvPr id="79" name="椭圆 8"/>
                <p:cNvSpPr/>
                <p:nvPr/>
              </p:nvSpPr>
              <p:spPr>
                <a:xfrm>
                  <a:off x="5200650" y="1991396"/>
                  <a:ext cx="586015" cy="514075"/>
                </a:xfrm>
                <a:custGeom>
                  <a:avLst/>
                  <a:gdLst>
                    <a:gd name="connsiteX0" fmla="*/ 352921 w 607646"/>
                    <a:gd name="connsiteY0" fmla="*/ 457945 h 533051"/>
                    <a:gd name="connsiteX1" fmla="*/ 342979 w 607646"/>
                    <a:gd name="connsiteY1" fmla="*/ 462170 h 533051"/>
                    <a:gd name="connsiteX2" fmla="*/ 338854 w 607646"/>
                    <a:gd name="connsiteY2" fmla="*/ 472100 h 533051"/>
                    <a:gd name="connsiteX3" fmla="*/ 342979 w 607646"/>
                    <a:gd name="connsiteY3" fmla="*/ 482029 h 533051"/>
                    <a:gd name="connsiteX4" fmla="*/ 352921 w 607646"/>
                    <a:gd name="connsiteY4" fmla="*/ 486149 h 533051"/>
                    <a:gd name="connsiteX5" fmla="*/ 362863 w 607646"/>
                    <a:gd name="connsiteY5" fmla="*/ 482029 h 533051"/>
                    <a:gd name="connsiteX6" fmla="*/ 366987 w 607646"/>
                    <a:gd name="connsiteY6" fmla="*/ 472100 h 533051"/>
                    <a:gd name="connsiteX7" fmla="*/ 362863 w 607646"/>
                    <a:gd name="connsiteY7" fmla="*/ 462170 h 533051"/>
                    <a:gd name="connsiteX8" fmla="*/ 352921 w 607646"/>
                    <a:gd name="connsiteY8" fmla="*/ 457945 h 533051"/>
                    <a:gd name="connsiteX9" fmla="*/ 438485 w 607646"/>
                    <a:gd name="connsiteY9" fmla="*/ 375972 h 533051"/>
                    <a:gd name="connsiteX10" fmla="*/ 431081 w 607646"/>
                    <a:gd name="connsiteY10" fmla="*/ 379141 h 533051"/>
                    <a:gd name="connsiteX11" fmla="*/ 372699 w 607646"/>
                    <a:gd name="connsiteY11" fmla="*/ 437346 h 533051"/>
                    <a:gd name="connsiteX12" fmla="*/ 369632 w 607646"/>
                    <a:gd name="connsiteY12" fmla="*/ 444846 h 533051"/>
                    <a:gd name="connsiteX13" fmla="*/ 372699 w 607646"/>
                    <a:gd name="connsiteY13" fmla="*/ 452346 h 533051"/>
                    <a:gd name="connsiteX14" fmla="*/ 380208 w 607646"/>
                    <a:gd name="connsiteY14" fmla="*/ 455409 h 533051"/>
                    <a:gd name="connsiteX15" fmla="*/ 387612 w 607646"/>
                    <a:gd name="connsiteY15" fmla="*/ 452346 h 533051"/>
                    <a:gd name="connsiteX16" fmla="*/ 445994 w 607646"/>
                    <a:gd name="connsiteY16" fmla="*/ 394035 h 533051"/>
                    <a:gd name="connsiteX17" fmla="*/ 449062 w 607646"/>
                    <a:gd name="connsiteY17" fmla="*/ 386535 h 533051"/>
                    <a:gd name="connsiteX18" fmla="*/ 445994 w 607646"/>
                    <a:gd name="connsiteY18" fmla="*/ 379141 h 533051"/>
                    <a:gd name="connsiteX19" fmla="*/ 438485 w 607646"/>
                    <a:gd name="connsiteY19" fmla="*/ 375972 h 533051"/>
                    <a:gd name="connsiteX20" fmla="*/ 534943 w 607646"/>
                    <a:gd name="connsiteY20" fmla="*/ 217624 h 533051"/>
                    <a:gd name="connsiteX21" fmla="*/ 553981 w 607646"/>
                    <a:gd name="connsiteY21" fmla="*/ 225547 h 533051"/>
                    <a:gd name="connsiteX22" fmla="*/ 554404 w 607646"/>
                    <a:gd name="connsiteY22" fmla="*/ 225969 h 533051"/>
                    <a:gd name="connsiteX23" fmla="*/ 556520 w 607646"/>
                    <a:gd name="connsiteY23" fmla="*/ 230934 h 533051"/>
                    <a:gd name="connsiteX24" fmla="*/ 554510 w 607646"/>
                    <a:gd name="connsiteY24" fmla="*/ 235899 h 533051"/>
                    <a:gd name="connsiteX25" fmla="*/ 524050 w 607646"/>
                    <a:gd name="connsiteY25" fmla="*/ 266322 h 533051"/>
                    <a:gd name="connsiteX26" fmla="*/ 516752 w 607646"/>
                    <a:gd name="connsiteY26" fmla="*/ 283752 h 533051"/>
                    <a:gd name="connsiteX27" fmla="*/ 524050 w 607646"/>
                    <a:gd name="connsiteY27" fmla="*/ 301182 h 533051"/>
                    <a:gd name="connsiteX28" fmla="*/ 541501 w 607646"/>
                    <a:gd name="connsiteY28" fmla="*/ 308365 h 533051"/>
                    <a:gd name="connsiteX29" fmla="*/ 558952 w 607646"/>
                    <a:gd name="connsiteY29" fmla="*/ 301182 h 533051"/>
                    <a:gd name="connsiteX30" fmla="*/ 589413 w 607646"/>
                    <a:gd name="connsiteY30" fmla="*/ 270759 h 533051"/>
                    <a:gd name="connsiteX31" fmla="*/ 594384 w 607646"/>
                    <a:gd name="connsiteY31" fmla="*/ 268752 h 533051"/>
                    <a:gd name="connsiteX32" fmla="*/ 599355 w 607646"/>
                    <a:gd name="connsiteY32" fmla="*/ 270759 h 533051"/>
                    <a:gd name="connsiteX33" fmla="*/ 599778 w 607646"/>
                    <a:gd name="connsiteY33" fmla="*/ 271181 h 533051"/>
                    <a:gd name="connsiteX34" fmla="*/ 606758 w 607646"/>
                    <a:gd name="connsiteY34" fmla="*/ 297168 h 533051"/>
                    <a:gd name="connsiteX35" fmla="*/ 590047 w 607646"/>
                    <a:gd name="connsiteY35" fmla="*/ 359704 h 533051"/>
                    <a:gd name="connsiteX36" fmla="*/ 571010 w 607646"/>
                    <a:gd name="connsiteY36" fmla="*/ 378612 h 533051"/>
                    <a:gd name="connsiteX37" fmla="*/ 570798 w 607646"/>
                    <a:gd name="connsiteY37" fmla="*/ 378718 h 533051"/>
                    <a:gd name="connsiteX38" fmla="*/ 501627 w 607646"/>
                    <a:gd name="connsiteY38" fmla="*/ 395303 h 533051"/>
                    <a:gd name="connsiteX39" fmla="*/ 377987 w 607646"/>
                    <a:gd name="connsiteY39" fmla="*/ 518790 h 533051"/>
                    <a:gd name="connsiteX40" fmla="*/ 343507 w 607646"/>
                    <a:gd name="connsiteY40" fmla="*/ 533051 h 533051"/>
                    <a:gd name="connsiteX41" fmla="*/ 309028 w 607646"/>
                    <a:gd name="connsiteY41" fmla="*/ 518790 h 533051"/>
                    <a:gd name="connsiteX42" fmla="*/ 306066 w 607646"/>
                    <a:gd name="connsiteY42" fmla="*/ 515833 h 533051"/>
                    <a:gd name="connsiteX43" fmla="*/ 291788 w 607646"/>
                    <a:gd name="connsiteY43" fmla="*/ 481501 h 533051"/>
                    <a:gd name="connsiteX44" fmla="*/ 306066 w 607646"/>
                    <a:gd name="connsiteY44" fmla="*/ 447064 h 533051"/>
                    <a:gd name="connsiteX45" fmla="*/ 429707 w 607646"/>
                    <a:gd name="connsiteY45" fmla="*/ 323576 h 533051"/>
                    <a:gd name="connsiteX46" fmla="*/ 446418 w 607646"/>
                    <a:gd name="connsiteY46" fmla="*/ 254491 h 533051"/>
                    <a:gd name="connsiteX47" fmla="*/ 446418 w 607646"/>
                    <a:gd name="connsiteY47" fmla="*/ 254280 h 533051"/>
                    <a:gd name="connsiteX48" fmla="*/ 465455 w 607646"/>
                    <a:gd name="connsiteY48" fmla="*/ 235265 h 533051"/>
                    <a:gd name="connsiteX49" fmla="*/ 527963 w 607646"/>
                    <a:gd name="connsiteY49" fmla="*/ 218575 h 533051"/>
                    <a:gd name="connsiteX50" fmla="*/ 534943 w 607646"/>
                    <a:gd name="connsiteY50" fmla="*/ 217624 h 533051"/>
                    <a:gd name="connsiteX51" fmla="*/ 253873 w 607646"/>
                    <a:gd name="connsiteY51" fmla="*/ 140927 h 533051"/>
                    <a:gd name="connsiteX52" fmla="*/ 141005 w 607646"/>
                    <a:gd name="connsiteY52" fmla="*/ 253542 h 533051"/>
                    <a:gd name="connsiteX53" fmla="*/ 253873 w 607646"/>
                    <a:gd name="connsiteY53" fmla="*/ 366262 h 533051"/>
                    <a:gd name="connsiteX54" fmla="*/ 366741 w 607646"/>
                    <a:gd name="connsiteY54" fmla="*/ 253542 h 533051"/>
                    <a:gd name="connsiteX55" fmla="*/ 253873 w 607646"/>
                    <a:gd name="connsiteY55" fmla="*/ 140927 h 533051"/>
                    <a:gd name="connsiteX56" fmla="*/ 232929 w 607646"/>
                    <a:gd name="connsiteY56" fmla="*/ 0 h 533051"/>
                    <a:gd name="connsiteX57" fmla="*/ 274818 w 607646"/>
                    <a:gd name="connsiteY57" fmla="*/ 0 h 533051"/>
                    <a:gd name="connsiteX58" fmla="*/ 316918 w 607646"/>
                    <a:gd name="connsiteY58" fmla="*/ 42045 h 533051"/>
                    <a:gd name="connsiteX59" fmla="*/ 316918 w 607646"/>
                    <a:gd name="connsiteY59" fmla="*/ 55885 h 533051"/>
                    <a:gd name="connsiteX60" fmla="*/ 349287 w 607646"/>
                    <a:gd name="connsiteY60" fmla="*/ 69301 h 533051"/>
                    <a:gd name="connsiteX61" fmla="*/ 359125 w 607646"/>
                    <a:gd name="connsiteY61" fmla="*/ 59476 h 533051"/>
                    <a:gd name="connsiteX62" fmla="*/ 388849 w 607646"/>
                    <a:gd name="connsiteY62" fmla="*/ 47222 h 533051"/>
                    <a:gd name="connsiteX63" fmla="*/ 418574 w 607646"/>
                    <a:gd name="connsiteY63" fmla="*/ 59476 h 533051"/>
                    <a:gd name="connsiteX64" fmla="*/ 448192 w 607646"/>
                    <a:gd name="connsiteY64" fmla="*/ 89162 h 533051"/>
                    <a:gd name="connsiteX65" fmla="*/ 448192 w 607646"/>
                    <a:gd name="connsiteY65" fmla="*/ 148533 h 533051"/>
                    <a:gd name="connsiteX66" fmla="*/ 438460 w 607646"/>
                    <a:gd name="connsiteY66" fmla="*/ 158252 h 533051"/>
                    <a:gd name="connsiteX67" fmla="*/ 451789 w 607646"/>
                    <a:gd name="connsiteY67" fmla="*/ 190684 h 533051"/>
                    <a:gd name="connsiteX68" fmla="*/ 465752 w 607646"/>
                    <a:gd name="connsiteY68" fmla="*/ 190684 h 533051"/>
                    <a:gd name="connsiteX69" fmla="*/ 497909 w 607646"/>
                    <a:gd name="connsiteY69" fmla="*/ 205685 h 533051"/>
                    <a:gd name="connsiteX70" fmla="*/ 450837 w 607646"/>
                    <a:gd name="connsiteY70" fmla="*/ 218257 h 533051"/>
                    <a:gd name="connsiteX71" fmla="*/ 419420 w 607646"/>
                    <a:gd name="connsiteY71" fmla="*/ 249739 h 533051"/>
                    <a:gd name="connsiteX72" fmla="*/ 419208 w 607646"/>
                    <a:gd name="connsiteY72" fmla="*/ 250372 h 533051"/>
                    <a:gd name="connsiteX73" fmla="*/ 403764 w 607646"/>
                    <a:gd name="connsiteY73" fmla="*/ 314603 h 533051"/>
                    <a:gd name="connsiteX74" fmla="*/ 283598 w 607646"/>
                    <a:gd name="connsiteY74" fmla="*/ 434613 h 533051"/>
                    <a:gd name="connsiteX75" fmla="*/ 264134 w 607646"/>
                    <a:gd name="connsiteY75" fmla="*/ 481518 h 533051"/>
                    <a:gd name="connsiteX76" fmla="*/ 269317 w 607646"/>
                    <a:gd name="connsiteY76" fmla="*/ 507083 h 533051"/>
                    <a:gd name="connsiteX77" fmla="*/ 232929 w 607646"/>
                    <a:gd name="connsiteY77" fmla="*/ 507083 h 533051"/>
                    <a:gd name="connsiteX78" fmla="*/ 190828 w 607646"/>
                    <a:gd name="connsiteY78" fmla="*/ 465143 h 533051"/>
                    <a:gd name="connsiteX79" fmla="*/ 190828 w 607646"/>
                    <a:gd name="connsiteY79" fmla="*/ 451304 h 533051"/>
                    <a:gd name="connsiteX80" fmla="*/ 158459 w 607646"/>
                    <a:gd name="connsiteY80" fmla="*/ 437888 h 533051"/>
                    <a:gd name="connsiteX81" fmla="*/ 148622 w 607646"/>
                    <a:gd name="connsiteY81" fmla="*/ 447712 h 533051"/>
                    <a:gd name="connsiteX82" fmla="*/ 118897 w 607646"/>
                    <a:gd name="connsiteY82" fmla="*/ 459967 h 533051"/>
                    <a:gd name="connsiteX83" fmla="*/ 89173 w 607646"/>
                    <a:gd name="connsiteY83" fmla="*/ 447712 h 533051"/>
                    <a:gd name="connsiteX84" fmla="*/ 59554 w 607646"/>
                    <a:gd name="connsiteY84" fmla="*/ 418027 h 533051"/>
                    <a:gd name="connsiteX85" fmla="*/ 59554 w 607646"/>
                    <a:gd name="connsiteY85" fmla="*/ 358656 h 533051"/>
                    <a:gd name="connsiteX86" fmla="*/ 69286 w 607646"/>
                    <a:gd name="connsiteY86" fmla="*/ 348831 h 533051"/>
                    <a:gd name="connsiteX87" fmla="*/ 55958 w 607646"/>
                    <a:gd name="connsiteY87" fmla="*/ 316505 h 533051"/>
                    <a:gd name="connsiteX88" fmla="*/ 41995 w 607646"/>
                    <a:gd name="connsiteY88" fmla="*/ 316505 h 533051"/>
                    <a:gd name="connsiteX89" fmla="*/ 0 w 607646"/>
                    <a:gd name="connsiteY89" fmla="*/ 274565 h 533051"/>
                    <a:gd name="connsiteX90" fmla="*/ 0 w 607646"/>
                    <a:gd name="connsiteY90" fmla="*/ 232625 h 533051"/>
                    <a:gd name="connsiteX91" fmla="*/ 41995 w 607646"/>
                    <a:gd name="connsiteY91" fmla="*/ 190684 h 533051"/>
                    <a:gd name="connsiteX92" fmla="*/ 55958 w 607646"/>
                    <a:gd name="connsiteY92" fmla="*/ 190684 h 533051"/>
                    <a:gd name="connsiteX93" fmla="*/ 69286 w 607646"/>
                    <a:gd name="connsiteY93" fmla="*/ 158252 h 533051"/>
                    <a:gd name="connsiteX94" fmla="*/ 59554 w 607646"/>
                    <a:gd name="connsiteY94" fmla="*/ 148533 h 533051"/>
                    <a:gd name="connsiteX95" fmla="*/ 59554 w 607646"/>
                    <a:gd name="connsiteY95" fmla="*/ 89162 h 533051"/>
                    <a:gd name="connsiteX96" fmla="*/ 89173 w 607646"/>
                    <a:gd name="connsiteY96" fmla="*/ 59476 h 533051"/>
                    <a:gd name="connsiteX97" fmla="*/ 118897 w 607646"/>
                    <a:gd name="connsiteY97" fmla="*/ 47222 h 533051"/>
                    <a:gd name="connsiteX98" fmla="*/ 148622 w 607646"/>
                    <a:gd name="connsiteY98" fmla="*/ 59476 h 533051"/>
                    <a:gd name="connsiteX99" fmla="*/ 158459 w 607646"/>
                    <a:gd name="connsiteY99" fmla="*/ 69301 h 533051"/>
                    <a:gd name="connsiteX100" fmla="*/ 190828 w 607646"/>
                    <a:gd name="connsiteY100" fmla="*/ 55885 h 533051"/>
                    <a:gd name="connsiteX101" fmla="*/ 190828 w 607646"/>
                    <a:gd name="connsiteY101" fmla="*/ 42045 h 533051"/>
                    <a:gd name="connsiteX102" fmla="*/ 232929 w 607646"/>
                    <a:gd name="connsiteY102" fmla="*/ 0 h 53305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</a:cxnLst>
                  <a:rect l="l" t="t" r="r" b="b"/>
                  <a:pathLst>
                    <a:path w="607646" h="533051">
                      <a:moveTo>
                        <a:pt x="352921" y="457945"/>
                      </a:moveTo>
                      <a:cubicBezTo>
                        <a:pt x="349113" y="457945"/>
                        <a:pt x="345623" y="459423"/>
                        <a:pt x="342979" y="462170"/>
                      </a:cubicBezTo>
                      <a:cubicBezTo>
                        <a:pt x="340229" y="464811"/>
                        <a:pt x="338854" y="468297"/>
                        <a:pt x="338854" y="472100"/>
                      </a:cubicBezTo>
                      <a:cubicBezTo>
                        <a:pt x="338854" y="475797"/>
                        <a:pt x="340229" y="479389"/>
                        <a:pt x="342979" y="482029"/>
                      </a:cubicBezTo>
                      <a:cubicBezTo>
                        <a:pt x="345623" y="484670"/>
                        <a:pt x="349113" y="486149"/>
                        <a:pt x="352921" y="486149"/>
                      </a:cubicBezTo>
                      <a:cubicBezTo>
                        <a:pt x="356622" y="486149"/>
                        <a:pt x="360218" y="484670"/>
                        <a:pt x="362863" y="482029"/>
                      </a:cubicBezTo>
                      <a:cubicBezTo>
                        <a:pt x="365507" y="479389"/>
                        <a:pt x="366987" y="475797"/>
                        <a:pt x="366987" y="472100"/>
                      </a:cubicBezTo>
                      <a:cubicBezTo>
                        <a:pt x="366987" y="468297"/>
                        <a:pt x="365507" y="464811"/>
                        <a:pt x="362863" y="462170"/>
                      </a:cubicBezTo>
                      <a:cubicBezTo>
                        <a:pt x="360218" y="459423"/>
                        <a:pt x="356622" y="457945"/>
                        <a:pt x="352921" y="457945"/>
                      </a:cubicBezTo>
                      <a:close/>
                      <a:moveTo>
                        <a:pt x="438485" y="375972"/>
                      </a:moveTo>
                      <a:cubicBezTo>
                        <a:pt x="435735" y="375972"/>
                        <a:pt x="432985" y="377134"/>
                        <a:pt x="431081" y="379141"/>
                      </a:cubicBezTo>
                      <a:lnTo>
                        <a:pt x="372699" y="437346"/>
                      </a:lnTo>
                      <a:cubicBezTo>
                        <a:pt x="370689" y="439353"/>
                        <a:pt x="369632" y="441994"/>
                        <a:pt x="369632" y="444846"/>
                      </a:cubicBezTo>
                      <a:cubicBezTo>
                        <a:pt x="369632" y="447698"/>
                        <a:pt x="370689" y="450339"/>
                        <a:pt x="372699" y="452346"/>
                      </a:cubicBezTo>
                      <a:cubicBezTo>
                        <a:pt x="374708" y="454353"/>
                        <a:pt x="377352" y="455409"/>
                        <a:pt x="380208" y="455409"/>
                      </a:cubicBezTo>
                      <a:cubicBezTo>
                        <a:pt x="382958" y="455409"/>
                        <a:pt x="385602" y="454353"/>
                        <a:pt x="387612" y="452346"/>
                      </a:cubicBezTo>
                      <a:lnTo>
                        <a:pt x="445994" y="394035"/>
                      </a:lnTo>
                      <a:cubicBezTo>
                        <a:pt x="448004" y="392028"/>
                        <a:pt x="449062" y="389387"/>
                        <a:pt x="449062" y="386535"/>
                      </a:cubicBezTo>
                      <a:cubicBezTo>
                        <a:pt x="449062" y="383789"/>
                        <a:pt x="448004" y="381148"/>
                        <a:pt x="445994" y="379141"/>
                      </a:cubicBezTo>
                      <a:cubicBezTo>
                        <a:pt x="443985" y="377134"/>
                        <a:pt x="441341" y="375972"/>
                        <a:pt x="438485" y="375972"/>
                      </a:cubicBezTo>
                      <a:close/>
                      <a:moveTo>
                        <a:pt x="534943" y="217624"/>
                      </a:moveTo>
                      <a:cubicBezTo>
                        <a:pt x="542136" y="217624"/>
                        <a:pt x="548905" y="220371"/>
                        <a:pt x="553981" y="225547"/>
                      </a:cubicBezTo>
                      <a:lnTo>
                        <a:pt x="554404" y="225969"/>
                      </a:lnTo>
                      <a:cubicBezTo>
                        <a:pt x="555779" y="227237"/>
                        <a:pt x="556520" y="229033"/>
                        <a:pt x="556520" y="230934"/>
                      </a:cubicBezTo>
                      <a:cubicBezTo>
                        <a:pt x="556520" y="232836"/>
                        <a:pt x="555779" y="234632"/>
                        <a:pt x="554510" y="235899"/>
                      </a:cubicBezTo>
                      <a:lnTo>
                        <a:pt x="524050" y="266322"/>
                      </a:lnTo>
                      <a:cubicBezTo>
                        <a:pt x="519396" y="270970"/>
                        <a:pt x="516752" y="277203"/>
                        <a:pt x="516752" y="283752"/>
                      </a:cubicBezTo>
                      <a:cubicBezTo>
                        <a:pt x="516752" y="290301"/>
                        <a:pt x="519396" y="296534"/>
                        <a:pt x="524050" y="301182"/>
                      </a:cubicBezTo>
                      <a:cubicBezTo>
                        <a:pt x="528703" y="305830"/>
                        <a:pt x="534838" y="308365"/>
                        <a:pt x="541501" y="308365"/>
                      </a:cubicBezTo>
                      <a:cubicBezTo>
                        <a:pt x="548058" y="308365"/>
                        <a:pt x="554299" y="305830"/>
                        <a:pt x="558952" y="301182"/>
                      </a:cubicBezTo>
                      <a:lnTo>
                        <a:pt x="589413" y="270759"/>
                      </a:lnTo>
                      <a:cubicBezTo>
                        <a:pt x="590682" y="269491"/>
                        <a:pt x="592480" y="268752"/>
                        <a:pt x="594384" y="268752"/>
                      </a:cubicBezTo>
                      <a:cubicBezTo>
                        <a:pt x="596288" y="268752"/>
                        <a:pt x="597980" y="269491"/>
                        <a:pt x="599355" y="270759"/>
                      </a:cubicBezTo>
                      <a:lnTo>
                        <a:pt x="599778" y="271181"/>
                      </a:lnTo>
                      <a:cubicBezTo>
                        <a:pt x="606547" y="277942"/>
                        <a:pt x="609191" y="287977"/>
                        <a:pt x="606758" y="297168"/>
                      </a:cubicBezTo>
                      <a:lnTo>
                        <a:pt x="590047" y="359704"/>
                      </a:lnTo>
                      <a:cubicBezTo>
                        <a:pt x="587509" y="368894"/>
                        <a:pt x="580211" y="376183"/>
                        <a:pt x="571010" y="378612"/>
                      </a:cubicBezTo>
                      <a:cubicBezTo>
                        <a:pt x="570904" y="378718"/>
                        <a:pt x="570904" y="378718"/>
                        <a:pt x="570798" y="378718"/>
                      </a:cubicBezTo>
                      <a:lnTo>
                        <a:pt x="501627" y="395303"/>
                      </a:lnTo>
                      <a:lnTo>
                        <a:pt x="377987" y="518790"/>
                      </a:lnTo>
                      <a:cubicBezTo>
                        <a:pt x="368785" y="527981"/>
                        <a:pt x="356517" y="533051"/>
                        <a:pt x="343507" y="533051"/>
                      </a:cubicBezTo>
                      <a:cubicBezTo>
                        <a:pt x="330498" y="533051"/>
                        <a:pt x="318229" y="527981"/>
                        <a:pt x="309028" y="518790"/>
                      </a:cubicBezTo>
                      <a:lnTo>
                        <a:pt x="306066" y="515833"/>
                      </a:lnTo>
                      <a:cubicBezTo>
                        <a:pt x="296865" y="506642"/>
                        <a:pt x="291788" y="494494"/>
                        <a:pt x="291788" y="481501"/>
                      </a:cubicBezTo>
                      <a:cubicBezTo>
                        <a:pt x="291788" y="468402"/>
                        <a:pt x="296865" y="456254"/>
                        <a:pt x="306066" y="447064"/>
                      </a:cubicBezTo>
                      <a:lnTo>
                        <a:pt x="429707" y="323576"/>
                      </a:lnTo>
                      <a:lnTo>
                        <a:pt x="446418" y="254491"/>
                      </a:lnTo>
                      <a:cubicBezTo>
                        <a:pt x="446418" y="254385"/>
                        <a:pt x="446418" y="254385"/>
                        <a:pt x="446418" y="254280"/>
                      </a:cubicBezTo>
                      <a:cubicBezTo>
                        <a:pt x="448956" y="245089"/>
                        <a:pt x="456254" y="237801"/>
                        <a:pt x="465455" y="235265"/>
                      </a:cubicBezTo>
                      <a:lnTo>
                        <a:pt x="527963" y="218575"/>
                      </a:lnTo>
                      <a:cubicBezTo>
                        <a:pt x="530290" y="217941"/>
                        <a:pt x="532617" y="217624"/>
                        <a:pt x="534943" y="217624"/>
                      </a:cubicBezTo>
                      <a:close/>
                      <a:moveTo>
                        <a:pt x="253873" y="140927"/>
                      </a:moveTo>
                      <a:cubicBezTo>
                        <a:pt x="191674" y="140927"/>
                        <a:pt x="141005" y="191424"/>
                        <a:pt x="141005" y="253542"/>
                      </a:cubicBezTo>
                      <a:cubicBezTo>
                        <a:pt x="141005" y="315765"/>
                        <a:pt x="191674" y="366262"/>
                        <a:pt x="253873" y="366262"/>
                      </a:cubicBezTo>
                      <a:cubicBezTo>
                        <a:pt x="316072" y="366262"/>
                        <a:pt x="366741" y="315765"/>
                        <a:pt x="366741" y="253542"/>
                      </a:cubicBezTo>
                      <a:cubicBezTo>
                        <a:pt x="366741" y="191424"/>
                        <a:pt x="316072" y="140927"/>
                        <a:pt x="253873" y="140927"/>
                      </a:cubicBezTo>
                      <a:close/>
                      <a:moveTo>
                        <a:pt x="232929" y="0"/>
                      </a:moveTo>
                      <a:lnTo>
                        <a:pt x="274818" y="0"/>
                      </a:lnTo>
                      <a:cubicBezTo>
                        <a:pt x="298090" y="0"/>
                        <a:pt x="316918" y="18910"/>
                        <a:pt x="316918" y="42045"/>
                      </a:cubicBezTo>
                      <a:lnTo>
                        <a:pt x="316918" y="55885"/>
                      </a:lnTo>
                      <a:cubicBezTo>
                        <a:pt x="328025" y="59371"/>
                        <a:pt x="338921" y="63913"/>
                        <a:pt x="349287" y="69301"/>
                      </a:cubicBezTo>
                      <a:lnTo>
                        <a:pt x="359125" y="59476"/>
                      </a:lnTo>
                      <a:cubicBezTo>
                        <a:pt x="367058" y="51553"/>
                        <a:pt x="377637" y="47222"/>
                        <a:pt x="388849" y="47222"/>
                      </a:cubicBezTo>
                      <a:cubicBezTo>
                        <a:pt x="400062" y="47222"/>
                        <a:pt x="410640" y="51553"/>
                        <a:pt x="418574" y="59476"/>
                      </a:cubicBezTo>
                      <a:lnTo>
                        <a:pt x="448192" y="89162"/>
                      </a:lnTo>
                      <a:cubicBezTo>
                        <a:pt x="464588" y="105536"/>
                        <a:pt x="464588" y="132158"/>
                        <a:pt x="448192" y="148533"/>
                      </a:cubicBezTo>
                      <a:lnTo>
                        <a:pt x="438460" y="158252"/>
                      </a:lnTo>
                      <a:cubicBezTo>
                        <a:pt x="443749" y="168710"/>
                        <a:pt x="448298" y="179486"/>
                        <a:pt x="451789" y="190684"/>
                      </a:cubicBezTo>
                      <a:lnTo>
                        <a:pt x="465752" y="190684"/>
                      </a:lnTo>
                      <a:cubicBezTo>
                        <a:pt x="478657" y="190684"/>
                        <a:pt x="490187" y="196494"/>
                        <a:pt x="497909" y="205685"/>
                      </a:cubicBezTo>
                      <a:lnTo>
                        <a:pt x="450837" y="218257"/>
                      </a:lnTo>
                      <a:cubicBezTo>
                        <a:pt x="435604" y="222377"/>
                        <a:pt x="423440" y="234420"/>
                        <a:pt x="419420" y="249739"/>
                      </a:cubicBezTo>
                      <a:cubicBezTo>
                        <a:pt x="419314" y="249950"/>
                        <a:pt x="419314" y="250161"/>
                        <a:pt x="419208" y="250372"/>
                      </a:cubicBezTo>
                      <a:lnTo>
                        <a:pt x="403764" y="314603"/>
                      </a:lnTo>
                      <a:lnTo>
                        <a:pt x="283598" y="434613"/>
                      </a:lnTo>
                      <a:cubicBezTo>
                        <a:pt x="271010" y="447078"/>
                        <a:pt x="264134" y="463770"/>
                        <a:pt x="264134" y="481518"/>
                      </a:cubicBezTo>
                      <a:cubicBezTo>
                        <a:pt x="264134" y="490392"/>
                        <a:pt x="265932" y="499160"/>
                        <a:pt x="269317" y="507083"/>
                      </a:cubicBezTo>
                      <a:lnTo>
                        <a:pt x="232929" y="507083"/>
                      </a:lnTo>
                      <a:cubicBezTo>
                        <a:pt x="209657" y="507083"/>
                        <a:pt x="190828" y="488279"/>
                        <a:pt x="190828" y="465143"/>
                      </a:cubicBezTo>
                      <a:lnTo>
                        <a:pt x="190828" y="451304"/>
                      </a:lnTo>
                      <a:cubicBezTo>
                        <a:pt x="179721" y="447712"/>
                        <a:pt x="168826" y="443275"/>
                        <a:pt x="158459" y="437888"/>
                      </a:cubicBezTo>
                      <a:lnTo>
                        <a:pt x="148622" y="447712"/>
                      </a:lnTo>
                      <a:cubicBezTo>
                        <a:pt x="140688" y="455635"/>
                        <a:pt x="130110" y="459967"/>
                        <a:pt x="118897" y="459967"/>
                      </a:cubicBezTo>
                      <a:cubicBezTo>
                        <a:pt x="107685" y="459967"/>
                        <a:pt x="97107" y="455635"/>
                        <a:pt x="89173" y="447712"/>
                      </a:cubicBezTo>
                      <a:lnTo>
                        <a:pt x="59554" y="418027"/>
                      </a:lnTo>
                      <a:cubicBezTo>
                        <a:pt x="43158" y="401652"/>
                        <a:pt x="43158" y="375030"/>
                        <a:pt x="59554" y="358656"/>
                      </a:cubicBezTo>
                      <a:lnTo>
                        <a:pt x="69286" y="348831"/>
                      </a:lnTo>
                      <a:cubicBezTo>
                        <a:pt x="63997" y="338478"/>
                        <a:pt x="59449" y="327597"/>
                        <a:pt x="55958" y="316505"/>
                      </a:cubicBezTo>
                      <a:lnTo>
                        <a:pt x="41995" y="316505"/>
                      </a:lnTo>
                      <a:cubicBezTo>
                        <a:pt x="18829" y="316505"/>
                        <a:pt x="0" y="297700"/>
                        <a:pt x="0" y="274565"/>
                      </a:cubicBezTo>
                      <a:lnTo>
                        <a:pt x="0" y="232625"/>
                      </a:lnTo>
                      <a:cubicBezTo>
                        <a:pt x="0" y="209488"/>
                        <a:pt x="18829" y="190684"/>
                        <a:pt x="41995" y="190684"/>
                      </a:cubicBezTo>
                      <a:lnTo>
                        <a:pt x="55958" y="190684"/>
                      </a:lnTo>
                      <a:cubicBezTo>
                        <a:pt x="59449" y="179486"/>
                        <a:pt x="63997" y="168710"/>
                        <a:pt x="69286" y="158252"/>
                      </a:cubicBezTo>
                      <a:lnTo>
                        <a:pt x="59554" y="148533"/>
                      </a:lnTo>
                      <a:cubicBezTo>
                        <a:pt x="43158" y="132158"/>
                        <a:pt x="43158" y="105536"/>
                        <a:pt x="59554" y="89162"/>
                      </a:cubicBezTo>
                      <a:lnTo>
                        <a:pt x="89173" y="59476"/>
                      </a:lnTo>
                      <a:cubicBezTo>
                        <a:pt x="97107" y="51553"/>
                        <a:pt x="107685" y="47222"/>
                        <a:pt x="118897" y="47222"/>
                      </a:cubicBezTo>
                      <a:cubicBezTo>
                        <a:pt x="130110" y="47222"/>
                        <a:pt x="140688" y="51553"/>
                        <a:pt x="148622" y="59476"/>
                      </a:cubicBezTo>
                      <a:lnTo>
                        <a:pt x="158459" y="69301"/>
                      </a:lnTo>
                      <a:cubicBezTo>
                        <a:pt x="168826" y="63913"/>
                        <a:pt x="179721" y="59371"/>
                        <a:pt x="190828" y="55885"/>
                      </a:cubicBezTo>
                      <a:lnTo>
                        <a:pt x="190828" y="42045"/>
                      </a:lnTo>
                      <a:cubicBezTo>
                        <a:pt x="190828" y="18910"/>
                        <a:pt x="209657" y="0"/>
                        <a:pt x="232929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0877CA"/>
                    </a:gs>
                    <a:gs pos="42000">
                      <a:srgbClr val="0A82DA">
                        <a:alpha val="74000"/>
                      </a:srgbClr>
                    </a:gs>
                    <a:gs pos="100000">
                      <a:srgbClr val="0C90EE">
                        <a:alpha val="0"/>
                      </a:srgbClr>
                    </a:gs>
                  </a:gsLst>
                  <a:lin ang="189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77" name="矩形 76"/>
              <p:cNvSpPr/>
              <p:nvPr/>
            </p:nvSpPr>
            <p:spPr>
              <a:xfrm>
                <a:off x="1259523" y="2066926"/>
                <a:ext cx="2893695" cy="743783"/>
              </a:xfrm>
              <a:prstGeom prst="rect">
                <a:avLst/>
              </a:prstGeom>
              <a:ln>
                <a:noFill/>
              </a:ln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just">
                  <a:lnSpc>
                    <a:spcPct val="120000"/>
                  </a:lnSpc>
                </a:pPr>
                <a:r>
                  <a:rPr lang="zh-CN" altLang="en-US" sz="40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节省人力</a:t>
                </a:r>
                <a:endParaRPr lang="zh-CN" altLang="en-US" sz="4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grpSp>
          <p:nvGrpSpPr>
            <p:cNvPr id="53" name="组合 52"/>
            <p:cNvGrpSpPr/>
            <p:nvPr/>
          </p:nvGrpSpPr>
          <p:grpSpPr>
            <a:xfrm>
              <a:off x="899078" y="3703638"/>
              <a:ext cx="5132387" cy="1704974"/>
              <a:chOff x="874713" y="3922713"/>
              <a:chExt cx="5132387" cy="1704974"/>
            </a:xfrm>
          </p:grpSpPr>
          <p:grpSp>
            <p:nvGrpSpPr>
              <p:cNvPr id="68" name="组合 67"/>
              <p:cNvGrpSpPr/>
              <p:nvPr/>
            </p:nvGrpSpPr>
            <p:grpSpPr>
              <a:xfrm>
                <a:off x="874713" y="3922713"/>
                <a:ext cx="5132387" cy="1704974"/>
                <a:chOff x="874713" y="1752601"/>
                <a:chExt cx="5132387" cy="1704974"/>
              </a:xfrm>
            </p:grpSpPr>
            <p:sp>
              <p:nvSpPr>
                <p:cNvPr id="72" name="矩形 71"/>
                <p:cNvSpPr/>
                <p:nvPr/>
              </p:nvSpPr>
              <p:spPr>
                <a:xfrm>
                  <a:off x="874713" y="1752601"/>
                  <a:ext cx="5132387" cy="1704974"/>
                </a:xfrm>
                <a:prstGeom prst="rect">
                  <a:avLst/>
                </a:prstGeom>
                <a:noFill/>
                <a:ln>
                  <a:solidFill>
                    <a:srgbClr val="0E4CA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endParaRPr>
                </a:p>
              </p:txBody>
            </p:sp>
            <p:sp>
              <p:nvSpPr>
                <p:cNvPr id="73" name="椭圆 31"/>
                <p:cNvSpPr/>
                <p:nvPr/>
              </p:nvSpPr>
              <p:spPr>
                <a:xfrm>
                  <a:off x="5209572" y="1955426"/>
                  <a:ext cx="568171" cy="586015"/>
                </a:xfrm>
                <a:custGeom>
                  <a:avLst/>
                  <a:gdLst>
                    <a:gd name="connsiteX0" fmla="*/ 559267 w 589292"/>
                    <a:gd name="connsiteY0" fmla="*/ 238088 h 607799"/>
                    <a:gd name="connsiteX1" fmla="*/ 575556 w 589292"/>
                    <a:gd name="connsiteY1" fmla="*/ 244486 h 607799"/>
                    <a:gd name="connsiteX2" fmla="*/ 589292 w 589292"/>
                    <a:gd name="connsiteY2" fmla="*/ 264606 h 607799"/>
                    <a:gd name="connsiteX3" fmla="*/ 589292 w 589292"/>
                    <a:gd name="connsiteY3" fmla="*/ 598164 h 607799"/>
                    <a:gd name="connsiteX4" fmla="*/ 576113 w 589292"/>
                    <a:gd name="connsiteY4" fmla="*/ 607112 h 607799"/>
                    <a:gd name="connsiteX5" fmla="*/ 452019 w 589292"/>
                    <a:gd name="connsiteY5" fmla="*/ 558341 h 607799"/>
                    <a:gd name="connsiteX6" fmla="*/ 438282 w 589292"/>
                    <a:gd name="connsiteY6" fmla="*/ 538221 h 607799"/>
                    <a:gd name="connsiteX7" fmla="*/ 438282 w 589292"/>
                    <a:gd name="connsiteY7" fmla="*/ 383843 h 607799"/>
                    <a:gd name="connsiteX8" fmla="*/ 444362 w 589292"/>
                    <a:gd name="connsiteY8" fmla="*/ 381618 h 607799"/>
                    <a:gd name="connsiteX9" fmla="*/ 466080 w 589292"/>
                    <a:gd name="connsiteY9" fmla="*/ 366690 h 607799"/>
                    <a:gd name="connsiteX10" fmla="*/ 537409 w 589292"/>
                    <a:gd name="connsiteY10" fmla="*/ 275269 h 607799"/>
                    <a:gd name="connsiteX11" fmla="*/ 559267 w 589292"/>
                    <a:gd name="connsiteY11" fmla="*/ 238088 h 607799"/>
                    <a:gd name="connsiteX12" fmla="*/ 209859 w 589292"/>
                    <a:gd name="connsiteY12" fmla="*/ 194902 h 607799"/>
                    <a:gd name="connsiteX13" fmla="*/ 260000 w 589292"/>
                    <a:gd name="connsiteY13" fmla="*/ 194902 h 607799"/>
                    <a:gd name="connsiteX14" fmla="*/ 262971 w 589292"/>
                    <a:gd name="connsiteY14" fmla="*/ 202458 h 607799"/>
                    <a:gd name="connsiteX15" fmla="*/ 291525 w 589292"/>
                    <a:gd name="connsiteY15" fmla="*/ 257523 h 607799"/>
                    <a:gd name="connsiteX16" fmla="*/ 371937 w 589292"/>
                    <a:gd name="connsiteY16" fmla="*/ 366032 h 607799"/>
                    <a:gd name="connsiteX17" fmla="*/ 393850 w 589292"/>
                    <a:gd name="connsiteY17" fmla="*/ 381374 h 607799"/>
                    <a:gd name="connsiteX18" fmla="*/ 397425 w 589292"/>
                    <a:gd name="connsiteY18" fmla="*/ 382811 h 607799"/>
                    <a:gd name="connsiteX19" fmla="*/ 397425 w 589292"/>
                    <a:gd name="connsiteY19" fmla="*/ 539294 h 607799"/>
                    <a:gd name="connsiteX20" fmla="*/ 379504 w 589292"/>
                    <a:gd name="connsiteY20" fmla="*/ 557185 h 607799"/>
                    <a:gd name="connsiteX21" fmla="*/ 209859 w 589292"/>
                    <a:gd name="connsiteY21" fmla="*/ 557185 h 607799"/>
                    <a:gd name="connsiteX22" fmla="*/ 191938 w 589292"/>
                    <a:gd name="connsiteY22" fmla="*/ 539294 h 607799"/>
                    <a:gd name="connsiteX23" fmla="*/ 191938 w 589292"/>
                    <a:gd name="connsiteY23" fmla="*/ 212840 h 607799"/>
                    <a:gd name="connsiteX24" fmla="*/ 209859 w 589292"/>
                    <a:gd name="connsiteY24" fmla="*/ 194902 h 607799"/>
                    <a:gd name="connsiteX25" fmla="*/ 13186 w 589292"/>
                    <a:gd name="connsiteY25" fmla="*/ 140695 h 607799"/>
                    <a:gd name="connsiteX26" fmla="*/ 137338 w 589292"/>
                    <a:gd name="connsiteY26" fmla="*/ 189466 h 607799"/>
                    <a:gd name="connsiteX27" fmla="*/ 151081 w 589292"/>
                    <a:gd name="connsiteY27" fmla="*/ 209633 h 607799"/>
                    <a:gd name="connsiteX28" fmla="*/ 151081 w 589292"/>
                    <a:gd name="connsiteY28" fmla="*/ 543612 h 607799"/>
                    <a:gd name="connsiteX29" fmla="*/ 138359 w 589292"/>
                    <a:gd name="connsiteY29" fmla="*/ 552235 h 607799"/>
                    <a:gd name="connsiteX30" fmla="*/ 13743 w 589292"/>
                    <a:gd name="connsiteY30" fmla="*/ 503278 h 607799"/>
                    <a:gd name="connsiteX31" fmla="*/ 0 w 589292"/>
                    <a:gd name="connsiteY31" fmla="*/ 483065 h 607799"/>
                    <a:gd name="connsiteX32" fmla="*/ 0 w 589292"/>
                    <a:gd name="connsiteY32" fmla="*/ 149643 h 607799"/>
                    <a:gd name="connsiteX33" fmla="*/ 13186 w 589292"/>
                    <a:gd name="connsiteY33" fmla="*/ 140695 h 607799"/>
                    <a:gd name="connsiteX34" fmla="*/ 418473 w 589292"/>
                    <a:gd name="connsiteY34" fmla="*/ 52152 h 607799"/>
                    <a:gd name="connsiteX35" fmla="*/ 341047 w 589292"/>
                    <a:gd name="connsiteY35" fmla="*/ 129569 h 607799"/>
                    <a:gd name="connsiteX36" fmla="*/ 376975 w 589292"/>
                    <a:gd name="connsiteY36" fmla="*/ 194887 h 607799"/>
                    <a:gd name="connsiteX37" fmla="*/ 394568 w 589292"/>
                    <a:gd name="connsiteY37" fmla="*/ 203092 h 607799"/>
                    <a:gd name="connsiteX38" fmla="*/ 418473 w 589292"/>
                    <a:gd name="connsiteY38" fmla="*/ 206893 h 607799"/>
                    <a:gd name="connsiteX39" fmla="*/ 438248 w 589292"/>
                    <a:gd name="connsiteY39" fmla="*/ 204344 h 607799"/>
                    <a:gd name="connsiteX40" fmla="*/ 455701 w 589292"/>
                    <a:gd name="connsiteY40" fmla="*/ 197436 h 607799"/>
                    <a:gd name="connsiteX41" fmla="*/ 495946 w 589292"/>
                    <a:gd name="connsiteY41" fmla="*/ 129569 h 607799"/>
                    <a:gd name="connsiteX42" fmla="*/ 418473 w 589292"/>
                    <a:gd name="connsiteY42" fmla="*/ 52152 h 607799"/>
                    <a:gd name="connsiteX43" fmla="*/ 419123 w 589292"/>
                    <a:gd name="connsiteY43" fmla="*/ 0 h 607799"/>
                    <a:gd name="connsiteX44" fmla="*/ 552809 w 589292"/>
                    <a:gd name="connsiteY44" fmla="*/ 133509 h 607799"/>
                    <a:gd name="connsiteX45" fmla="*/ 524540 w 589292"/>
                    <a:gd name="connsiteY45" fmla="*/ 224509 h 607799"/>
                    <a:gd name="connsiteX46" fmla="*/ 505973 w 589292"/>
                    <a:gd name="connsiteY46" fmla="*/ 255708 h 607799"/>
                    <a:gd name="connsiteX47" fmla="*/ 439315 w 589292"/>
                    <a:gd name="connsiteY47" fmla="*/ 341051 h 607799"/>
                    <a:gd name="connsiteX48" fmla="*/ 438248 w 589292"/>
                    <a:gd name="connsiteY48" fmla="*/ 342071 h 607799"/>
                    <a:gd name="connsiteX49" fmla="*/ 419262 w 589292"/>
                    <a:gd name="connsiteY49" fmla="*/ 349581 h 607799"/>
                    <a:gd name="connsiteX50" fmla="*/ 398978 w 589292"/>
                    <a:gd name="connsiteY50" fmla="*/ 340681 h 607799"/>
                    <a:gd name="connsiteX51" fmla="*/ 397492 w 589292"/>
                    <a:gd name="connsiteY51" fmla="*/ 339151 h 607799"/>
                    <a:gd name="connsiteX52" fmla="*/ 323593 w 589292"/>
                    <a:gd name="connsiteY52" fmla="*/ 238880 h 607799"/>
                    <a:gd name="connsiteX53" fmla="*/ 300198 w 589292"/>
                    <a:gd name="connsiteY53" fmla="*/ 195026 h 607799"/>
                    <a:gd name="connsiteX54" fmla="*/ 285437 w 589292"/>
                    <a:gd name="connsiteY54" fmla="*/ 133509 h 607799"/>
                    <a:gd name="connsiteX55" fmla="*/ 419123 w 589292"/>
                    <a:gd name="connsiteY55" fmla="*/ 0 h 6077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</a:cxnLst>
                  <a:rect l="l" t="t" r="r" b="b"/>
                  <a:pathLst>
                    <a:path w="589292" h="607799">
                      <a:moveTo>
                        <a:pt x="559267" y="238088"/>
                      </a:moveTo>
                      <a:lnTo>
                        <a:pt x="575556" y="244486"/>
                      </a:lnTo>
                      <a:cubicBezTo>
                        <a:pt x="583816" y="247731"/>
                        <a:pt x="589292" y="255705"/>
                        <a:pt x="589292" y="264606"/>
                      </a:cubicBezTo>
                      <a:lnTo>
                        <a:pt x="589292" y="598164"/>
                      </a:lnTo>
                      <a:cubicBezTo>
                        <a:pt x="589292" y="604979"/>
                        <a:pt x="582424" y="609615"/>
                        <a:pt x="576113" y="607112"/>
                      </a:cubicBezTo>
                      <a:lnTo>
                        <a:pt x="452019" y="558341"/>
                      </a:lnTo>
                      <a:cubicBezTo>
                        <a:pt x="443758" y="555096"/>
                        <a:pt x="438282" y="547122"/>
                        <a:pt x="438282" y="538221"/>
                      </a:cubicBezTo>
                      <a:lnTo>
                        <a:pt x="438282" y="383843"/>
                      </a:lnTo>
                      <a:cubicBezTo>
                        <a:pt x="440324" y="383194"/>
                        <a:pt x="442366" y="382499"/>
                        <a:pt x="444362" y="381618"/>
                      </a:cubicBezTo>
                      <a:cubicBezTo>
                        <a:pt x="452529" y="378187"/>
                        <a:pt x="459815" y="373181"/>
                        <a:pt x="466080" y="366690"/>
                      </a:cubicBezTo>
                      <a:cubicBezTo>
                        <a:pt x="492997" y="338735"/>
                        <a:pt x="516989" y="307952"/>
                        <a:pt x="537409" y="275269"/>
                      </a:cubicBezTo>
                      <a:cubicBezTo>
                        <a:pt x="544787" y="263447"/>
                        <a:pt x="552352" y="251069"/>
                        <a:pt x="559267" y="238088"/>
                      </a:cubicBezTo>
                      <a:close/>
                      <a:moveTo>
                        <a:pt x="209859" y="194902"/>
                      </a:moveTo>
                      <a:lnTo>
                        <a:pt x="260000" y="194902"/>
                      </a:lnTo>
                      <a:cubicBezTo>
                        <a:pt x="260929" y="197405"/>
                        <a:pt x="261950" y="199908"/>
                        <a:pt x="262971" y="202458"/>
                      </a:cubicBezTo>
                      <a:cubicBezTo>
                        <a:pt x="271143" y="222296"/>
                        <a:pt x="281542" y="240512"/>
                        <a:pt x="291525" y="257523"/>
                      </a:cubicBezTo>
                      <a:cubicBezTo>
                        <a:pt x="315435" y="298173"/>
                        <a:pt x="342455" y="334652"/>
                        <a:pt x="371937" y="366032"/>
                      </a:cubicBezTo>
                      <a:cubicBezTo>
                        <a:pt x="378112" y="372706"/>
                        <a:pt x="385540" y="377851"/>
                        <a:pt x="393850" y="381374"/>
                      </a:cubicBezTo>
                      <a:cubicBezTo>
                        <a:pt x="395011" y="381884"/>
                        <a:pt x="396265" y="382348"/>
                        <a:pt x="397425" y="382811"/>
                      </a:cubicBezTo>
                      <a:lnTo>
                        <a:pt x="397425" y="539294"/>
                      </a:lnTo>
                      <a:cubicBezTo>
                        <a:pt x="397425" y="549166"/>
                        <a:pt x="389393" y="557185"/>
                        <a:pt x="379504" y="557185"/>
                      </a:cubicBezTo>
                      <a:lnTo>
                        <a:pt x="209859" y="557185"/>
                      </a:lnTo>
                      <a:cubicBezTo>
                        <a:pt x="199970" y="557185"/>
                        <a:pt x="191938" y="549166"/>
                        <a:pt x="191938" y="539294"/>
                      </a:cubicBezTo>
                      <a:lnTo>
                        <a:pt x="191938" y="212840"/>
                      </a:lnTo>
                      <a:cubicBezTo>
                        <a:pt x="191938" y="202967"/>
                        <a:pt x="199970" y="194902"/>
                        <a:pt x="209859" y="194902"/>
                      </a:cubicBezTo>
                      <a:close/>
                      <a:moveTo>
                        <a:pt x="13186" y="140695"/>
                      </a:moveTo>
                      <a:lnTo>
                        <a:pt x="137338" y="189466"/>
                      </a:lnTo>
                      <a:cubicBezTo>
                        <a:pt x="145602" y="192758"/>
                        <a:pt x="151081" y="200732"/>
                        <a:pt x="151081" y="209633"/>
                      </a:cubicBezTo>
                      <a:lnTo>
                        <a:pt x="151081" y="543612"/>
                      </a:lnTo>
                      <a:cubicBezTo>
                        <a:pt x="151081" y="550148"/>
                        <a:pt x="144441" y="554645"/>
                        <a:pt x="138359" y="552235"/>
                      </a:cubicBezTo>
                      <a:lnTo>
                        <a:pt x="13743" y="503278"/>
                      </a:lnTo>
                      <a:cubicBezTo>
                        <a:pt x="5478" y="500033"/>
                        <a:pt x="0" y="492059"/>
                        <a:pt x="0" y="483065"/>
                      </a:cubicBezTo>
                      <a:lnTo>
                        <a:pt x="0" y="149643"/>
                      </a:lnTo>
                      <a:cubicBezTo>
                        <a:pt x="0" y="142874"/>
                        <a:pt x="6871" y="138238"/>
                        <a:pt x="13186" y="140695"/>
                      </a:cubicBezTo>
                      <a:close/>
                      <a:moveTo>
                        <a:pt x="418473" y="52152"/>
                      </a:moveTo>
                      <a:cubicBezTo>
                        <a:pt x="375675" y="52152"/>
                        <a:pt x="340954" y="86828"/>
                        <a:pt x="341047" y="129569"/>
                      </a:cubicBezTo>
                      <a:cubicBezTo>
                        <a:pt x="341047" y="157013"/>
                        <a:pt x="355344" y="181165"/>
                        <a:pt x="376975" y="194887"/>
                      </a:cubicBezTo>
                      <a:cubicBezTo>
                        <a:pt x="382452" y="198363"/>
                        <a:pt x="388301" y="201191"/>
                        <a:pt x="394568" y="203092"/>
                      </a:cubicBezTo>
                      <a:cubicBezTo>
                        <a:pt x="402134" y="205595"/>
                        <a:pt x="410118" y="206893"/>
                        <a:pt x="418473" y="206893"/>
                      </a:cubicBezTo>
                      <a:cubicBezTo>
                        <a:pt x="425343" y="206893"/>
                        <a:pt x="431935" y="206012"/>
                        <a:pt x="438248" y="204344"/>
                      </a:cubicBezTo>
                      <a:cubicBezTo>
                        <a:pt x="444468" y="202721"/>
                        <a:pt x="450270" y="200403"/>
                        <a:pt x="455701" y="197436"/>
                      </a:cubicBezTo>
                      <a:cubicBezTo>
                        <a:pt x="479653" y="184271"/>
                        <a:pt x="495946" y="158774"/>
                        <a:pt x="495946" y="129569"/>
                      </a:cubicBezTo>
                      <a:cubicBezTo>
                        <a:pt x="495946" y="86828"/>
                        <a:pt x="461225" y="52152"/>
                        <a:pt x="418473" y="52152"/>
                      </a:cubicBezTo>
                      <a:close/>
                      <a:moveTo>
                        <a:pt x="419123" y="0"/>
                      </a:moveTo>
                      <a:cubicBezTo>
                        <a:pt x="492975" y="0"/>
                        <a:pt x="552809" y="59755"/>
                        <a:pt x="552809" y="133509"/>
                      </a:cubicBezTo>
                      <a:cubicBezTo>
                        <a:pt x="552809" y="165218"/>
                        <a:pt x="540137" y="196138"/>
                        <a:pt x="524540" y="224509"/>
                      </a:cubicBezTo>
                      <a:cubicBezTo>
                        <a:pt x="518599" y="235310"/>
                        <a:pt x="512239" y="245741"/>
                        <a:pt x="505973" y="255708"/>
                      </a:cubicBezTo>
                      <a:cubicBezTo>
                        <a:pt x="486802" y="286350"/>
                        <a:pt x="464382" y="315045"/>
                        <a:pt x="439315" y="341051"/>
                      </a:cubicBezTo>
                      <a:cubicBezTo>
                        <a:pt x="438944" y="341376"/>
                        <a:pt x="438619" y="341747"/>
                        <a:pt x="438248" y="342071"/>
                      </a:cubicBezTo>
                      <a:cubicBezTo>
                        <a:pt x="432863" y="347078"/>
                        <a:pt x="426086" y="349581"/>
                        <a:pt x="419262" y="349581"/>
                      </a:cubicBezTo>
                      <a:cubicBezTo>
                        <a:pt x="411882" y="349581"/>
                        <a:pt x="404548" y="346614"/>
                        <a:pt x="398978" y="340681"/>
                      </a:cubicBezTo>
                      <a:cubicBezTo>
                        <a:pt x="398467" y="340124"/>
                        <a:pt x="397910" y="339568"/>
                        <a:pt x="397492" y="339151"/>
                      </a:cubicBezTo>
                      <a:cubicBezTo>
                        <a:pt x="369130" y="308740"/>
                        <a:pt x="344575" y="274668"/>
                        <a:pt x="323593" y="238880"/>
                      </a:cubicBezTo>
                      <a:cubicBezTo>
                        <a:pt x="315285" y="224741"/>
                        <a:pt x="306929" y="210138"/>
                        <a:pt x="300198" y="195026"/>
                      </a:cubicBezTo>
                      <a:cubicBezTo>
                        <a:pt x="291518" y="175556"/>
                        <a:pt x="285437" y="155158"/>
                        <a:pt x="285437" y="133509"/>
                      </a:cubicBezTo>
                      <a:cubicBezTo>
                        <a:pt x="285437" y="59755"/>
                        <a:pt x="345317" y="0"/>
                        <a:pt x="419123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0877CA"/>
                    </a:gs>
                    <a:gs pos="42000">
                      <a:srgbClr val="0A82DA">
                        <a:alpha val="74000"/>
                      </a:srgbClr>
                    </a:gs>
                    <a:gs pos="100000">
                      <a:srgbClr val="0C90EE">
                        <a:alpha val="0"/>
                      </a:srgbClr>
                    </a:gs>
                  </a:gsLst>
                  <a:lin ang="189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71" name="矩形 70"/>
              <p:cNvSpPr/>
              <p:nvPr/>
            </p:nvSpPr>
            <p:spPr>
              <a:xfrm>
                <a:off x="1259523" y="4182428"/>
                <a:ext cx="2893695" cy="829945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just">
                  <a:lnSpc>
                    <a:spcPct val="120000"/>
                  </a:lnSpc>
                </a:pPr>
                <a:r>
                  <a:rPr lang="zh-CN" altLang="en-US" sz="40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提升效率</a:t>
                </a:r>
                <a:endParaRPr lang="zh-CN" altLang="en-US" sz="4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grpSp>
          <p:nvGrpSpPr>
            <p:cNvPr id="54" name="组合 53"/>
            <p:cNvGrpSpPr/>
            <p:nvPr/>
          </p:nvGrpSpPr>
          <p:grpSpPr>
            <a:xfrm>
              <a:off x="6209266" y="1724026"/>
              <a:ext cx="5132387" cy="1704974"/>
              <a:chOff x="6184901" y="1943101"/>
              <a:chExt cx="5132387" cy="1704974"/>
            </a:xfrm>
          </p:grpSpPr>
          <p:grpSp>
            <p:nvGrpSpPr>
              <p:cNvPr id="62" name="组合 61"/>
              <p:cNvGrpSpPr/>
              <p:nvPr/>
            </p:nvGrpSpPr>
            <p:grpSpPr>
              <a:xfrm>
                <a:off x="6184901" y="1943101"/>
                <a:ext cx="5132387" cy="1704974"/>
                <a:chOff x="874713" y="1752601"/>
                <a:chExt cx="5132387" cy="1704974"/>
              </a:xfrm>
            </p:grpSpPr>
            <p:sp>
              <p:nvSpPr>
                <p:cNvPr id="66" name="矩形 65"/>
                <p:cNvSpPr/>
                <p:nvPr/>
              </p:nvSpPr>
              <p:spPr>
                <a:xfrm>
                  <a:off x="874713" y="1752601"/>
                  <a:ext cx="5132387" cy="1704974"/>
                </a:xfrm>
                <a:prstGeom prst="rect">
                  <a:avLst/>
                </a:prstGeom>
                <a:noFill/>
                <a:ln>
                  <a:solidFill>
                    <a:srgbClr val="0E4CA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endParaRPr>
                </a:p>
              </p:txBody>
            </p:sp>
            <p:sp>
              <p:nvSpPr>
                <p:cNvPr id="67" name="椭圆 34"/>
                <p:cNvSpPr/>
                <p:nvPr/>
              </p:nvSpPr>
              <p:spPr>
                <a:xfrm>
                  <a:off x="5200650" y="2065550"/>
                  <a:ext cx="586015" cy="365766"/>
                </a:xfrm>
                <a:custGeom>
                  <a:avLst/>
                  <a:gdLst>
                    <a:gd name="connsiteX0" fmla="*/ 509262 w 608697"/>
                    <a:gd name="connsiteY0" fmla="*/ 287324 h 379924"/>
                    <a:gd name="connsiteX1" fmla="*/ 488226 w 608697"/>
                    <a:gd name="connsiteY1" fmla="*/ 308258 h 379924"/>
                    <a:gd name="connsiteX2" fmla="*/ 509262 w 608697"/>
                    <a:gd name="connsiteY2" fmla="*/ 329266 h 379924"/>
                    <a:gd name="connsiteX3" fmla="*/ 530223 w 608697"/>
                    <a:gd name="connsiteY3" fmla="*/ 308258 h 379924"/>
                    <a:gd name="connsiteX4" fmla="*/ 509262 w 608697"/>
                    <a:gd name="connsiteY4" fmla="*/ 287324 h 379924"/>
                    <a:gd name="connsiteX5" fmla="*/ 442648 w 608697"/>
                    <a:gd name="connsiteY5" fmla="*/ 287324 h 379924"/>
                    <a:gd name="connsiteX6" fmla="*/ 421687 w 608697"/>
                    <a:gd name="connsiteY6" fmla="*/ 308332 h 379924"/>
                    <a:gd name="connsiteX7" fmla="*/ 442648 w 608697"/>
                    <a:gd name="connsiteY7" fmla="*/ 329266 h 379924"/>
                    <a:gd name="connsiteX8" fmla="*/ 463684 w 608697"/>
                    <a:gd name="connsiteY8" fmla="*/ 308332 h 379924"/>
                    <a:gd name="connsiteX9" fmla="*/ 442648 w 608697"/>
                    <a:gd name="connsiteY9" fmla="*/ 287324 h 379924"/>
                    <a:gd name="connsiteX10" fmla="*/ 380436 w 608697"/>
                    <a:gd name="connsiteY10" fmla="*/ 284940 h 379924"/>
                    <a:gd name="connsiteX11" fmla="*/ 380436 w 608697"/>
                    <a:gd name="connsiteY11" fmla="*/ 332469 h 379924"/>
                    <a:gd name="connsiteX12" fmla="*/ 399457 w 608697"/>
                    <a:gd name="connsiteY12" fmla="*/ 332469 h 379924"/>
                    <a:gd name="connsiteX13" fmla="*/ 399457 w 608697"/>
                    <a:gd name="connsiteY13" fmla="*/ 284940 h 379924"/>
                    <a:gd name="connsiteX14" fmla="*/ 114131 w 608697"/>
                    <a:gd name="connsiteY14" fmla="*/ 199418 h 379924"/>
                    <a:gd name="connsiteX15" fmla="*/ 171196 w 608697"/>
                    <a:gd name="connsiteY15" fmla="*/ 199418 h 379924"/>
                    <a:gd name="connsiteX16" fmla="*/ 437501 w 608697"/>
                    <a:gd name="connsiteY16" fmla="*/ 199418 h 379924"/>
                    <a:gd name="connsiteX17" fmla="*/ 494566 w 608697"/>
                    <a:gd name="connsiteY17" fmla="*/ 199418 h 379924"/>
                    <a:gd name="connsiteX18" fmla="*/ 513588 w 608697"/>
                    <a:gd name="connsiteY18" fmla="*/ 218415 h 379924"/>
                    <a:gd name="connsiteX19" fmla="*/ 608697 w 608697"/>
                    <a:gd name="connsiteY19" fmla="*/ 360927 h 379924"/>
                    <a:gd name="connsiteX20" fmla="*/ 589675 w 608697"/>
                    <a:gd name="connsiteY20" fmla="*/ 379924 h 379924"/>
                    <a:gd name="connsiteX21" fmla="*/ 19022 w 608697"/>
                    <a:gd name="connsiteY21" fmla="*/ 379924 h 379924"/>
                    <a:gd name="connsiteX22" fmla="*/ 0 w 608697"/>
                    <a:gd name="connsiteY22" fmla="*/ 360927 h 379924"/>
                    <a:gd name="connsiteX23" fmla="*/ 95109 w 608697"/>
                    <a:gd name="connsiteY23" fmla="*/ 218415 h 379924"/>
                    <a:gd name="connsiteX24" fmla="*/ 114131 w 608697"/>
                    <a:gd name="connsiteY24" fmla="*/ 199418 h 379924"/>
                    <a:gd name="connsiteX25" fmla="*/ 190214 w 608697"/>
                    <a:gd name="connsiteY25" fmla="*/ 0 h 379924"/>
                    <a:gd name="connsiteX26" fmla="*/ 418484 w 608697"/>
                    <a:gd name="connsiteY26" fmla="*/ 0 h 379924"/>
                    <a:gd name="connsiteX27" fmla="*/ 437506 w 608697"/>
                    <a:gd name="connsiteY27" fmla="*/ 18997 h 379924"/>
                    <a:gd name="connsiteX28" fmla="*/ 437506 w 608697"/>
                    <a:gd name="connsiteY28" fmla="*/ 180436 h 379924"/>
                    <a:gd name="connsiteX29" fmla="*/ 171192 w 608697"/>
                    <a:gd name="connsiteY29" fmla="*/ 180436 h 379924"/>
                    <a:gd name="connsiteX30" fmla="*/ 171192 w 608697"/>
                    <a:gd name="connsiteY30" fmla="*/ 18997 h 379924"/>
                    <a:gd name="connsiteX31" fmla="*/ 190214 w 608697"/>
                    <a:gd name="connsiteY31" fmla="*/ 0 h 3799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</a:cxnLst>
                  <a:rect l="l" t="t" r="r" b="b"/>
                  <a:pathLst>
                    <a:path w="608697" h="379924">
                      <a:moveTo>
                        <a:pt x="509262" y="287324"/>
                      </a:moveTo>
                      <a:cubicBezTo>
                        <a:pt x="497625" y="287324"/>
                        <a:pt x="488226" y="296711"/>
                        <a:pt x="488226" y="308258"/>
                      </a:cubicBezTo>
                      <a:cubicBezTo>
                        <a:pt x="488226" y="319879"/>
                        <a:pt x="497625" y="329266"/>
                        <a:pt x="509262" y="329266"/>
                      </a:cubicBezTo>
                      <a:cubicBezTo>
                        <a:pt x="520824" y="329266"/>
                        <a:pt x="530223" y="319879"/>
                        <a:pt x="530223" y="308258"/>
                      </a:cubicBezTo>
                      <a:cubicBezTo>
                        <a:pt x="530223" y="296711"/>
                        <a:pt x="520824" y="287324"/>
                        <a:pt x="509262" y="287324"/>
                      </a:cubicBezTo>
                      <a:close/>
                      <a:moveTo>
                        <a:pt x="442648" y="287324"/>
                      </a:moveTo>
                      <a:cubicBezTo>
                        <a:pt x="431086" y="287324"/>
                        <a:pt x="421687" y="296711"/>
                        <a:pt x="421687" y="308332"/>
                      </a:cubicBezTo>
                      <a:cubicBezTo>
                        <a:pt x="421687" y="319879"/>
                        <a:pt x="431086" y="329266"/>
                        <a:pt x="442648" y="329266"/>
                      </a:cubicBezTo>
                      <a:cubicBezTo>
                        <a:pt x="454285" y="329266"/>
                        <a:pt x="463684" y="319879"/>
                        <a:pt x="463684" y="308332"/>
                      </a:cubicBezTo>
                      <a:cubicBezTo>
                        <a:pt x="463684" y="296711"/>
                        <a:pt x="454285" y="287324"/>
                        <a:pt x="442648" y="287324"/>
                      </a:cubicBezTo>
                      <a:close/>
                      <a:moveTo>
                        <a:pt x="380436" y="284940"/>
                      </a:moveTo>
                      <a:lnTo>
                        <a:pt x="380436" y="332469"/>
                      </a:lnTo>
                      <a:lnTo>
                        <a:pt x="399457" y="332469"/>
                      </a:lnTo>
                      <a:lnTo>
                        <a:pt x="399457" y="284940"/>
                      </a:lnTo>
                      <a:close/>
                      <a:moveTo>
                        <a:pt x="114131" y="199418"/>
                      </a:moveTo>
                      <a:lnTo>
                        <a:pt x="171196" y="199418"/>
                      </a:lnTo>
                      <a:lnTo>
                        <a:pt x="437501" y="199418"/>
                      </a:lnTo>
                      <a:lnTo>
                        <a:pt x="494566" y="199418"/>
                      </a:lnTo>
                      <a:cubicBezTo>
                        <a:pt x="505084" y="199418"/>
                        <a:pt x="505681" y="206942"/>
                        <a:pt x="513588" y="218415"/>
                      </a:cubicBezTo>
                      <a:lnTo>
                        <a:pt x="608697" y="360927"/>
                      </a:lnTo>
                      <a:cubicBezTo>
                        <a:pt x="608697" y="371431"/>
                        <a:pt x="608697" y="379924"/>
                        <a:pt x="589675" y="379924"/>
                      </a:cubicBezTo>
                      <a:lnTo>
                        <a:pt x="19022" y="379924"/>
                      </a:lnTo>
                      <a:cubicBezTo>
                        <a:pt x="0" y="379924"/>
                        <a:pt x="0" y="371431"/>
                        <a:pt x="0" y="360927"/>
                      </a:cubicBezTo>
                      <a:lnTo>
                        <a:pt x="95109" y="218415"/>
                      </a:lnTo>
                      <a:cubicBezTo>
                        <a:pt x="101450" y="208954"/>
                        <a:pt x="103613" y="199418"/>
                        <a:pt x="114131" y="199418"/>
                      </a:cubicBezTo>
                      <a:close/>
                      <a:moveTo>
                        <a:pt x="190214" y="0"/>
                      </a:moveTo>
                      <a:lnTo>
                        <a:pt x="418484" y="0"/>
                      </a:lnTo>
                      <a:cubicBezTo>
                        <a:pt x="429002" y="0"/>
                        <a:pt x="437506" y="8493"/>
                        <a:pt x="437506" y="18997"/>
                      </a:cubicBezTo>
                      <a:lnTo>
                        <a:pt x="437506" y="180436"/>
                      </a:lnTo>
                      <a:lnTo>
                        <a:pt x="171192" y="180436"/>
                      </a:lnTo>
                      <a:lnTo>
                        <a:pt x="171192" y="18997"/>
                      </a:lnTo>
                      <a:cubicBezTo>
                        <a:pt x="171192" y="8493"/>
                        <a:pt x="179696" y="0"/>
                        <a:pt x="190214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0877CA"/>
                    </a:gs>
                    <a:gs pos="42000">
                      <a:srgbClr val="0A82DA">
                        <a:alpha val="74000"/>
                      </a:srgbClr>
                    </a:gs>
                    <a:gs pos="100000">
                      <a:srgbClr val="0C90EE">
                        <a:alpha val="0"/>
                      </a:srgbClr>
                    </a:gs>
                  </a:gsLst>
                  <a:lin ang="189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65" name="矩形 64"/>
              <p:cNvSpPr/>
              <p:nvPr/>
            </p:nvSpPr>
            <p:spPr>
              <a:xfrm>
                <a:off x="6569711" y="2066926"/>
                <a:ext cx="3263265" cy="743783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just">
                  <a:lnSpc>
                    <a:spcPct val="120000"/>
                  </a:lnSpc>
                </a:pPr>
                <a:r>
                  <a:rPr lang="zh-CN" altLang="en-US" sz="40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减少误差</a:t>
                </a:r>
                <a:endParaRPr lang="zh-CN" altLang="en-US" sz="4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grpSp>
          <p:nvGrpSpPr>
            <p:cNvPr id="55" name="组合 54"/>
            <p:cNvGrpSpPr/>
            <p:nvPr/>
          </p:nvGrpSpPr>
          <p:grpSpPr>
            <a:xfrm>
              <a:off x="6209266" y="3703638"/>
              <a:ext cx="5132387" cy="1704974"/>
              <a:chOff x="6184901" y="3922713"/>
              <a:chExt cx="5132387" cy="1704974"/>
            </a:xfrm>
          </p:grpSpPr>
          <p:grpSp>
            <p:nvGrpSpPr>
              <p:cNvPr id="56" name="组合 55"/>
              <p:cNvGrpSpPr/>
              <p:nvPr/>
            </p:nvGrpSpPr>
            <p:grpSpPr>
              <a:xfrm>
                <a:off x="6184901" y="3922713"/>
                <a:ext cx="5132387" cy="1704974"/>
                <a:chOff x="874713" y="1752601"/>
                <a:chExt cx="5132387" cy="1704974"/>
              </a:xfrm>
            </p:grpSpPr>
            <p:sp>
              <p:nvSpPr>
                <p:cNvPr id="60" name="矩形 59"/>
                <p:cNvSpPr/>
                <p:nvPr/>
              </p:nvSpPr>
              <p:spPr>
                <a:xfrm>
                  <a:off x="874713" y="1752601"/>
                  <a:ext cx="5132387" cy="1704974"/>
                </a:xfrm>
                <a:prstGeom prst="rect">
                  <a:avLst/>
                </a:prstGeom>
                <a:noFill/>
                <a:ln>
                  <a:solidFill>
                    <a:srgbClr val="0E4CA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endParaRPr>
                </a:p>
              </p:txBody>
            </p:sp>
            <p:sp>
              <p:nvSpPr>
                <p:cNvPr id="61" name="椭圆 37"/>
                <p:cNvSpPr/>
                <p:nvPr/>
              </p:nvSpPr>
              <p:spPr>
                <a:xfrm>
                  <a:off x="5231643" y="1955426"/>
                  <a:ext cx="524028" cy="586015"/>
                </a:xfrm>
                <a:custGeom>
                  <a:avLst/>
                  <a:gdLst>
                    <a:gd name="T0" fmla="*/ 3531 w 3631"/>
                    <a:gd name="T1" fmla="*/ 0 h 4067"/>
                    <a:gd name="T2" fmla="*/ 1249 w 3631"/>
                    <a:gd name="T3" fmla="*/ 0 h 4067"/>
                    <a:gd name="T4" fmla="*/ 1178 w 3631"/>
                    <a:gd name="T5" fmla="*/ 29 h 4067"/>
                    <a:gd name="T6" fmla="*/ 29 w 3631"/>
                    <a:gd name="T7" fmla="*/ 1179 h 4067"/>
                    <a:gd name="T8" fmla="*/ 0 w 3631"/>
                    <a:gd name="T9" fmla="*/ 1249 h 4067"/>
                    <a:gd name="T10" fmla="*/ 0 w 3631"/>
                    <a:gd name="T11" fmla="*/ 3967 h 4067"/>
                    <a:gd name="T12" fmla="*/ 100 w 3631"/>
                    <a:gd name="T13" fmla="*/ 4067 h 4067"/>
                    <a:gd name="T14" fmla="*/ 3531 w 3631"/>
                    <a:gd name="T15" fmla="*/ 4067 h 4067"/>
                    <a:gd name="T16" fmla="*/ 3631 w 3631"/>
                    <a:gd name="T17" fmla="*/ 3967 h 4067"/>
                    <a:gd name="T18" fmla="*/ 3631 w 3631"/>
                    <a:gd name="T19" fmla="*/ 100 h 4067"/>
                    <a:gd name="T20" fmla="*/ 3531 w 3631"/>
                    <a:gd name="T21" fmla="*/ 0 h 4067"/>
                    <a:gd name="T22" fmla="*/ 2636 w 3631"/>
                    <a:gd name="T23" fmla="*/ 1442 h 4067"/>
                    <a:gd name="T24" fmla="*/ 2932 w 3631"/>
                    <a:gd name="T25" fmla="*/ 1442 h 4067"/>
                    <a:gd name="T26" fmla="*/ 2932 w 3631"/>
                    <a:gd name="T27" fmla="*/ 449 h 4067"/>
                    <a:gd name="T28" fmla="*/ 2998 w 3631"/>
                    <a:gd name="T29" fmla="*/ 382 h 4067"/>
                    <a:gd name="T30" fmla="*/ 3065 w 3631"/>
                    <a:gd name="T31" fmla="*/ 449 h 4067"/>
                    <a:gd name="T32" fmla="*/ 3065 w 3631"/>
                    <a:gd name="T33" fmla="*/ 1509 h 4067"/>
                    <a:gd name="T34" fmla="*/ 2998 w 3631"/>
                    <a:gd name="T35" fmla="*/ 1575 h 4067"/>
                    <a:gd name="T36" fmla="*/ 2636 w 3631"/>
                    <a:gd name="T37" fmla="*/ 1575 h 4067"/>
                    <a:gd name="T38" fmla="*/ 2569 w 3631"/>
                    <a:gd name="T39" fmla="*/ 1509 h 4067"/>
                    <a:gd name="T40" fmla="*/ 2636 w 3631"/>
                    <a:gd name="T41" fmla="*/ 1442 h 4067"/>
                    <a:gd name="T42" fmla="*/ 1966 w 3631"/>
                    <a:gd name="T43" fmla="*/ 1442 h 4067"/>
                    <a:gd name="T44" fmla="*/ 2262 w 3631"/>
                    <a:gd name="T45" fmla="*/ 1442 h 4067"/>
                    <a:gd name="T46" fmla="*/ 2262 w 3631"/>
                    <a:gd name="T47" fmla="*/ 449 h 4067"/>
                    <a:gd name="T48" fmla="*/ 2329 w 3631"/>
                    <a:gd name="T49" fmla="*/ 382 h 4067"/>
                    <a:gd name="T50" fmla="*/ 2395 w 3631"/>
                    <a:gd name="T51" fmla="*/ 449 h 4067"/>
                    <a:gd name="T52" fmla="*/ 2395 w 3631"/>
                    <a:gd name="T53" fmla="*/ 1509 h 4067"/>
                    <a:gd name="T54" fmla="*/ 2329 w 3631"/>
                    <a:gd name="T55" fmla="*/ 1575 h 4067"/>
                    <a:gd name="T56" fmla="*/ 1966 w 3631"/>
                    <a:gd name="T57" fmla="*/ 1575 h 4067"/>
                    <a:gd name="T58" fmla="*/ 1899 w 3631"/>
                    <a:gd name="T59" fmla="*/ 1509 h 4067"/>
                    <a:gd name="T60" fmla="*/ 1966 w 3631"/>
                    <a:gd name="T61" fmla="*/ 1442 h 4067"/>
                    <a:gd name="T62" fmla="*/ 1296 w 3631"/>
                    <a:gd name="T63" fmla="*/ 1442 h 4067"/>
                    <a:gd name="T64" fmla="*/ 1592 w 3631"/>
                    <a:gd name="T65" fmla="*/ 1442 h 4067"/>
                    <a:gd name="T66" fmla="*/ 1592 w 3631"/>
                    <a:gd name="T67" fmla="*/ 449 h 4067"/>
                    <a:gd name="T68" fmla="*/ 1659 w 3631"/>
                    <a:gd name="T69" fmla="*/ 382 h 4067"/>
                    <a:gd name="T70" fmla="*/ 1726 w 3631"/>
                    <a:gd name="T71" fmla="*/ 449 h 4067"/>
                    <a:gd name="T72" fmla="*/ 1726 w 3631"/>
                    <a:gd name="T73" fmla="*/ 1509 h 4067"/>
                    <a:gd name="T74" fmla="*/ 1659 w 3631"/>
                    <a:gd name="T75" fmla="*/ 1575 h 4067"/>
                    <a:gd name="T76" fmla="*/ 1296 w 3631"/>
                    <a:gd name="T77" fmla="*/ 1575 h 4067"/>
                    <a:gd name="T78" fmla="*/ 1230 w 3631"/>
                    <a:gd name="T79" fmla="*/ 1509 h 4067"/>
                    <a:gd name="T80" fmla="*/ 1296 w 3631"/>
                    <a:gd name="T81" fmla="*/ 1442 h 4067"/>
                    <a:gd name="T82" fmla="*/ 3121 w 3631"/>
                    <a:gd name="T83" fmla="*/ 3413 h 4067"/>
                    <a:gd name="T84" fmla="*/ 510 w 3631"/>
                    <a:gd name="T85" fmla="*/ 3413 h 4067"/>
                    <a:gd name="T86" fmla="*/ 510 w 3631"/>
                    <a:gd name="T87" fmla="*/ 2126 h 4067"/>
                    <a:gd name="T88" fmla="*/ 3121 w 3631"/>
                    <a:gd name="T89" fmla="*/ 2126 h 4067"/>
                    <a:gd name="T90" fmla="*/ 3121 w 3631"/>
                    <a:gd name="T91" fmla="*/ 3413 h 40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3631" h="4067">
                      <a:moveTo>
                        <a:pt x="3531" y="0"/>
                      </a:moveTo>
                      <a:lnTo>
                        <a:pt x="1249" y="0"/>
                      </a:lnTo>
                      <a:cubicBezTo>
                        <a:pt x="1222" y="0"/>
                        <a:pt x="1197" y="11"/>
                        <a:pt x="1178" y="29"/>
                      </a:cubicBezTo>
                      <a:lnTo>
                        <a:pt x="29" y="1179"/>
                      </a:lnTo>
                      <a:cubicBezTo>
                        <a:pt x="10" y="1197"/>
                        <a:pt x="0" y="1223"/>
                        <a:pt x="0" y="1249"/>
                      </a:cubicBezTo>
                      <a:lnTo>
                        <a:pt x="0" y="3967"/>
                      </a:lnTo>
                      <a:cubicBezTo>
                        <a:pt x="0" y="4022"/>
                        <a:pt x="44" y="4067"/>
                        <a:pt x="100" y="4067"/>
                      </a:cubicBezTo>
                      <a:lnTo>
                        <a:pt x="3531" y="4067"/>
                      </a:lnTo>
                      <a:cubicBezTo>
                        <a:pt x="3586" y="4067"/>
                        <a:pt x="3631" y="4022"/>
                        <a:pt x="3631" y="3967"/>
                      </a:cubicBezTo>
                      <a:lnTo>
                        <a:pt x="3631" y="100"/>
                      </a:lnTo>
                      <a:cubicBezTo>
                        <a:pt x="3631" y="45"/>
                        <a:pt x="3586" y="0"/>
                        <a:pt x="3531" y="0"/>
                      </a:cubicBezTo>
                      <a:close/>
                      <a:moveTo>
                        <a:pt x="2636" y="1442"/>
                      </a:moveTo>
                      <a:lnTo>
                        <a:pt x="2932" y="1442"/>
                      </a:lnTo>
                      <a:lnTo>
                        <a:pt x="2932" y="449"/>
                      </a:lnTo>
                      <a:cubicBezTo>
                        <a:pt x="2932" y="412"/>
                        <a:pt x="2961" y="382"/>
                        <a:pt x="2998" y="382"/>
                      </a:cubicBezTo>
                      <a:cubicBezTo>
                        <a:pt x="3035" y="382"/>
                        <a:pt x="3065" y="412"/>
                        <a:pt x="3065" y="449"/>
                      </a:cubicBezTo>
                      <a:lnTo>
                        <a:pt x="3065" y="1509"/>
                      </a:lnTo>
                      <a:cubicBezTo>
                        <a:pt x="3065" y="1546"/>
                        <a:pt x="3035" y="1575"/>
                        <a:pt x="2998" y="1575"/>
                      </a:cubicBezTo>
                      <a:lnTo>
                        <a:pt x="2636" y="1575"/>
                      </a:lnTo>
                      <a:cubicBezTo>
                        <a:pt x="2599" y="1575"/>
                        <a:pt x="2569" y="1546"/>
                        <a:pt x="2569" y="1509"/>
                      </a:cubicBezTo>
                      <a:cubicBezTo>
                        <a:pt x="2569" y="1472"/>
                        <a:pt x="2599" y="1442"/>
                        <a:pt x="2636" y="1442"/>
                      </a:cubicBezTo>
                      <a:close/>
                      <a:moveTo>
                        <a:pt x="1966" y="1442"/>
                      </a:moveTo>
                      <a:lnTo>
                        <a:pt x="2262" y="1442"/>
                      </a:lnTo>
                      <a:lnTo>
                        <a:pt x="2262" y="449"/>
                      </a:lnTo>
                      <a:cubicBezTo>
                        <a:pt x="2262" y="412"/>
                        <a:pt x="2292" y="382"/>
                        <a:pt x="2329" y="382"/>
                      </a:cubicBezTo>
                      <a:cubicBezTo>
                        <a:pt x="2366" y="382"/>
                        <a:pt x="2395" y="412"/>
                        <a:pt x="2395" y="449"/>
                      </a:cubicBezTo>
                      <a:lnTo>
                        <a:pt x="2395" y="1509"/>
                      </a:lnTo>
                      <a:cubicBezTo>
                        <a:pt x="2395" y="1546"/>
                        <a:pt x="2366" y="1575"/>
                        <a:pt x="2329" y="1575"/>
                      </a:cubicBezTo>
                      <a:lnTo>
                        <a:pt x="1966" y="1575"/>
                      </a:lnTo>
                      <a:cubicBezTo>
                        <a:pt x="1929" y="1575"/>
                        <a:pt x="1899" y="1546"/>
                        <a:pt x="1899" y="1509"/>
                      </a:cubicBezTo>
                      <a:cubicBezTo>
                        <a:pt x="1899" y="1472"/>
                        <a:pt x="1929" y="1442"/>
                        <a:pt x="1966" y="1442"/>
                      </a:cubicBezTo>
                      <a:close/>
                      <a:moveTo>
                        <a:pt x="1296" y="1442"/>
                      </a:moveTo>
                      <a:lnTo>
                        <a:pt x="1592" y="1442"/>
                      </a:lnTo>
                      <a:lnTo>
                        <a:pt x="1592" y="449"/>
                      </a:lnTo>
                      <a:cubicBezTo>
                        <a:pt x="1592" y="412"/>
                        <a:pt x="1622" y="382"/>
                        <a:pt x="1659" y="382"/>
                      </a:cubicBezTo>
                      <a:cubicBezTo>
                        <a:pt x="1696" y="382"/>
                        <a:pt x="1726" y="412"/>
                        <a:pt x="1726" y="449"/>
                      </a:cubicBezTo>
                      <a:lnTo>
                        <a:pt x="1726" y="1509"/>
                      </a:lnTo>
                      <a:cubicBezTo>
                        <a:pt x="1726" y="1546"/>
                        <a:pt x="1696" y="1575"/>
                        <a:pt x="1659" y="1575"/>
                      </a:cubicBezTo>
                      <a:lnTo>
                        <a:pt x="1296" y="1575"/>
                      </a:lnTo>
                      <a:cubicBezTo>
                        <a:pt x="1260" y="1575"/>
                        <a:pt x="1230" y="1546"/>
                        <a:pt x="1230" y="1509"/>
                      </a:cubicBezTo>
                      <a:cubicBezTo>
                        <a:pt x="1230" y="1472"/>
                        <a:pt x="1260" y="1442"/>
                        <a:pt x="1296" y="1442"/>
                      </a:cubicBezTo>
                      <a:close/>
                      <a:moveTo>
                        <a:pt x="3121" y="3413"/>
                      </a:moveTo>
                      <a:lnTo>
                        <a:pt x="510" y="3413"/>
                      </a:lnTo>
                      <a:lnTo>
                        <a:pt x="510" y="2126"/>
                      </a:lnTo>
                      <a:lnTo>
                        <a:pt x="3121" y="2126"/>
                      </a:lnTo>
                      <a:lnTo>
                        <a:pt x="3121" y="3413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0877CA"/>
                    </a:gs>
                    <a:gs pos="42000">
                      <a:srgbClr val="0A82DA">
                        <a:alpha val="74000"/>
                      </a:srgbClr>
                    </a:gs>
                    <a:gs pos="100000">
                      <a:srgbClr val="0C90EE">
                        <a:alpha val="0"/>
                      </a:srgbClr>
                    </a:gs>
                  </a:gsLst>
                  <a:lin ang="189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59" name="矩形 58"/>
              <p:cNvSpPr/>
              <p:nvPr/>
            </p:nvSpPr>
            <p:spPr>
              <a:xfrm>
                <a:off x="6569711" y="4272598"/>
                <a:ext cx="3263265" cy="829945"/>
              </a:xfrm>
              <a:prstGeom prst="rect">
                <a:avLst/>
              </a:prstGeom>
              <a:ln>
                <a:noFill/>
              </a:ln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just">
                  <a:lnSpc>
                    <a:spcPct val="120000"/>
                  </a:lnSpc>
                </a:pPr>
                <a:r>
                  <a:rPr lang="zh-CN" altLang="en-US" sz="40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优化体验</a:t>
                </a:r>
                <a:endParaRPr lang="zh-CN" altLang="en-US" sz="4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</p:grpSp>
      <p:sp>
        <p:nvSpPr>
          <p:cNvPr id="143" name="矩形: 圆角 61"/>
          <p:cNvSpPr/>
          <p:nvPr>
            <p:custDataLst>
              <p:tags r:id="rId3"/>
            </p:custDataLst>
          </p:nvPr>
        </p:nvSpPr>
        <p:spPr>
          <a:xfrm>
            <a:off x="970428" y="1513207"/>
            <a:ext cx="1561176" cy="84728"/>
          </a:xfrm>
          <a:prstGeom prst="roundRect">
            <a:avLst>
              <a:gd name="adj" fmla="val 50000"/>
            </a:avLst>
          </a:prstGeom>
          <a:solidFill>
            <a:srgbClr val="15A5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46" t="3846" r="3846" b="384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文本框 29"/>
          <p:cNvSpPr txBox="1"/>
          <p:nvPr>
            <p:custDataLst>
              <p:tags r:id="rId2"/>
            </p:custDataLst>
          </p:nvPr>
        </p:nvSpPr>
        <p:spPr>
          <a:xfrm>
            <a:off x="1964690" y="1784350"/>
            <a:ext cx="8263255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80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优设标题黑" panose="00000500000000000000" pitchFamily="2" charset="-122"/>
                <a:ea typeface="优设标题黑" panose="00000500000000000000" pitchFamily="2" charset="-122"/>
              </a:defRPr>
            </a:lvl1pPr>
          </a:lstStyle>
          <a:p>
            <a:r>
              <a:rPr lang="zh-CN" dirty="0">
                <a:latin typeface="华文宋体" panose="02010600040101010101" charset="-122"/>
                <a:ea typeface="华文宋体" panose="02010600040101010101" charset="-122"/>
                <a:cs typeface="华文宋体" panose="02010600040101010101" charset="-122"/>
                <a:sym typeface="微软雅黑" panose="020B0503020204020204" pitchFamily="34" charset="-122"/>
              </a:rPr>
              <a:t>谢谢观赏</a:t>
            </a:r>
            <a:endParaRPr lang="zh-CN" dirty="0">
              <a:latin typeface="华文宋体" panose="02010600040101010101" charset="-122"/>
              <a:ea typeface="华文宋体" panose="02010600040101010101" charset="-122"/>
              <a:cs typeface="华文宋体" panose="02010600040101010101" charset="-122"/>
              <a:sym typeface="微软雅黑" panose="020B0503020204020204" pitchFamily="34" charset="-122"/>
            </a:endParaRPr>
          </a:p>
        </p:txBody>
      </p:sp>
      <p:sp>
        <p:nvSpPr>
          <p:cNvPr id="31" name="文本框 30"/>
          <p:cNvSpPr txBox="1"/>
          <p:nvPr>
            <p:custDataLst>
              <p:tags r:id="rId3"/>
            </p:custDataLst>
          </p:nvPr>
        </p:nvSpPr>
        <p:spPr>
          <a:xfrm>
            <a:off x="3916045" y="4074795"/>
            <a:ext cx="449326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作品名称：火车票信息识别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4" name="文本框 33"/>
          <p:cNvSpPr txBox="1"/>
          <p:nvPr>
            <p:custDataLst>
              <p:tags r:id="rId4"/>
            </p:custDataLst>
          </p:nvPr>
        </p:nvSpPr>
        <p:spPr>
          <a:xfrm>
            <a:off x="2111349" y="3221843"/>
            <a:ext cx="7969452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2000" spc="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THANKS</a:t>
            </a:r>
            <a:endParaRPr lang="en-US" altLang="zh-CN" sz="2000" spc="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/>
      <p:bldP spid="34" grpId="0"/>
    </p:bldLst>
  </p:timing>
</p:sld>
</file>

<file path=ppt/tags/tag1.xml><?xml version="1.0" encoding="utf-8"?>
<p:tagLst xmlns:p="http://schemas.openxmlformats.org/presentationml/2006/main">
  <p:tag name="TIMING" val="|0.9|0.6|0.6|0.5|0.4|0.5"/>
</p:tagLst>
</file>

<file path=ppt/tags/tag2.xml><?xml version="1.0" encoding="utf-8"?>
<p:tagLst xmlns:p="http://schemas.openxmlformats.org/presentationml/2006/main">
  <p:tag name="KSO_WM_BEAUTIFY_FLAG" val=""/>
  <p:tag name="KSO_WM_UNIT_MEDIACOVER_STYLEID" val="1"/>
  <p:tag name="KSO_WM_UNIT_MEDIACOVER_TEXTSTATE" val="0"/>
  <p:tag name="KSO_WM_UNIT_MEDIACOVER_BTN_STATE" val="1"/>
  <p:tag name="KSO_WM_UNIT_MEDIACOVER_BTN_POS" val="c"/>
  <p:tag name="KSO_WM_UNIT_MEDIACOVER_BTN_STYLE" val="ee0bc779c1f3d7f3e90c96344320e69a"/>
  <p:tag name="KSO_WM_UNIT_MEDIACOVER_RGB" val="000000"/>
  <p:tag name="KSO_WM_UNIT_MEDIACOVER_TRANSPARENCY" val="0.5"/>
  <p:tag name="KSO_WM_UNIT_MEDIACOVER_TEXT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TIMING" val="|0.2|0.2|0.3"/>
</p:tagLst>
</file>

<file path=ppt/tags/tag7.xml><?xml version="1.0" encoding="utf-8"?>
<p:tagLst xmlns:p="http://schemas.openxmlformats.org/presentationml/2006/main">
  <p:tag name="KSO_WM_UNIT_MEDIACOVER_STYLEID" val="1"/>
  <p:tag name="KSO_WM_UNIT_MEDIACOVER_TEXTSTATE" val="0"/>
  <p:tag name="KSO_WM_UNIT_MEDIACOVER_BTN_STATE" val="1"/>
  <p:tag name="KSO_WM_UNIT_MEDIACOVER_BTN_POS" val="c"/>
  <p:tag name="KSO_WM_UNIT_MEDIACOVER_BTN_STYLE" val="ee0bc779c1f3d7f3e90c96344320e69a"/>
  <p:tag name="KSO_WM_UNIT_MEDIACOVER_RGB" val="000000"/>
  <p:tag name="KSO_WM_UNIT_MEDIACOVER_TRANSPARENCY" val="0.5"/>
</p:tagLst>
</file>

<file path=ppt/tags/tag8.xml><?xml version="1.0" encoding="utf-8"?>
<p:tagLst xmlns:p="http://schemas.openxmlformats.org/presentationml/2006/main">
  <p:tag name="KSO_WM_UNIT_MEDIACOVER_STYLEID" val="1"/>
  <p:tag name="KSO_WM_UNIT_MEDIACOVER_TEXTSTATE" val="0"/>
  <p:tag name="KSO_WM_UNIT_MEDIACOVER_BTN_STATE" val="1"/>
  <p:tag name="KSO_WM_UNIT_MEDIACOVER_BTN_POS" val="c"/>
  <p:tag name="KSO_WM_UNIT_MEDIACOVER_BTN_STYLE" val="ee0bc779c1f3d7f3e90c96344320e69a"/>
  <p:tag name="KSO_WM_UNIT_MEDIACOVER_RGB" val="000000"/>
  <p:tag name="KSO_WM_UNIT_MEDIACOVER_TRANSPARENCY" val="0.5"/>
  <p:tag name="KSO_WM_UNIT_MEDIACOVER_TEXT" val=""/>
</p:tagLst>
</file>

<file path=ppt/tags/tag9.xml><?xml version="1.0" encoding="utf-8"?>
<p:tagLst xmlns:p="http://schemas.openxmlformats.org/presentationml/2006/main">
  <p:tag name="KSO_WM_UNIT_MEDIACOVER_STYLEID" val="1"/>
  <p:tag name="KSO_WM_UNIT_MEDIACOVER_TEXTSTATE" val="0"/>
  <p:tag name="KSO_WM_UNIT_MEDIACOVER_BTN_STATE" val="1"/>
  <p:tag name="KSO_WM_UNIT_MEDIACOVER_BTN_POS" val="c"/>
  <p:tag name="KSO_WM_UNIT_MEDIACOVER_BTN_STYLE" val="ee0bc779c1f3d7f3e90c96344320e69a"/>
  <p:tag name="KSO_WM_UNIT_MEDIACOVER_RGB" val="000000"/>
  <p:tag name="KSO_WM_UNIT_MEDIACOVER_TRANSPARENCY" val="0.5"/>
  <p:tag name="KSO_WM_UNIT_MEDIACOVER_TEXT" val=""/>
</p:tagLst>
</file>

<file path=ppt/tags/tag10.xml><?xml version="1.0" encoding="utf-8"?>
<p:tagLst xmlns:p="http://schemas.openxmlformats.org/presentationml/2006/main">
  <p:tag name="KSO_WM_UNIT_MEDIACOVER_STYLEID" val="1"/>
  <p:tag name="KSO_WM_UNIT_MEDIACOVER_TEXTSTATE" val="0"/>
  <p:tag name="KSO_WM_UNIT_MEDIACOVER_BTN_STATE" val="1"/>
  <p:tag name="KSO_WM_UNIT_MEDIACOVER_BTN_POS" val="c"/>
  <p:tag name="KSO_WM_UNIT_MEDIACOVER_BTN_STYLE" val="ee0bc779c1f3d7f3e90c96344320e69a"/>
  <p:tag name="KSO_WM_UNIT_MEDIACOVER_RGB" val="000000"/>
  <p:tag name="KSO_WM_UNIT_MEDIACOVER_TRANSPARENCY" val="0.5"/>
  <p:tag name="KSO_WM_UNIT_MEDIACOVER_TEXT" val=""/>
</p:tagLst>
</file>

<file path=ppt/tags/tag11.xml><?xml version="1.0" encoding="utf-8"?>
<p:tagLst xmlns:p="http://schemas.openxmlformats.org/presentationml/2006/main">
  <p:tag name="TIMING" val="|0.3|0.2|0.2|0.2"/>
</p:tagLst>
</file>

<file path=ppt/tags/tag12.xml><?xml version="1.0" encoding="utf-8"?>
<p:tagLst xmlns:p="http://schemas.openxmlformats.org/presentationml/2006/main">
  <p:tag name="TIMING" val="|0.2|0.1|0.3|0.3|0.3"/>
</p:tagLst>
</file>

<file path=ppt/tags/tag13.xml><?xml version="1.0" encoding="utf-8"?>
<p:tagLst xmlns:p="http://schemas.openxmlformats.org/presentationml/2006/main">
  <p:tag name="KSO_WM_UNIT_MEDIACOVER_STYLEID" val="1"/>
  <p:tag name="KSO_WM_UNIT_MEDIACOVER_TEXTSTATE" val="0"/>
  <p:tag name="KSO_WM_UNIT_MEDIACOVER_BTN_STATE" val="1"/>
  <p:tag name="KSO_WM_UNIT_MEDIACOVER_BTN_POS" val="c"/>
  <p:tag name="KSO_WM_UNIT_MEDIACOVER_BTN_STYLE" val="ee0bc779c1f3d7f3e90c96344320e69a"/>
  <p:tag name="KSO_WM_UNIT_MEDIACOVER_RGB" val="000000"/>
  <p:tag name="KSO_WM_UNIT_MEDIACOVER_TRANSPARENCY" val="0.5"/>
  <p:tag name="KSO_WM_UNIT_MEDIACOVER_TEXT" val=""/>
</p:tagLst>
</file>

<file path=ppt/tags/tag14.xml><?xml version="1.0" encoding="utf-8"?>
<p:tagLst xmlns:p="http://schemas.openxmlformats.org/presentationml/2006/main">
  <p:tag name="KSO_WM_BEAUTIFY_FLAG" val=""/>
</p:tagLst>
</file>

<file path=ppt/tags/tag15.xml><?xml version="1.0" encoding="utf-8"?>
<p:tagLst xmlns:p="http://schemas.openxmlformats.org/presentationml/2006/main">
  <p:tag name="KSO_WM_BEAUTIFY_FLAG" val=""/>
</p:tagLst>
</file>

<file path=ppt/tags/tag16.xml><?xml version="1.0" encoding="utf-8"?>
<p:tagLst xmlns:p="http://schemas.openxmlformats.org/presentationml/2006/main">
  <p:tag name="TIMING" val="|0.2|0.2"/>
</p:tagLst>
</file>

<file path=ppt/tags/tag17.xml><?xml version="1.0" encoding="utf-8"?>
<p:tagLst xmlns:p="http://schemas.openxmlformats.org/presentationml/2006/main">
  <p:tag name="KSO_WM_UNIT_MEDIACOVER_STYLEID" val="1"/>
  <p:tag name="KSO_WM_UNIT_MEDIACOVER_TEXTSTATE" val="0"/>
  <p:tag name="KSO_WM_UNIT_MEDIACOVER_BTN_STATE" val="1"/>
  <p:tag name="KSO_WM_UNIT_MEDIACOVER_BTN_POS" val="c"/>
  <p:tag name="KSO_WM_UNIT_MEDIACOVER_BTN_STYLE" val="ee0bc779c1f3d7f3e90c96344320e69a"/>
  <p:tag name="KSO_WM_UNIT_MEDIACOVER_RGB" val="000000"/>
  <p:tag name="KSO_WM_UNIT_MEDIACOVER_TRANSPARENCY" val="0.5"/>
  <p:tag name="KSO_WM_UNIT_MEDIACOVER_TEXT" val=""/>
</p:tagLst>
</file>

<file path=ppt/tags/tag18.xml><?xml version="1.0" encoding="utf-8"?>
<p:tagLst xmlns:p="http://schemas.openxmlformats.org/presentationml/2006/main">
  <p:tag name="TIMING" val="|0.4|0.2|0.3|0.6|0.2"/>
</p:tagLst>
</file>

<file path=ppt/tags/tag19.xml><?xml version="1.0" encoding="utf-8"?>
<p:tagLst xmlns:p="http://schemas.openxmlformats.org/presentationml/2006/main">
  <p:tag name="KSO_WM_BEAUTIFY_FLAG" val=""/>
</p:tagLst>
</file>

<file path=ppt/tags/tag20.xml><?xml version="1.0" encoding="utf-8"?>
<p:tagLst xmlns:p="http://schemas.openxmlformats.org/presentationml/2006/main">
  <p:tag name="KSO_WM_BEAUTIFY_FLAG" val=""/>
</p:tagLst>
</file>

<file path=ppt/tags/tag21.xml><?xml version="1.0" encoding="utf-8"?>
<p:tagLst xmlns:p="http://schemas.openxmlformats.org/presentationml/2006/main">
  <p:tag name="KSO_WM_BEAUTIFY_FLAG" val=""/>
</p:tagLst>
</file>

<file path=ppt/tags/tag22.xml><?xml version="1.0" encoding="utf-8"?>
<p:tagLst xmlns:p="http://schemas.openxmlformats.org/presentationml/2006/main">
  <p:tag name="KSO_WM_BEAUTIFY_FLAG" val=""/>
</p:tagLst>
</file>

<file path=ppt/tags/tag23.xml><?xml version="1.0" encoding="utf-8"?>
<p:tagLst xmlns:p="http://schemas.openxmlformats.org/presentationml/2006/main">
  <p:tag name="KSO_WM_BEAUTIFY_FLAG" val=""/>
</p:tagLst>
</file>

<file path=ppt/tags/tag24.xml><?xml version="1.0" encoding="utf-8"?>
<p:tagLst xmlns:p="http://schemas.openxmlformats.org/presentationml/2006/main">
  <p:tag name="KSO_WM_BEAUTIFY_FLAG" val=""/>
</p:tagLst>
</file>

<file path=ppt/tags/tag25.xml><?xml version="1.0" encoding="utf-8"?>
<p:tagLst xmlns:p="http://schemas.openxmlformats.org/presentationml/2006/main">
  <p:tag name="KSO_WM_BEAUTIFY_FLAG" val=""/>
</p:tagLst>
</file>

<file path=ppt/tags/tag26.xml><?xml version="1.0" encoding="utf-8"?>
<p:tagLst xmlns:p="http://schemas.openxmlformats.org/presentationml/2006/main">
  <p:tag name="KSO_WM_BEAUTIFY_FLAG" val=""/>
</p:tagLst>
</file>

<file path=ppt/tags/tag27.xml><?xml version="1.0" encoding="utf-8"?>
<p:tagLst xmlns:p="http://schemas.openxmlformats.org/presentationml/2006/main">
  <p:tag name="KSO_WM_BEAUTIFY_FLAG" val=""/>
</p:tagLst>
</file>

<file path=ppt/tags/tag28.xml><?xml version="1.0" encoding="utf-8"?>
<p:tagLst xmlns:p="http://schemas.openxmlformats.org/presentationml/2006/main">
  <p:tag name="KSO_WM_BEAUTIFY_FLAG" val=""/>
</p:tagLst>
</file>

<file path=ppt/tags/tag29.xml><?xml version="1.0" encoding="utf-8"?>
<p:tagLst xmlns:p="http://schemas.openxmlformats.org/presentationml/2006/main">
  <p:tag name="KSO_WM_BEAUTIFY_FLAG" val=""/>
</p:tagLst>
</file>

<file path=ppt/tags/tag30.xml><?xml version="1.0" encoding="utf-8"?>
<p:tagLst xmlns:p="http://schemas.openxmlformats.org/presentationml/2006/main">
  <p:tag name="KSO_WM_BEAUTIFY_FLAG" val=""/>
</p:tagLst>
</file>

<file path=ppt/tags/tag31.xml><?xml version="1.0" encoding="utf-8"?>
<p:tagLst xmlns:p="http://schemas.openxmlformats.org/presentationml/2006/main">
  <p:tag name="KSO_WM_BEAUTIFY_FLAG" val=""/>
  <p:tag name="KSO_WM_UNIT_MEDIACOVER_STYLEID" val="1"/>
  <p:tag name="KSO_WM_UNIT_MEDIACOVER_TEXTSTATE" val="0"/>
  <p:tag name="KSO_WM_UNIT_MEDIACOVER_BTN_STATE" val="1"/>
  <p:tag name="KSO_WM_UNIT_MEDIACOVER_BTN_POS" val="c"/>
  <p:tag name="KSO_WM_UNIT_MEDIACOVER_BTN_STYLE" val="ee0bc779c1f3d7f3e90c96344320e69a"/>
  <p:tag name="KSO_WM_UNIT_MEDIACOVER_RGB" val="000000"/>
  <p:tag name="KSO_WM_UNIT_MEDIACOVER_TRANSPARENCY" val="0.5"/>
  <p:tag name="KSO_WM_UNIT_MEDIACOVER_TEXT" val=""/>
</p:tagLst>
</file>

<file path=ppt/tags/tag32.xml><?xml version="1.0" encoding="utf-8"?>
<p:tagLst xmlns:p="http://schemas.openxmlformats.org/presentationml/2006/main">
  <p:tag name="KSO_WM_BEAUTIFY_FLAG" val=""/>
</p:tagLst>
</file>

<file path=ppt/tags/tag33.xml><?xml version="1.0" encoding="utf-8"?>
<p:tagLst xmlns:p="http://schemas.openxmlformats.org/presentationml/2006/main">
  <p:tag name="KSO_WM_BEAUTIFY_FLAG" val=""/>
</p:tagLst>
</file>

<file path=ppt/tags/tag34.xml><?xml version="1.0" encoding="utf-8"?>
<p:tagLst xmlns:p="http://schemas.openxmlformats.org/presentationml/2006/main">
  <p:tag name="KSO_WM_BEAUTIFY_FLAG" val=""/>
</p:tagLst>
</file>

<file path=ppt/tags/tag35.xml><?xml version="1.0" encoding="utf-8"?>
<p:tagLst xmlns:p="http://schemas.openxmlformats.org/presentationml/2006/main">
  <p:tag name="KSO_WM_BEAUTIFY_FLAG" val=""/>
</p:tagLst>
</file>

<file path=ppt/tags/tag36.xml><?xml version="1.0" encoding="utf-8"?>
<p:tagLst xmlns:p="http://schemas.openxmlformats.org/presentationml/2006/main">
  <p:tag name="KSO_WM_BEAUTIFY_FLAG" val=""/>
</p:tagLst>
</file>

<file path=ppt/tags/tag37.xml><?xml version="1.0" encoding="utf-8"?>
<p:tagLst xmlns:p="http://schemas.openxmlformats.org/presentationml/2006/main">
  <p:tag name="KSO_WM_BEAUTIFY_FLAG" val=""/>
</p:tagLst>
</file>

<file path=ppt/tags/tag38.xml><?xml version="1.0" encoding="utf-8"?>
<p:tagLst xmlns:p="http://schemas.openxmlformats.org/presentationml/2006/main">
  <p:tag name="KSO_WM_BEAUTIFY_FLAG" val=""/>
</p:tagLst>
</file>

<file path=ppt/tags/tag39.xml><?xml version="1.0" encoding="utf-8"?>
<p:tagLst xmlns:p="http://schemas.openxmlformats.org/presentationml/2006/main">
  <p:tag name="KSO_WM_BEAUTIFY_FLAG" val=""/>
</p:tagLst>
</file>

<file path=ppt/tags/tag40.xml><?xml version="1.0" encoding="utf-8"?>
<p:tagLst xmlns:p="http://schemas.openxmlformats.org/presentationml/2006/main">
  <p:tag name="KSO_WM_BEAUTIFY_FLAG" val=""/>
  <p:tag name="KSO_WM_UNIT_MEDIACOVER_STYLEID" val="1"/>
  <p:tag name="KSO_WM_UNIT_MEDIACOVER_TEXTSTATE" val="0"/>
  <p:tag name="KSO_WM_UNIT_MEDIACOVER_BTN_STATE" val="1"/>
  <p:tag name="KSO_WM_UNIT_MEDIACOVER_BTN_POS" val="c"/>
  <p:tag name="KSO_WM_UNIT_MEDIACOVER_BTN_STYLE" val="ee0bc779c1f3d7f3e90c96344320e69a"/>
  <p:tag name="KSO_WM_UNIT_MEDIACOVER_RGB" val="000000"/>
  <p:tag name="KSO_WM_UNIT_MEDIACOVER_TRANSPARENCY" val="0.5"/>
  <p:tag name="KSO_WM_UNIT_MEDIACOVER_TEXT" val=""/>
</p:tagLst>
</file>

<file path=ppt/tags/tag41.xml><?xml version="1.0" encoding="utf-8"?>
<p:tagLst xmlns:p="http://schemas.openxmlformats.org/presentationml/2006/main">
  <p:tag name="KSO_WM_BEAUTIFY_FLAG" val=""/>
  <p:tag name="KSO_WM_UNIT_MEDIACOVER_STYLEID" val="1"/>
  <p:tag name="KSO_WM_UNIT_MEDIACOVER_TEXTSTATE" val="0"/>
  <p:tag name="KSO_WM_UNIT_MEDIACOVER_BTN_STATE" val="1"/>
  <p:tag name="KSO_WM_UNIT_MEDIACOVER_BTN_POS" val="c"/>
  <p:tag name="KSO_WM_UNIT_MEDIACOVER_BTN_STYLE" val="ee0bc779c1f3d7f3e90c96344320e69a"/>
  <p:tag name="KSO_WM_UNIT_MEDIACOVER_RGB" val="000000"/>
  <p:tag name="KSO_WM_UNIT_MEDIACOVER_TRANSPARENCY" val="0.5"/>
  <p:tag name="KSO_WM_UNIT_MEDIACOVER_TEXT" val=""/>
</p:tagLst>
</file>

<file path=ppt/tags/tag42.xml><?xml version="1.0" encoding="utf-8"?>
<p:tagLst xmlns:p="http://schemas.openxmlformats.org/presentationml/2006/main">
  <p:tag name="KSO_WM_BEAUTIFY_FLAG" val=""/>
</p:tagLst>
</file>

<file path=ppt/tags/tag43.xml><?xml version="1.0" encoding="utf-8"?>
<p:tagLst xmlns:p="http://schemas.openxmlformats.org/presentationml/2006/main">
  <p:tag name="TIMING" val="|0.2|0.2|0.2"/>
</p:tagLst>
</file>

<file path=ppt/tags/tag44.xml><?xml version="1.0" encoding="utf-8"?>
<p:tagLst xmlns:p="http://schemas.openxmlformats.org/presentationml/2006/main">
  <p:tag name="KSO_WM_UNIT_MEDIACOVER_STYLEID" val="1"/>
  <p:tag name="KSO_WM_UNIT_MEDIACOVER_TEXTSTATE" val="0"/>
  <p:tag name="KSO_WM_UNIT_MEDIACOVER_BTN_STATE" val="1"/>
  <p:tag name="KSO_WM_UNIT_MEDIACOVER_BTN_POS" val="c"/>
  <p:tag name="KSO_WM_UNIT_MEDIACOVER_BTN_STYLE" val="ee0bc779c1f3d7f3e90c96344320e69a"/>
  <p:tag name="KSO_WM_UNIT_MEDIACOVER_RGB" val="000000"/>
  <p:tag name="KSO_WM_UNIT_MEDIACOVER_TRANSPARENCY" val="0.5"/>
</p:tagLst>
</file>

<file path=ppt/tags/tag45.xml><?xml version="1.0" encoding="utf-8"?>
<p:tagLst xmlns:p="http://schemas.openxmlformats.org/presentationml/2006/main">
  <p:tag name="KSO_WM_BEAUTIFY_FLAG" val=""/>
</p:tagLst>
</file>

<file path=ppt/tags/tag46.xml><?xml version="1.0" encoding="utf-8"?>
<p:tagLst xmlns:p="http://schemas.openxmlformats.org/presentationml/2006/main">
  <p:tag name="KSO_WM_BEAUTIFY_FLAG" val=""/>
</p:tagLst>
</file>

<file path=ppt/tags/tag47.xml><?xml version="1.0" encoding="utf-8"?>
<p:tagLst xmlns:p="http://schemas.openxmlformats.org/presentationml/2006/main">
  <p:tag name="KSO_WM_BEAUTIFY_FLAG" val=""/>
</p:tagLst>
</file>

<file path=ppt/tags/tag48.xml><?xml version="1.0" encoding="utf-8"?>
<p:tagLst xmlns:p="http://schemas.openxmlformats.org/presentationml/2006/main">
  <p:tag name="KSO_WM_MEDIACOVER_FLAG" val="1"/>
  <p:tag name="KSO_WM_UNIT_MEDIACOVER_BTN_STATE" val="1"/>
  <p:tag name="KSO_WM_UNIT_MEDIACOVER_BTNRECT" val="7422*3382*460*460"/>
  <p:tag name="KSO_WM_UNIT_MEDIACOVER_STYLEID" val="1"/>
  <p:tag name="KSO_WM_UNIT_MEDIACOVER_TEXTSTATE" val="0"/>
  <p:tag name="KSO_WM_UNIT_MEDIACOVER_BTN_POS" val="c"/>
  <p:tag name="KSO_WM_UNIT_MEDIACOVER_BTN_STYLE" val="ee0bc779c1f3d7f3e90c96344320e69a"/>
  <p:tag name="KSO_WM_UNIT_MEDIACOVER_RGB" val="000000"/>
  <p:tag name="KSO_WM_UNIT_MEDIACOVER_TRANSPARENCY" val="0.5"/>
</p:tagLst>
</file>

<file path=ppt/tags/tag49.xml><?xml version="1.0" encoding="utf-8"?>
<p:tagLst xmlns:p="http://schemas.openxmlformats.org/presentationml/2006/main">
  <p:tag name="TIMING" val="|0.2|0.2|0.3"/>
</p:tagLst>
</file>

<file path=ppt/tags/tag50.xml><?xml version="1.0" encoding="utf-8"?>
<p:tagLst xmlns:p="http://schemas.openxmlformats.org/presentationml/2006/main">
  <p:tag name="KSO_WM_UNIT_MEDIACOVER_STYLEID" val="1"/>
  <p:tag name="KSO_WM_UNIT_MEDIACOVER_TEXTSTATE" val="0"/>
  <p:tag name="KSO_WM_UNIT_MEDIACOVER_BTN_STATE" val="1"/>
  <p:tag name="KSO_WM_UNIT_MEDIACOVER_BTN_POS" val="c"/>
  <p:tag name="KSO_WM_UNIT_MEDIACOVER_BTN_STYLE" val="ee0bc779c1f3d7f3e90c96344320e69a"/>
  <p:tag name="KSO_WM_UNIT_MEDIACOVER_RGB" val="000000"/>
  <p:tag name="KSO_WM_UNIT_MEDIACOVER_TRANSPARENCY" val="0.5"/>
  <p:tag name="KSO_WM_UNIT_MEDIACOVER_TEXT" val=""/>
</p:tagLst>
</file>

<file path=ppt/tags/tag51.xml><?xml version="1.0" encoding="utf-8"?>
<p:tagLst xmlns:p="http://schemas.openxmlformats.org/presentationml/2006/main">
  <p:tag name="TIMING" val="|0.2|0.2|0.1|0.2|0.2"/>
</p:tagLst>
</file>

<file path=ppt/tags/tag52.xml><?xml version="1.0" encoding="utf-8"?>
<p:tagLst xmlns:p="http://schemas.openxmlformats.org/presentationml/2006/main">
  <p:tag name="KSO_WM_UNIT_MEDIACOVER_STYLEID" val="1"/>
  <p:tag name="KSO_WM_UNIT_MEDIACOVER_TEXTSTATE" val="0"/>
  <p:tag name="KSO_WM_UNIT_MEDIACOVER_BTN_STATE" val="1"/>
  <p:tag name="KSO_WM_UNIT_MEDIACOVER_BTN_POS" val="c"/>
  <p:tag name="KSO_WM_UNIT_MEDIACOVER_BTN_STYLE" val="ee0bc779c1f3d7f3e90c96344320e69a"/>
  <p:tag name="KSO_WM_UNIT_MEDIACOVER_RGB" val="000000"/>
  <p:tag name="KSO_WM_UNIT_MEDIACOVER_TRANSPARENCY" val="0.5"/>
  <p:tag name="KSO_WM_UNIT_MEDIACOVER_TEXT" val=""/>
</p:tagLst>
</file>

<file path=ppt/tags/tag53.xml><?xml version="1.0" encoding="utf-8"?>
<p:tagLst xmlns:p="http://schemas.openxmlformats.org/presentationml/2006/main">
  <p:tag name="KSO_WM_UNIT_MEDIACOVER_STYLEID" val="1"/>
  <p:tag name="KSO_WM_UNIT_MEDIACOVER_TEXTSTATE" val="0"/>
  <p:tag name="KSO_WM_UNIT_MEDIACOVER_BTN_STATE" val="1"/>
  <p:tag name="KSO_WM_UNIT_MEDIACOVER_BTN_POS" val="c"/>
  <p:tag name="KSO_WM_UNIT_MEDIACOVER_BTN_STYLE" val="ee0bc779c1f3d7f3e90c96344320e69a"/>
  <p:tag name="KSO_WM_UNIT_MEDIACOVER_RGB" val="000000"/>
  <p:tag name="KSO_WM_UNIT_MEDIACOVER_TRANSPARENCY" val="0.5"/>
  <p:tag name="KSO_WM_UNIT_MEDIACOVER_TEXT" val=""/>
</p:tagLst>
</file>

<file path=ppt/tags/tag54.xml><?xml version="1.0" encoding="utf-8"?>
<p:tagLst xmlns:p="http://schemas.openxmlformats.org/presentationml/2006/main">
  <p:tag name="KSO_WM_BEAUTIFY_FLAG" val=""/>
  <p:tag name="KSO_WM_UNIT_MEDIACOVER_STYLEID" val="1"/>
  <p:tag name="KSO_WM_UNIT_MEDIACOVER_TEXTSTATE" val="0"/>
  <p:tag name="KSO_WM_UNIT_MEDIACOVER_BTN_STATE" val="1"/>
  <p:tag name="KSO_WM_UNIT_MEDIACOVER_BTN_POS" val="c"/>
  <p:tag name="KSO_WM_UNIT_MEDIACOVER_BTN_STYLE" val="ee0bc779c1f3d7f3e90c96344320e69a"/>
  <p:tag name="KSO_WM_UNIT_MEDIACOVER_RGB" val="000000"/>
  <p:tag name="KSO_WM_UNIT_MEDIACOVER_TRANSPARENCY" val="0.5"/>
  <p:tag name="KSO_WM_UNIT_MEDIACOVER_TEXT" val=""/>
</p:tagLst>
</file>

<file path=ppt/tags/tag55.xml><?xml version="1.0" encoding="utf-8"?>
<p:tagLst xmlns:p="http://schemas.openxmlformats.org/presentationml/2006/main">
  <p:tag name="TIMING" val="|0.2"/>
</p:tagLst>
</file>

<file path=ppt/tags/tag56.xml><?xml version="1.0" encoding="utf-8"?>
<p:tagLst xmlns:p="http://schemas.openxmlformats.org/presentationml/2006/main">
  <p:tag name="KSO_WM_UNIT_MEDIACOVER_STYLEID" val="1"/>
  <p:tag name="KSO_WM_UNIT_MEDIACOVER_TEXTSTATE" val="0"/>
  <p:tag name="KSO_WM_UNIT_MEDIACOVER_BTN_STATE" val="1"/>
  <p:tag name="KSO_WM_UNIT_MEDIACOVER_BTN_POS" val="c"/>
  <p:tag name="KSO_WM_UNIT_MEDIACOVER_BTN_STYLE" val="ee0bc779c1f3d7f3e90c96344320e69a"/>
  <p:tag name="KSO_WM_UNIT_MEDIACOVER_RGB" val="000000"/>
  <p:tag name="KSO_WM_UNIT_MEDIACOVER_TRANSPARENCY" val="0.5"/>
  <p:tag name="KSO_WM_UNIT_MEDIACOVER_TEXT" val=""/>
</p:tagLst>
</file>

<file path=ppt/tags/tag57.xml><?xml version="1.0" encoding="utf-8"?>
<p:tagLst xmlns:p="http://schemas.openxmlformats.org/presentationml/2006/main">
  <p:tag name="KSO_WM_UNIT_MEDIACOVER_STYLEID" val="1"/>
  <p:tag name="KSO_WM_UNIT_MEDIACOVER_TEXTSTATE" val="0"/>
  <p:tag name="KSO_WM_UNIT_MEDIACOVER_BTN_STATE" val="1"/>
  <p:tag name="KSO_WM_UNIT_MEDIACOVER_BTN_POS" val="c"/>
  <p:tag name="KSO_WM_UNIT_MEDIACOVER_BTN_STYLE" val="ee0bc779c1f3d7f3e90c96344320e69a"/>
  <p:tag name="KSO_WM_UNIT_MEDIACOVER_RGB" val="000000"/>
  <p:tag name="KSO_WM_UNIT_MEDIACOVER_TRANSPARENCY" val="0.5"/>
</p:tagLst>
</file>

<file path=ppt/tags/tag58.xml><?xml version="1.0" encoding="utf-8"?>
<p:tagLst xmlns:p="http://schemas.openxmlformats.org/presentationml/2006/main">
  <p:tag name="KSO_WM_UNIT_MEDIACOVER_STYLEID" val="1"/>
  <p:tag name="KSO_WM_UNIT_MEDIACOVER_TEXTSTATE" val="0"/>
  <p:tag name="KSO_WM_UNIT_MEDIACOVER_BTN_STATE" val="1"/>
  <p:tag name="KSO_WM_UNIT_MEDIACOVER_BTN_POS" val="c"/>
  <p:tag name="KSO_WM_UNIT_MEDIACOVER_BTN_STYLE" val="ee0bc779c1f3d7f3e90c96344320e69a"/>
  <p:tag name="KSO_WM_UNIT_MEDIACOVER_RGB" val="000000"/>
  <p:tag name="KSO_WM_UNIT_MEDIACOVER_TRANSPARENCY" val="0.5"/>
  <p:tag name="KSO_WM_UNIT_MEDIACOVER_TEXT" val=""/>
</p:tagLst>
</file>

<file path=ppt/tags/tag59.xml><?xml version="1.0" encoding="utf-8"?>
<p:tagLst xmlns:p="http://schemas.openxmlformats.org/presentationml/2006/main">
  <p:tag name="TIMING" val="|0.9|0.6|0.6|0.5|0.4|0.5"/>
</p:tagLst>
</file>

<file path=ppt/tags/tag61.xml><?xml version="1.0" encoding="utf-8"?>
<p:tagLst xmlns:p="http://schemas.openxmlformats.org/presentationml/2006/main">
  <p:tag name="KSO_WPP_MARK_KEY" val="ab04f5b6-b454-4c3e-b719-84c412fc78ba"/>
  <p:tag name="COMMONDATA" val="eyJoZGlkIjoiOTJhMGQ0MDRkNjZmNzk2YWZiZDBiMmJkMzlkM2E0OTkifQ==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item1.xml><?xml version="1.0" encoding="utf-8"?>
<s:customData xmlns="http://www.wps.cn/officeDocument/2013/wpsCustomData" xmlns:s="http://www.wps.cn/officeDocument/2013/wpsCustomData">
  <extobjs>
    <extobj name="F35B0BEE-F18A-47BB-8FCB-E00DA2F2635D-1">
      <extobjdata type="F35B0BEE-F18A-47BB-8FCB-E00DA2F2635D" data="ewoJIkRlc2lnbklkIiA6ICJhMmQ3YTc4NC0yMTYxLTQ5MzYtYjEwOC0wOTkwY2U3ZWU0NWUiCn0K"/>
    </extobj>
  </extobjs>
</s:customData>
</file>

<file path=customXml/itemProps60.xml><?xml version="1.0" encoding="utf-8"?>
<ds:datastoreItem xmlns:ds="http://schemas.openxmlformats.org/officeDocument/2006/customXml" ds:itemID="s:customData">
  <ds:schemaRefs>
    <ds:schemaRef ds:uri="http://www.wps.cn/officeDocument/2013/wpsCustomDat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819</Words>
  <Application>WPS 演示</Application>
  <PresentationFormat>宽屏</PresentationFormat>
  <Paragraphs>100</Paragraphs>
  <Slides>11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47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11</vt:i4>
      </vt:variant>
    </vt:vector>
  </HeadingPairs>
  <TitlesOfParts>
    <vt:vector size="60" baseType="lpstr">
      <vt:lpstr>Arial</vt:lpstr>
      <vt:lpstr>宋体</vt:lpstr>
      <vt:lpstr>Wingdings</vt:lpstr>
      <vt:lpstr>微软雅黑</vt:lpstr>
      <vt:lpstr>优设标题黑</vt:lpstr>
      <vt:lpstr>黑体</vt:lpstr>
      <vt:lpstr>时尚中黑简体</vt:lpstr>
      <vt:lpstr>Gill Sans</vt:lpstr>
      <vt:lpstr>Calibri</vt:lpstr>
      <vt:lpstr>Source Han Sans CN Normal</vt:lpstr>
      <vt:lpstr>Yu Gothic UI Semilight</vt:lpstr>
      <vt:lpstr>Arial Unicode MS</vt:lpstr>
      <vt:lpstr>等线</vt:lpstr>
      <vt:lpstr>思源黑体 CN Bold</vt:lpstr>
      <vt:lpstr>Lato</vt:lpstr>
      <vt:lpstr>Segoe Print</vt:lpstr>
      <vt:lpstr>MS PGothic</vt:lpstr>
      <vt:lpstr>Lato Light</vt:lpstr>
      <vt:lpstr>Roboto Light</vt:lpstr>
      <vt:lpstr>Wide Latin</vt:lpstr>
      <vt:lpstr>Gill Sans MT</vt:lpstr>
      <vt:lpstr>等线 Light</vt:lpstr>
      <vt:lpstr>华文仿宋</vt:lpstr>
      <vt:lpstr>华文宋体</vt:lpstr>
      <vt:lpstr>华文彩云</vt:lpstr>
      <vt:lpstr>华文新魏</vt:lpstr>
      <vt:lpstr>华文楷体</vt:lpstr>
      <vt:lpstr>华文琥珀</vt:lpstr>
      <vt:lpstr>华文细黑</vt:lpstr>
      <vt:lpstr>华文行楷</vt:lpstr>
      <vt:lpstr>华文隶书</vt:lpstr>
      <vt:lpstr>幼圆</vt:lpstr>
      <vt:lpstr>微软雅黑 Light</vt:lpstr>
      <vt:lpstr>新宋体</vt:lpstr>
      <vt:lpstr>隶书</vt:lpstr>
      <vt:lpstr>楷体</vt:lpstr>
      <vt:lpstr>方正舒体</vt:lpstr>
      <vt:lpstr>方正姚体</vt:lpstr>
      <vt:lpstr>Malgun Gothic</vt:lpstr>
      <vt:lpstr>Microsoft JhengHei Light</vt:lpstr>
      <vt:lpstr>Cooper Black</vt:lpstr>
      <vt:lpstr>Edwardian Script ITC</vt:lpstr>
      <vt:lpstr>Harrington</vt:lpstr>
      <vt:lpstr>Haettenschweiler</vt:lpstr>
      <vt:lpstr>仿宋</vt:lpstr>
      <vt:lpstr>华文中宋</vt:lpstr>
      <vt:lpstr>PingFang SC</vt:lpstr>
      <vt:lpstr>第一PPT，www.1ppt.com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商务汇报</dc:title>
  <dc:creator/>
  <cp:lastModifiedBy>一个你熟悉的人</cp:lastModifiedBy>
  <cp:revision>4</cp:revision>
  <dcterms:created xsi:type="dcterms:W3CDTF">2021-11-28T03:08:00Z</dcterms:created>
  <dcterms:modified xsi:type="dcterms:W3CDTF">2023-05-29T10:15:19Z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5B334F4B5E46477395F5D23BBC314E5C_12</vt:lpwstr>
  </property>
  <property fmtid="{D5CDD505-2E9C-101B-9397-08002B2CF9AE}" pid="3" name="KSOProductBuildVer">
    <vt:lpwstr>2052-11.1.0.14309</vt:lpwstr>
  </property>
</Properties>
</file>