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2" r:id="rId5"/>
  </p:sldMasterIdLst>
  <p:notesMasterIdLst>
    <p:notesMasterId r:id="rId8"/>
  </p:notesMasterIdLst>
  <p:handoutMasterIdLst>
    <p:handoutMasterId r:id="rId28"/>
  </p:handoutMasterIdLst>
  <p:sldIdLst>
    <p:sldId id="839" r:id="rId6"/>
    <p:sldId id="826" r:id="rId7"/>
    <p:sldId id="830" r:id="rId9"/>
    <p:sldId id="831" r:id="rId10"/>
    <p:sldId id="784" r:id="rId11"/>
    <p:sldId id="785" r:id="rId12"/>
    <p:sldId id="783" r:id="rId13"/>
    <p:sldId id="835" r:id="rId14"/>
    <p:sldId id="787" r:id="rId15"/>
    <p:sldId id="846" r:id="rId16"/>
    <p:sldId id="836" r:id="rId17"/>
    <p:sldId id="795" r:id="rId18"/>
    <p:sldId id="845" r:id="rId19"/>
    <p:sldId id="847" r:id="rId20"/>
    <p:sldId id="801" r:id="rId21"/>
    <p:sldId id="844" r:id="rId22"/>
    <p:sldId id="838" r:id="rId23"/>
    <p:sldId id="811" r:id="rId24"/>
    <p:sldId id="837" r:id="rId25"/>
    <p:sldId id="843" r:id="rId26"/>
    <p:sldId id="834" r:id="rId27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0" userDrawn="1">
          <p15:clr>
            <a:srgbClr val="A4A3A4"/>
          </p15:clr>
        </p15:guide>
        <p15:guide id="2" pos="2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04040"/>
    <a:srgbClr val="E8E4E4"/>
    <a:srgbClr val="F3F1F1"/>
    <a:srgbClr val="DDDDDD"/>
    <a:srgbClr val="F2F0F0"/>
    <a:srgbClr val="F8F8F8"/>
    <a:srgbClr val="B2B2B2"/>
    <a:srgbClr val="979797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4" autoAdjust="0"/>
    <p:restoredTop sz="96318" autoAdjust="0"/>
  </p:normalViewPr>
  <p:slideViewPr>
    <p:cSldViewPr showGuides="1">
      <p:cViewPr varScale="1">
        <p:scale>
          <a:sx n="126" d="100"/>
          <a:sy n="126" d="100"/>
        </p:scale>
        <p:origin x="403" y="77"/>
      </p:cViewPr>
      <p:guideLst>
        <p:guide orient="horz" pos="1600"/>
        <p:guide pos="2802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871C-36BF-41B7-A23D-A6326DA16EB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871C-36BF-41B7-A23D-A6326DA16EB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871C-36BF-41B7-A23D-A6326DA16EB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871C-36BF-41B7-A23D-A6326DA16EB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871C-36BF-41B7-A23D-A6326DA16EB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1" y="4721903"/>
            <a:ext cx="432841" cy="432840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6" y="4858672"/>
            <a:ext cx="340825" cy="221181"/>
          </a:xfrm>
          <a:prstGeom prst="rect">
            <a:avLst/>
          </a:prstGeom>
          <a:noFill/>
        </p:spPr>
        <p:txBody>
          <a:bodyPr wrap="square" lIns="51404" tIns="25701" rIns="51404" bIns="25701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1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91886"/>
            <a:ext cx="9144000" cy="326572"/>
          </a:xfrm>
          <a:prstGeom prst="rect">
            <a:avLst/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1"/>
          <p:cNvSpPr/>
          <p:nvPr userDrawn="1"/>
        </p:nvSpPr>
        <p:spPr>
          <a:xfrm>
            <a:off x="-1" y="391886"/>
            <a:ext cx="496615" cy="326572"/>
          </a:xfrm>
          <a:custGeom>
            <a:avLst/>
            <a:gdLst>
              <a:gd name="connsiteX0" fmla="*/ 0 w 662153"/>
              <a:gd name="connsiteY0" fmla="*/ 0 h 435429"/>
              <a:gd name="connsiteX1" fmla="*/ 662153 w 662153"/>
              <a:gd name="connsiteY1" fmla="*/ 0 h 435429"/>
              <a:gd name="connsiteX2" fmla="*/ 662153 w 662153"/>
              <a:gd name="connsiteY2" fmla="*/ 435429 h 435429"/>
              <a:gd name="connsiteX3" fmla="*/ 0 w 662153"/>
              <a:gd name="connsiteY3" fmla="*/ 435429 h 435429"/>
              <a:gd name="connsiteX4" fmla="*/ 0 w 662153"/>
              <a:gd name="connsiteY4" fmla="*/ 0 h 435429"/>
              <a:gd name="connsiteX0-1" fmla="*/ 0 w 662153"/>
              <a:gd name="connsiteY0-2" fmla="*/ 0 h 435429"/>
              <a:gd name="connsiteX1-3" fmla="*/ 662153 w 662153"/>
              <a:gd name="connsiteY1-4" fmla="*/ 0 h 435429"/>
              <a:gd name="connsiteX2-5" fmla="*/ 662153 w 662153"/>
              <a:gd name="connsiteY2-6" fmla="*/ 435429 h 435429"/>
              <a:gd name="connsiteX3-7" fmla="*/ 84084 w 662153"/>
              <a:gd name="connsiteY3-8" fmla="*/ 423417 h 435429"/>
              <a:gd name="connsiteX4-9" fmla="*/ 0 w 662153"/>
              <a:gd name="connsiteY4-10" fmla="*/ 435429 h 435429"/>
              <a:gd name="connsiteX5" fmla="*/ 0 w 662153"/>
              <a:gd name="connsiteY5" fmla="*/ 0 h 435429"/>
              <a:gd name="connsiteX0-11" fmla="*/ 0 w 662153"/>
              <a:gd name="connsiteY0-12" fmla="*/ 0 h 435429"/>
              <a:gd name="connsiteX1-13" fmla="*/ 662153 w 662153"/>
              <a:gd name="connsiteY1-14" fmla="*/ 0 h 435429"/>
              <a:gd name="connsiteX2-15" fmla="*/ 84084 w 662153"/>
              <a:gd name="connsiteY2-16" fmla="*/ 423417 h 435429"/>
              <a:gd name="connsiteX3-17" fmla="*/ 0 w 662153"/>
              <a:gd name="connsiteY3-18" fmla="*/ 435429 h 435429"/>
              <a:gd name="connsiteX4-19" fmla="*/ 0 w 662153"/>
              <a:gd name="connsiteY4-20" fmla="*/ 0 h 435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2153" h="435429">
                <a:moveTo>
                  <a:pt x="0" y="0"/>
                </a:moveTo>
                <a:lnTo>
                  <a:pt x="662153" y="0"/>
                </a:lnTo>
                <a:lnTo>
                  <a:pt x="84084" y="423417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平行四边形 11"/>
          <p:cNvSpPr/>
          <p:nvPr userDrawn="1"/>
        </p:nvSpPr>
        <p:spPr>
          <a:xfrm>
            <a:off x="197071" y="391886"/>
            <a:ext cx="693683" cy="326572"/>
          </a:xfrm>
          <a:prstGeom prst="parallelogram">
            <a:avLst>
              <a:gd name="adj" fmla="val 136034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 flipV="1">
            <a:off x="725214" y="391886"/>
            <a:ext cx="425669" cy="326572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874990" y="391886"/>
            <a:ext cx="425669" cy="32657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15" name="直接连接符 14"/>
          <p:cNvCxnSpPr/>
          <p:nvPr userDrawn="1"/>
        </p:nvCxnSpPr>
        <p:spPr>
          <a:xfrm flipV="1">
            <a:off x="1087824" y="391886"/>
            <a:ext cx="425669" cy="32657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6" name="平行四边形 15"/>
          <p:cNvSpPr/>
          <p:nvPr userDrawn="1"/>
        </p:nvSpPr>
        <p:spPr>
          <a:xfrm>
            <a:off x="7882760" y="391886"/>
            <a:ext cx="693683" cy="326572"/>
          </a:xfrm>
          <a:prstGeom prst="parallelogram">
            <a:avLst>
              <a:gd name="adj" fmla="val 136034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平行四边形 16"/>
          <p:cNvSpPr/>
          <p:nvPr userDrawn="1"/>
        </p:nvSpPr>
        <p:spPr>
          <a:xfrm>
            <a:off x="1710563" y="391886"/>
            <a:ext cx="1347947" cy="326572"/>
          </a:xfrm>
          <a:prstGeom prst="parallelogram">
            <a:avLst>
              <a:gd name="adj" fmla="val 136034"/>
            </a:avLst>
          </a:prstGeom>
          <a:solidFill>
            <a:sysClr val="window" lastClr="FFFFFF">
              <a:lumMod val="85000"/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6923" y="214656"/>
            <a:ext cx="203132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单击此处添加标题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 flipH="1">
            <a:off x="323529" y="-679448"/>
            <a:ext cx="1656185" cy="1162817"/>
            <a:chOff x="-1179444" y="1957066"/>
            <a:chExt cx="4734013" cy="3186434"/>
          </a:xfrm>
        </p:grpSpPr>
        <p:sp>
          <p:nvSpPr>
            <p:cNvPr id="7" name="平行四边形 6"/>
            <p:cNvSpPr/>
            <p:nvPr userDrawn="1"/>
          </p:nvSpPr>
          <p:spPr>
            <a:xfrm flipH="1">
              <a:off x="-1097859" y="1957066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 flipH="1">
              <a:off x="-1179444" y="2213215"/>
              <a:ext cx="4101123" cy="2674135"/>
            </a:xfrm>
            <a:prstGeom prst="parallelogram">
              <a:avLst>
                <a:gd name="adj" fmla="val 103325"/>
              </a:avLst>
            </a:prstGeom>
            <a:solidFill>
              <a:srgbClr val="9A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20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20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1" y="4721903"/>
            <a:ext cx="432841" cy="432840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6" y="4858672"/>
            <a:ext cx="340825" cy="221181"/>
          </a:xfrm>
          <a:prstGeom prst="rect">
            <a:avLst/>
          </a:prstGeom>
          <a:noFill/>
        </p:spPr>
        <p:txBody>
          <a:bodyPr wrap="square" lIns="51404" tIns="25701" rIns="51404" bIns="25701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1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391886"/>
            <a:ext cx="9144000" cy="32657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1" y="391886"/>
            <a:ext cx="496615" cy="326572"/>
          </a:xfrm>
          <a:custGeom>
            <a:avLst/>
            <a:gdLst>
              <a:gd name="connsiteX0" fmla="*/ 0 w 662153"/>
              <a:gd name="connsiteY0" fmla="*/ 0 h 435429"/>
              <a:gd name="connsiteX1" fmla="*/ 662153 w 662153"/>
              <a:gd name="connsiteY1" fmla="*/ 0 h 435429"/>
              <a:gd name="connsiteX2" fmla="*/ 662153 w 662153"/>
              <a:gd name="connsiteY2" fmla="*/ 435429 h 435429"/>
              <a:gd name="connsiteX3" fmla="*/ 0 w 662153"/>
              <a:gd name="connsiteY3" fmla="*/ 435429 h 435429"/>
              <a:gd name="connsiteX4" fmla="*/ 0 w 662153"/>
              <a:gd name="connsiteY4" fmla="*/ 0 h 435429"/>
              <a:gd name="connsiteX0-1" fmla="*/ 0 w 662153"/>
              <a:gd name="connsiteY0-2" fmla="*/ 0 h 435429"/>
              <a:gd name="connsiteX1-3" fmla="*/ 662153 w 662153"/>
              <a:gd name="connsiteY1-4" fmla="*/ 0 h 435429"/>
              <a:gd name="connsiteX2-5" fmla="*/ 662153 w 662153"/>
              <a:gd name="connsiteY2-6" fmla="*/ 435429 h 435429"/>
              <a:gd name="connsiteX3-7" fmla="*/ 84084 w 662153"/>
              <a:gd name="connsiteY3-8" fmla="*/ 423417 h 435429"/>
              <a:gd name="connsiteX4-9" fmla="*/ 0 w 662153"/>
              <a:gd name="connsiteY4-10" fmla="*/ 435429 h 435429"/>
              <a:gd name="connsiteX5" fmla="*/ 0 w 662153"/>
              <a:gd name="connsiteY5" fmla="*/ 0 h 435429"/>
              <a:gd name="connsiteX0-11" fmla="*/ 0 w 662153"/>
              <a:gd name="connsiteY0-12" fmla="*/ 0 h 435429"/>
              <a:gd name="connsiteX1-13" fmla="*/ 662153 w 662153"/>
              <a:gd name="connsiteY1-14" fmla="*/ 0 h 435429"/>
              <a:gd name="connsiteX2-15" fmla="*/ 84084 w 662153"/>
              <a:gd name="connsiteY2-16" fmla="*/ 423417 h 435429"/>
              <a:gd name="connsiteX3-17" fmla="*/ 0 w 662153"/>
              <a:gd name="connsiteY3-18" fmla="*/ 435429 h 435429"/>
              <a:gd name="connsiteX4-19" fmla="*/ 0 w 662153"/>
              <a:gd name="connsiteY4-20" fmla="*/ 0 h 435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2153" h="435429">
                <a:moveTo>
                  <a:pt x="0" y="0"/>
                </a:moveTo>
                <a:lnTo>
                  <a:pt x="662153" y="0"/>
                </a:lnTo>
                <a:lnTo>
                  <a:pt x="84084" y="423417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平行四边形 12"/>
          <p:cNvSpPr/>
          <p:nvPr userDrawn="1"/>
        </p:nvSpPr>
        <p:spPr>
          <a:xfrm>
            <a:off x="197071" y="391886"/>
            <a:ext cx="693683" cy="326572"/>
          </a:xfrm>
          <a:prstGeom prst="parallelogram">
            <a:avLst>
              <a:gd name="adj" fmla="val 136034"/>
            </a:avLst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 flipV="1">
            <a:off x="725214" y="391886"/>
            <a:ext cx="425669" cy="326572"/>
          </a:xfrm>
          <a:prstGeom prst="line">
            <a:avLst/>
          </a:prstGeom>
          <a:ln>
            <a:solidFill>
              <a:srgbClr val="994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V="1">
            <a:off x="874990" y="391886"/>
            <a:ext cx="425669" cy="3265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V="1">
            <a:off x="1087824" y="391886"/>
            <a:ext cx="425669" cy="3265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平行四边形 17"/>
          <p:cNvSpPr/>
          <p:nvPr userDrawn="1"/>
        </p:nvSpPr>
        <p:spPr>
          <a:xfrm>
            <a:off x="7882760" y="391886"/>
            <a:ext cx="693683" cy="326572"/>
          </a:xfrm>
          <a:prstGeom prst="parallelogram">
            <a:avLst>
              <a:gd name="adj" fmla="val 136034"/>
            </a:avLst>
          </a:prstGeom>
          <a:solidFill>
            <a:srgbClr val="9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9" name="平行四边形 18"/>
          <p:cNvSpPr/>
          <p:nvPr userDrawn="1"/>
        </p:nvSpPr>
        <p:spPr>
          <a:xfrm>
            <a:off x="1710563" y="391886"/>
            <a:ext cx="1347947" cy="326572"/>
          </a:xfrm>
          <a:prstGeom prst="parallelogram">
            <a:avLst>
              <a:gd name="adj" fmla="val 136034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6923" y="214656"/>
            <a:ext cx="203132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单击此处添加标题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 flipH="1">
            <a:off x="323529" y="-679448"/>
            <a:ext cx="1656185" cy="1162817"/>
            <a:chOff x="-1179444" y="1957066"/>
            <a:chExt cx="4734013" cy="3186434"/>
          </a:xfrm>
        </p:grpSpPr>
        <p:sp>
          <p:nvSpPr>
            <p:cNvPr id="7" name="平行四边形 6"/>
            <p:cNvSpPr/>
            <p:nvPr userDrawn="1"/>
          </p:nvSpPr>
          <p:spPr>
            <a:xfrm flipH="1">
              <a:off x="-1097859" y="1957066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 flipH="1">
              <a:off x="-1179444" y="2213215"/>
              <a:ext cx="4101123" cy="2674135"/>
            </a:xfrm>
            <a:prstGeom prst="parallelogram">
              <a:avLst>
                <a:gd name="adj" fmla="val 103325"/>
              </a:avLst>
            </a:prstGeom>
            <a:solidFill>
              <a:srgbClr val="9A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20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20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1" y="4721903"/>
            <a:ext cx="432841" cy="432840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6" y="4858672"/>
            <a:ext cx="340825" cy="221181"/>
          </a:xfrm>
          <a:prstGeom prst="rect">
            <a:avLst/>
          </a:prstGeom>
          <a:noFill/>
        </p:spPr>
        <p:txBody>
          <a:bodyPr wrap="square" lIns="51404" tIns="25701" rIns="51404" bIns="25701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1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image" Target="../media/image2.jpeg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7049-CC2E-48BA-A694-0DAB8A971C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FE47-413A-4CE8-9694-A389EBDF1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6157700" y="1236327"/>
            <a:ext cx="2962335" cy="3019526"/>
          </a:xfrm>
          <a:prstGeom prst="parallelogram">
            <a:avLst>
              <a:gd name="adj" fmla="val 57883"/>
            </a:avLst>
          </a:prstGeom>
          <a:gradFill>
            <a:gsLst>
              <a:gs pos="30000">
                <a:srgbClr val="E6E6E6">
                  <a:alpha val="24000"/>
                </a:srgbClr>
              </a:gs>
              <a:gs pos="100000">
                <a:srgbClr val="E6E6E6">
                  <a:alpha val="25000"/>
                </a:srgbClr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13169" y="1"/>
            <a:ext cx="2889482" cy="3785847"/>
          </a:xfrm>
          <a:prstGeom prst="parallelogram">
            <a:avLst>
              <a:gd name="adj" fmla="val 69801"/>
            </a:avLst>
          </a:prstGeom>
          <a:gradFill>
            <a:gsLst>
              <a:gs pos="30000">
                <a:srgbClr val="E6E6E6">
                  <a:alpha val="21000"/>
                </a:srgbClr>
              </a:gs>
              <a:gs pos="100000">
                <a:srgbClr val="E6E6E6">
                  <a:alpha val="25000"/>
                </a:srgbClr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71548" y="2645229"/>
            <a:ext cx="1627070" cy="2498272"/>
          </a:xfrm>
          <a:prstGeom prst="parallelogram">
            <a:avLst>
              <a:gd name="adj" fmla="val 8504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34694" y="1613025"/>
            <a:ext cx="1920240" cy="342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 rot="10800000">
            <a:off x="7147905" y="0"/>
            <a:ext cx="1627070" cy="2498272"/>
          </a:xfrm>
          <a:prstGeom prst="parallelogram">
            <a:avLst>
              <a:gd name="adj" fmla="val 8504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7200668" y="146423"/>
            <a:ext cx="1700693" cy="30369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12"/>
          <p:cNvSpPr/>
          <p:nvPr/>
        </p:nvSpPr>
        <p:spPr>
          <a:xfrm>
            <a:off x="8102236" y="3252652"/>
            <a:ext cx="1048295" cy="1890848"/>
          </a:xfrm>
          <a:custGeom>
            <a:avLst/>
            <a:gdLst>
              <a:gd name="connsiteX0" fmla="*/ 0 w 1400224"/>
              <a:gd name="connsiteY0" fmla="*/ 0 h 2939143"/>
              <a:gd name="connsiteX1" fmla="*/ 1400224 w 1400224"/>
              <a:gd name="connsiteY1" fmla="*/ 0 h 2939143"/>
              <a:gd name="connsiteX2" fmla="*/ 1400224 w 1400224"/>
              <a:gd name="connsiteY2" fmla="*/ 2939143 h 2939143"/>
              <a:gd name="connsiteX3" fmla="*/ 0 w 1400224"/>
              <a:gd name="connsiteY3" fmla="*/ 2939143 h 2939143"/>
              <a:gd name="connsiteX4" fmla="*/ 0 w 1400224"/>
              <a:gd name="connsiteY4" fmla="*/ 0 h 2939143"/>
              <a:gd name="connsiteX0-1" fmla="*/ 0 w 1400224"/>
              <a:gd name="connsiteY0-2" fmla="*/ 0 h 2939143"/>
              <a:gd name="connsiteX1-3" fmla="*/ 1400224 w 1400224"/>
              <a:gd name="connsiteY1-4" fmla="*/ 0 h 2939143"/>
              <a:gd name="connsiteX2-5" fmla="*/ 1397726 w 1400224"/>
              <a:gd name="connsiteY2-6" fmla="*/ 418012 h 2939143"/>
              <a:gd name="connsiteX3-7" fmla="*/ 1400224 w 1400224"/>
              <a:gd name="connsiteY3-8" fmla="*/ 2939143 h 2939143"/>
              <a:gd name="connsiteX4-9" fmla="*/ 0 w 1400224"/>
              <a:gd name="connsiteY4-10" fmla="*/ 2939143 h 2939143"/>
              <a:gd name="connsiteX5" fmla="*/ 0 w 1400224"/>
              <a:gd name="connsiteY5" fmla="*/ 0 h 2939143"/>
              <a:gd name="connsiteX0-11" fmla="*/ 0 w 1400224"/>
              <a:gd name="connsiteY0-12" fmla="*/ 0 h 2939143"/>
              <a:gd name="connsiteX1-13" fmla="*/ 1400224 w 1400224"/>
              <a:gd name="connsiteY1-14" fmla="*/ 0 h 2939143"/>
              <a:gd name="connsiteX2-15" fmla="*/ 1397726 w 1400224"/>
              <a:gd name="connsiteY2-16" fmla="*/ 418012 h 2939143"/>
              <a:gd name="connsiteX3-17" fmla="*/ 1400224 w 1400224"/>
              <a:gd name="connsiteY3-18" fmla="*/ 2939143 h 2939143"/>
              <a:gd name="connsiteX4-19" fmla="*/ 339634 w 1400224"/>
              <a:gd name="connsiteY4-20" fmla="*/ 2926080 h 2939143"/>
              <a:gd name="connsiteX5-21" fmla="*/ 0 w 1400224"/>
              <a:gd name="connsiteY5-22" fmla="*/ 2939143 h 2939143"/>
              <a:gd name="connsiteX6" fmla="*/ 0 w 1400224"/>
              <a:gd name="connsiteY6" fmla="*/ 0 h 2939143"/>
              <a:gd name="connsiteX0-23" fmla="*/ 0 w 1473880"/>
              <a:gd name="connsiteY0-24" fmla="*/ 0 h 2939143"/>
              <a:gd name="connsiteX1-25" fmla="*/ 1400224 w 1473880"/>
              <a:gd name="connsiteY1-26" fmla="*/ 0 h 2939143"/>
              <a:gd name="connsiteX2-27" fmla="*/ 1397726 w 1473880"/>
              <a:gd name="connsiteY2-28" fmla="*/ 418012 h 2939143"/>
              <a:gd name="connsiteX3-29" fmla="*/ 1384663 w 1473880"/>
              <a:gd name="connsiteY3-30" fmla="*/ 979714 h 2939143"/>
              <a:gd name="connsiteX4-31" fmla="*/ 1400224 w 1473880"/>
              <a:gd name="connsiteY4-32" fmla="*/ 2939143 h 2939143"/>
              <a:gd name="connsiteX5-33" fmla="*/ 339634 w 1473880"/>
              <a:gd name="connsiteY5-34" fmla="*/ 2926080 h 2939143"/>
              <a:gd name="connsiteX6-35" fmla="*/ 0 w 1473880"/>
              <a:gd name="connsiteY6-36" fmla="*/ 2939143 h 2939143"/>
              <a:gd name="connsiteX7" fmla="*/ 0 w 1473880"/>
              <a:gd name="connsiteY7" fmla="*/ 0 h 2939143"/>
              <a:gd name="connsiteX0-37" fmla="*/ 0 w 1465958"/>
              <a:gd name="connsiteY0-38" fmla="*/ 0 h 2939143"/>
              <a:gd name="connsiteX1-39" fmla="*/ 1400224 w 1465958"/>
              <a:gd name="connsiteY1-40" fmla="*/ 0 h 2939143"/>
              <a:gd name="connsiteX2-41" fmla="*/ 1397726 w 1465958"/>
              <a:gd name="connsiteY2-42" fmla="*/ 418012 h 2939143"/>
              <a:gd name="connsiteX3-43" fmla="*/ 1384663 w 1465958"/>
              <a:gd name="connsiteY3-44" fmla="*/ 979714 h 2939143"/>
              <a:gd name="connsiteX4-45" fmla="*/ 339634 w 1465958"/>
              <a:gd name="connsiteY4-46" fmla="*/ 2926080 h 2939143"/>
              <a:gd name="connsiteX5-47" fmla="*/ 0 w 1465958"/>
              <a:gd name="connsiteY5-48" fmla="*/ 2939143 h 2939143"/>
              <a:gd name="connsiteX6-49" fmla="*/ 0 w 1465958"/>
              <a:gd name="connsiteY6-50" fmla="*/ 0 h 2939143"/>
              <a:gd name="connsiteX0-51" fmla="*/ 0 w 1465958"/>
              <a:gd name="connsiteY0-52" fmla="*/ 0 h 2939143"/>
              <a:gd name="connsiteX1-53" fmla="*/ 1397726 w 1465958"/>
              <a:gd name="connsiteY1-54" fmla="*/ 418012 h 2939143"/>
              <a:gd name="connsiteX2-55" fmla="*/ 1384663 w 1465958"/>
              <a:gd name="connsiteY2-56" fmla="*/ 979714 h 2939143"/>
              <a:gd name="connsiteX3-57" fmla="*/ 339634 w 1465958"/>
              <a:gd name="connsiteY3-58" fmla="*/ 2926080 h 2939143"/>
              <a:gd name="connsiteX4-59" fmla="*/ 0 w 1465958"/>
              <a:gd name="connsiteY4-60" fmla="*/ 2939143 h 2939143"/>
              <a:gd name="connsiteX5-61" fmla="*/ 0 w 1465958"/>
              <a:gd name="connsiteY5-62" fmla="*/ 0 h 2939143"/>
              <a:gd name="connsiteX0-63" fmla="*/ 0 w 1465958"/>
              <a:gd name="connsiteY0-64" fmla="*/ 2521131 h 2521131"/>
              <a:gd name="connsiteX1-65" fmla="*/ 1397726 w 1465958"/>
              <a:gd name="connsiteY1-66" fmla="*/ 0 h 2521131"/>
              <a:gd name="connsiteX2-67" fmla="*/ 1384663 w 1465958"/>
              <a:gd name="connsiteY2-68" fmla="*/ 561702 h 2521131"/>
              <a:gd name="connsiteX3-69" fmla="*/ 339634 w 1465958"/>
              <a:gd name="connsiteY3-70" fmla="*/ 2508068 h 2521131"/>
              <a:gd name="connsiteX4-71" fmla="*/ 0 w 1465958"/>
              <a:gd name="connsiteY4-72" fmla="*/ 2521131 h 2521131"/>
              <a:gd name="connsiteX0-73" fmla="*/ 0 w 1472872"/>
              <a:gd name="connsiteY0-74" fmla="*/ 2521131 h 2521131"/>
              <a:gd name="connsiteX1-75" fmla="*/ 1397726 w 1472872"/>
              <a:gd name="connsiteY1-76" fmla="*/ 0 h 2521131"/>
              <a:gd name="connsiteX2-77" fmla="*/ 1394139 w 1472872"/>
              <a:gd name="connsiteY2-78" fmla="*/ 561702 h 2521131"/>
              <a:gd name="connsiteX3-79" fmla="*/ 339634 w 1472872"/>
              <a:gd name="connsiteY3-80" fmla="*/ 2508068 h 2521131"/>
              <a:gd name="connsiteX4-81" fmla="*/ 0 w 1472872"/>
              <a:gd name="connsiteY4-82" fmla="*/ 2521131 h 2521131"/>
              <a:gd name="connsiteX0-83" fmla="*/ 0 w 1403223"/>
              <a:gd name="connsiteY0-84" fmla="*/ 2521131 h 2521131"/>
              <a:gd name="connsiteX1-85" fmla="*/ 1397726 w 1403223"/>
              <a:gd name="connsiteY1-86" fmla="*/ 0 h 2521131"/>
              <a:gd name="connsiteX2-87" fmla="*/ 1394139 w 1403223"/>
              <a:gd name="connsiteY2-88" fmla="*/ 561702 h 2521131"/>
              <a:gd name="connsiteX3-89" fmla="*/ 339634 w 1403223"/>
              <a:gd name="connsiteY3-90" fmla="*/ 2508068 h 2521131"/>
              <a:gd name="connsiteX4-91" fmla="*/ 0 w 1403223"/>
              <a:gd name="connsiteY4-92" fmla="*/ 2521131 h 2521131"/>
              <a:gd name="connsiteX0-93" fmla="*/ 0 w 1397726"/>
              <a:gd name="connsiteY0-94" fmla="*/ 2521131 h 2521131"/>
              <a:gd name="connsiteX1-95" fmla="*/ 1397726 w 1397726"/>
              <a:gd name="connsiteY1-96" fmla="*/ 0 h 2521131"/>
              <a:gd name="connsiteX2-97" fmla="*/ 1394139 w 1397726"/>
              <a:gd name="connsiteY2-98" fmla="*/ 561702 h 2521131"/>
              <a:gd name="connsiteX3-99" fmla="*/ 339634 w 1397726"/>
              <a:gd name="connsiteY3-100" fmla="*/ 2508068 h 2521131"/>
              <a:gd name="connsiteX4-101" fmla="*/ 0 w 1397726"/>
              <a:gd name="connsiteY4-102" fmla="*/ 2521131 h 2521131"/>
              <a:gd name="connsiteX0-103" fmla="*/ 0 w 1397726"/>
              <a:gd name="connsiteY0-104" fmla="*/ 2521131 h 2521131"/>
              <a:gd name="connsiteX1-105" fmla="*/ 1397726 w 1397726"/>
              <a:gd name="connsiteY1-106" fmla="*/ 0 h 2521131"/>
              <a:gd name="connsiteX2-107" fmla="*/ 1394139 w 1397726"/>
              <a:gd name="connsiteY2-108" fmla="*/ 561702 h 2521131"/>
              <a:gd name="connsiteX3-109" fmla="*/ 339634 w 1397726"/>
              <a:gd name="connsiteY3-110" fmla="*/ 2508068 h 2521131"/>
              <a:gd name="connsiteX4-111" fmla="*/ 0 w 1397726"/>
              <a:gd name="connsiteY4-112" fmla="*/ 2521131 h 2521131"/>
              <a:gd name="connsiteX0-113" fmla="*/ 0 w 1397726"/>
              <a:gd name="connsiteY0-114" fmla="*/ 2521131 h 2521131"/>
              <a:gd name="connsiteX1-115" fmla="*/ 1397726 w 1397726"/>
              <a:gd name="connsiteY1-116" fmla="*/ 0 h 2521131"/>
              <a:gd name="connsiteX2-117" fmla="*/ 1394139 w 1397726"/>
              <a:gd name="connsiteY2-118" fmla="*/ 561702 h 2521131"/>
              <a:gd name="connsiteX3-119" fmla="*/ 339634 w 1397726"/>
              <a:gd name="connsiteY3-120" fmla="*/ 2508068 h 2521131"/>
              <a:gd name="connsiteX4-121" fmla="*/ 0 w 1397726"/>
              <a:gd name="connsiteY4-122" fmla="*/ 2521131 h 2521131"/>
              <a:gd name="connsiteX0-123" fmla="*/ 0 w 1397726"/>
              <a:gd name="connsiteY0-124" fmla="*/ 2521131 h 2521131"/>
              <a:gd name="connsiteX1-125" fmla="*/ 1397726 w 1397726"/>
              <a:gd name="connsiteY1-126" fmla="*/ 0 h 2521131"/>
              <a:gd name="connsiteX2-127" fmla="*/ 1394139 w 1397726"/>
              <a:gd name="connsiteY2-128" fmla="*/ 561702 h 2521131"/>
              <a:gd name="connsiteX3-129" fmla="*/ 339634 w 1397726"/>
              <a:gd name="connsiteY3-130" fmla="*/ 2508068 h 2521131"/>
              <a:gd name="connsiteX4-131" fmla="*/ 0 w 1397726"/>
              <a:gd name="connsiteY4-132" fmla="*/ 2521131 h 2521131"/>
              <a:gd name="connsiteX0-133" fmla="*/ 0 w 1397726"/>
              <a:gd name="connsiteY0-134" fmla="*/ 2521131 h 2521131"/>
              <a:gd name="connsiteX1-135" fmla="*/ 1397726 w 1397726"/>
              <a:gd name="connsiteY1-136" fmla="*/ 0 h 2521131"/>
              <a:gd name="connsiteX2-137" fmla="*/ 1394139 w 1397726"/>
              <a:gd name="connsiteY2-138" fmla="*/ 561702 h 2521131"/>
              <a:gd name="connsiteX3-139" fmla="*/ 339634 w 1397726"/>
              <a:gd name="connsiteY3-140" fmla="*/ 2508068 h 2521131"/>
              <a:gd name="connsiteX4-141" fmla="*/ 0 w 1397726"/>
              <a:gd name="connsiteY4-142" fmla="*/ 2521131 h 25211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97726" h="2521131">
                <a:moveTo>
                  <a:pt x="0" y="2521131"/>
                </a:moveTo>
                <a:lnTo>
                  <a:pt x="1397726" y="0"/>
                </a:lnTo>
                <a:cubicBezTo>
                  <a:pt x="1395133" y="163286"/>
                  <a:pt x="1399521" y="-881"/>
                  <a:pt x="1394139" y="561702"/>
                </a:cubicBezTo>
                <a:cubicBezTo>
                  <a:pt x="348281" y="2529456"/>
                  <a:pt x="1384630" y="600122"/>
                  <a:pt x="339634" y="2508068"/>
                </a:cubicBezTo>
                <a:lnTo>
                  <a:pt x="0" y="252113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矩形 13"/>
          <p:cNvSpPr/>
          <p:nvPr/>
        </p:nvSpPr>
        <p:spPr>
          <a:xfrm>
            <a:off x="8481849" y="3996559"/>
            <a:ext cx="668683" cy="1146941"/>
          </a:xfrm>
          <a:custGeom>
            <a:avLst/>
            <a:gdLst>
              <a:gd name="connsiteX0" fmla="*/ 0 w 891577"/>
              <a:gd name="connsiteY0" fmla="*/ 0 h 1529255"/>
              <a:gd name="connsiteX1" fmla="*/ 891577 w 891577"/>
              <a:gd name="connsiteY1" fmla="*/ 0 h 1529255"/>
              <a:gd name="connsiteX2" fmla="*/ 891577 w 891577"/>
              <a:gd name="connsiteY2" fmla="*/ 1529255 h 1529255"/>
              <a:gd name="connsiteX3" fmla="*/ 0 w 891577"/>
              <a:gd name="connsiteY3" fmla="*/ 1529255 h 1529255"/>
              <a:gd name="connsiteX4" fmla="*/ 0 w 891577"/>
              <a:gd name="connsiteY4" fmla="*/ 0 h 1529255"/>
              <a:gd name="connsiteX0-1" fmla="*/ 0 w 891577"/>
              <a:gd name="connsiteY0-2" fmla="*/ 1529255 h 1529255"/>
              <a:gd name="connsiteX1-3" fmla="*/ 891577 w 891577"/>
              <a:gd name="connsiteY1-4" fmla="*/ 0 h 1529255"/>
              <a:gd name="connsiteX2-5" fmla="*/ 891577 w 891577"/>
              <a:gd name="connsiteY2-6" fmla="*/ 1529255 h 1529255"/>
              <a:gd name="connsiteX3-7" fmla="*/ 0 w 891577"/>
              <a:gd name="connsiteY3-8" fmla="*/ 1529255 h 15292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91577" h="1529255">
                <a:moveTo>
                  <a:pt x="0" y="1529255"/>
                </a:moveTo>
                <a:lnTo>
                  <a:pt x="891577" y="0"/>
                </a:lnTo>
                <a:lnTo>
                  <a:pt x="891577" y="1529255"/>
                </a:lnTo>
                <a:lnTo>
                  <a:pt x="0" y="152925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7851228" y="2948152"/>
            <a:ext cx="1190297" cy="21953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643856" y="2453872"/>
            <a:ext cx="1458291" cy="2689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433959" y="2033752"/>
            <a:ext cx="1686076" cy="31097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10800000">
            <a:off x="7614429" y="1284141"/>
            <a:ext cx="1505606" cy="2172182"/>
          </a:xfrm>
          <a:prstGeom prst="parallelogram">
            <a:avLst>
              <a:gd name="adj" fmla="val 82639"/>
            </a:avLst>
          </a:prstGeom>
          <a:solidFill>
            <a:srgbClr val="DDDBD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46255" y="1633180"/>
            <a:ext cx="1511491" cy="2165507"/>
          </a:xfrm>
          <a:prstGeom prst="parallelogram">
            <a:avLst>
              <a:gd name="adj" fmla="val 80054"/>
            </a:avLst>
          </a:prstGeom>
          <a:solidFill>
            <a:srgbClr val="E1E1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1395249" y="3036952"/>
            <a:ext cx="928661" cy="857411"/>
          </a:xfrm>
          <a:prstGeom prst="parallelogram">
            <a:avLst>
              <a:gd name="adj" fmla="val 56150"/>
            </a:avLst>
          </a:prstGeom>
          <a:solidFill>
            <a:srgbClr val="D8D8D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1859579" y="1"/>
            <a:ext cx="1159518" cy="536027"/>
          </a:xfrm>
          <a:prstGeom prst="parallelogram">
            <a:avLst>
              <a:gd name="adj" fmla="val 53252"/>
            </a:avLst>
          </a:prstGeom>
          <a:solidFill>
            <a:srgbClr val="E1E1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17" name="矩形 24"/>
          <p:cNvSpPr/>
          <p:nvPr/>
        </p:nvSpPr>
        <p:spPr>
          <a:xfrm>
            <a:off x="1" y="1"/>
            <a:ext cx="670034" cy="1206062"/>
          </a:xfrm>
          <a:custGeom>
            <a:avLst/>
            <a:gdLst>
              <a:gd name="connsiteX0" fmla="*/ 0 w 893379"/>
              <a:gd name="connsiteY0" fmla="*/ 0 h 1608083"/>
              <a:gd name="connsiteX1" fmla="*/ 893379 w 893379"/>
              <a:gd name="connsiteY1" fmla="*/ 0 h 1608083"/>
              <a:gd name="connsiteX2" fmla="*/ 893379 w 893379"/>
              <a:gd name="connsiteY2" fmla="*/ 1608083 h 1608083"/>
              <a:gd name="connsiteX3" fmla="*/ 0 w 893379"/>
              <a:gd name="connsiteY3" fmla="*/ 1608083 h 1608083"/>
              <a:gd name="connsiteX4" fmla="*/ 0 w 893379"/>
              <a:gd name="connsiteY4" fmla="*/ 0 h 1608083"/>
              <a:gd name="connsiteX0-1" fmla="*/ 0 w 893379"/>
              <a:gd name="connsiteY0-2" fmla="*/ 0 h 1608083"/>
              <a:gd name="connsiteX1-3" fmla="*/ 893379 w 893379"/>
              <a:gd name="connsiteY1-4" fmla="*/ 0 h 1608083"/>
              <a:gd name="connsiteX2-5" fmla="*/ 0 w 893379"/>
              <a:gd name="connsiteY2-6" fmla="*/ 1608083 h 1608083"/>
              <a:gd name="connsiteX3-7" fmla="*/ 0 w 893379"/>
              <a:gd name="connsiteY3-8" fmla="*/ 0 h 1608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93379" h="1608083">
                <a:moveTo>
                  <a:pt x="0" y="0"/>
                </a:moveTo>
                <a:lnTo>
                  <a:pt x="893379" y="0"/>
                </a:lnTo>
                <a:lnTo>
                  <a:pt x="0" y="1608083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102475" y="1"/>
            <a:ext cx="1174532" cy="2175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2004" y="-1"/>
            <a:ext cx="1471375" cy="2725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6487" y="1"/>
            <a:ext cx="1664513" cy="30832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33"/>
          <p:cNvSpPr/>
          <p:nvPr/>
        </p:nvSpPr>
        <p:spPr>
          <a:xfrm>
            <a:off x="-7883" y="1"/>
            <a:ext cx="1048407" cy="1891862"/>
          </a:xfrm>
          <a:custGeom>
            <a:avLst/>
            <a:gdLst>
              <a:gd name="connsiteX0" fmla="*/ 0 w 1387366"/>
              <a:gd name="connsiteY0" fmla="*/ 0 h 2522483"/>
              <a:gd name="connsiteX1" fmla="*/ 1387366 w 1387366"/>
              <a:gd name="connsiteY1" fmla="*/ 0 h 2522483"/>
              <a:gd name="connsiteX2" fmla="*/ 1387366 w 1387366"/>
              <a:gd name="connsiteY2" fmla="*/ 2522483 h 2522483"/>
              <a:gd name="connsiteX3" fmla="*/ 0 w 1387366"/>
              <a:gd name="connsiteY3" fmla="*/ 2522483 h 2522483"/>
              <a:gd name="connsiteX4" fmla="*/ 0 w 1387366"/>
              <a:gd name="connsiteY4" fmla="*/ 0 h 2522483"/>
              <a:gd name="connsiteX0-1" fmla="*/ 0 w 1387366"/>
              <a:gd name="connsiteY0-2" fmla="*/ 0 h 2522483"/>
              <a:gd name="connsiteX1-3" fmla="*/ 1030014 w 1387366"/>
              <a:gd name="connsiteY1-4" fmla="*/ 0 h 2522483"/>
              <a:gd name="connsiteX2-5" fmla="*/ 1387366 w 1387366"/>
              <a:gd name="connsiteY2-6" fmla="*/ 0 h 2522483"/>
              <a:gd name="connsiteX3-7" fmla="*/ 1387366 w 1387366"/>
              <a:gd name="connsiteY3-8" fmla="*/ 2522483 h 2522483"/>
              <a:gd name="connsiteX4-9" fmla="*/ 0 w 1387366"/>
              <a:gd name="connsiteY4-10" fmla="*/ 2522483 h 2522483"/>
              <a:gd name="connsiteX5" fmla="*/ 0 w 1387366"/>
              <a:gd name="connsiteY5" fmla="*/ 0 h 2522483"/>
              <a:gd name="connsiteX0-11" fmla="*/ 10510 w 1397876"/>
              <a:gd name="connsiteY0-12" fmla="*/ 0 h 2522483"/>
              <a:gd name="connsiteX1-13" fmla="*/ 1040524 w 1397876"/>
              <a:gd name="connsiteY1-14" fmla="*/ 0 h 2522483"/>
              <a:gd name="connsiteX2-15" fmla="*/ 1397876 w 1397876"/>
              <a:gd name="connsiteY2-16" fmla="*/ 0 h 2522483"/>
              <a:gd name="connsiteX3-17" fmla="*/ 1397876 w 1397876"/>
              <a:gd name="connsiteY3-18" fmla="*/ 2522483 h 2522483"/>
              <a:gd name="connsiteX4-19" fmla="*/ 10510 w 1397876"/>
              <a:gd name="connsiteY4-20" fmla="*/ 2522483 h 2522483"/>
              <a:gd name="connsiteX5-21" fmla="*/ 0 w 1397876"/>
              <a:gd name="connsiteY5-22" fmla="*/ 1923393 h 2522483"/>
              <a:gd name="connsiteX6" fmla="*/ 10510 w 1397876"/>
              <a:gd name="connsiteY6" fmla="*/ 0 h 2522483"/>
              <a:gd name="connsiteX0-23" fmla="*/ 10510 w 1397876"/>
              <a:gd name="connsiteY0-24" fmla="*/ 0 h 2522483"/>
              <a:gd name="connsiteX1-25" fmla="*/ 1040524 w 1397876"/>
              <a:gd name="connsiteY1-26" fmla="*/ 0 h 2522483"/>
              <a:gd name="connsiteX2-27" fmla="*/ 1397876 w 1397876"/>
              <a:gd name="connsiteY2-28" fmla="*/ 0 h 2522483"/>
              <a:gd name="connsiteX3-29" fmla="*/ 10510 w 1397876"/>
              <a:gd name="connsiteY3-30" fmla="*/ 2522483 h 2522483"/>
              <a:gd name="connsiteX4-31" fmla="*/ 0 w 1397876"/>
              <a:gd name="connsiteY4-32" fmla="*/ 1923393 h 2522483"/>
              <a:gd name="connsiteX5-33" fmla="*/ 10510 w 1397876"/>
              <a:gd name="connsiteY5-34" fmla="*/ 0 h 2522483"/>
              <a:gd name="connsiteX0-35" fmla="*/ 0 w 1397876"/>
              <a:gd name="connsiteY0-36" fmla="*/ 1923393 h 2522483"/>
              <a:gd name="connsiteX1-37" fmla="*/ 1040524 w 1397876"/>
              <a:gd name="connsiteY1-38" fmla="*/ 0 h 2522483"/>
              <a:gd name="connsiteX2-39" fmla="*/ 1397876 w 1397876"/>
              <a:gd name="connsiteY2-40" fmla="*/ 0 h 2522483"/>
              <a:gd name="connsiteX3-41" fmla="*/ 10510 w 1397876"/>
              <a:gd name="connsiteY3-42" fmla="*/ 2522483 h 2522483"/>
              <a:gd name="connsiteX4-43" fmla="*/ 0 w 1397876"/>
              <a:gd name="connsiteY4-44" fmla="*/ 1923393 h 2522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97876" h="2522483">
                <a:moveTo>
                  <a:pt x="0" y="1923393"/>
                </a:moveTo>
                <a:cubicBezTo>
                  <a:pt x="171669" y="1502979"/>
                  <a:pt x="807545" y="320566"/>
                  <a:pt x="1040524" y="0"/>
                </a:cubicBezTo>
                <a:lnTo>
                  <a:pt x="1397876" y="0"/>
                </a:lnTo>
                <a:lnTo>
                  <a:pt x="10510" y="2522483"/>
                </a:lnTo>
                <a:lnTo>
                  <a:pt x="0" y="192339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08617" y="1552259"/>
            <a:ext cx="5620394" cy="241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4400" dirty="0">
                <a:solidFill>
                  <a:schemeClr val="tx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kumimoji="1" lang="en-US" altLang="zh-CN" sz="4400" dirty="0">
                <a:solidFill>
                  <a:schemeClr val="tx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RPA+AI</a:t>
            </a:r>
            <a:r>
              <a:rPr kumimoji="1" lang="zh-CN" altLang="en-US" sz="4400" dirty="0">
                <a:solidFill>
                  <a:schemeClr val="tx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的学生</a:t>
            </a:r>
            <a:endParaRPr kumimoji="1" lang="en-US" altLang="zh-CN" sz="4400" dirty="0">
              <a:solidFill>
                <a:schemeClr val="tx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indent="0" algn="ctr" fontAlgn="auto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4400" dirty="0">
                <a:solidFill>
                  <a:schemeClr val="tx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表情识别及分类系统</a:t>
            </a:r>
            <a:endParaRPr kumimoji="1" lang="zh-CN" altLang="en-US" sz="4400" dirty="0">
              <a:solidFill>
                <a:schemeClr val="tx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 flipH="1">
            <a:off x="1277007" y="496819"/>
            <a:ext cx="24145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225" dirty="0">
                <a:solidFill>
                  <a:srgbClr val="C00000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RPA+AI</a:t>
            </a:r>
            <a:endParaRPr lang="id-ID" sz="6000" b="1" spc="225" dirty="0">
              <a:solidFill>
                <a:srgbClr val="C00000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79690" y="4657542"/>
            <a:ext cx="1279519" cy="185182"/>
          </a:xfrm>
          <a:prstGeom prst="rect">
            <a:avLst/>
          </a:prstGeom>
          <a:noFill/>
          <a:ln w="127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rgbClr val="B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汇报人：张俊豪</a:t>
            </a:r>
            <a:endParaRPr lang="zh-CN" altLang="en-US" sz="1050" dirty="0">
              <a:solidFill>
                <a:srgbClr val="B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682"/>
          <p:cNvSpPr>
            <a:spLocks noChangeArrowheads="1"/>
          </p:cNvSpPr>
          <p:nvPr/>
        </p:nvSpPr>
        <p:spPr bwMode="auto">
          <a:xfrm>
            <a:off x="1075382" y="1917700"/>
            <a:ext cx="595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27%</a:t>
            </a:r>
            <a:endParaRPr lang="zh-CN" altLang="en-US" sz="16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4" name="TextBox 682"/>
          <p:cNvSpPr>
            <a:spLocks noChangeArrowheads="1"/>
          </p:cNvSpPr>
          <p:nvPr/>
        </p:nvSpPr>
        <p:spPr bwMode="auto">
          <a:xfrm>
            <a:off x="1791345" y="2025650"/>
            <a:ext cx="595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16%</a:t>
            </a:r>
            <a:endParaRPr lang="zh-CN" altLang="en-US" sz="16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6" name="TextBox 682"/>
          <p:cNvSpPr>
            <a:spLocks noChangeArrowheads="1"/>
          </p:cNvSpPr>
          <p:nvPr/>
        </p:nvSpPr>
        <p:spPr bwMode="auto">
          <a:xfrm>
            <a:off x="2016770" y="2682875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3%</a:t>
            </a:r>
            <a:endParaRPr lang="zh-CN" altLang="en-US" sz="14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7" name="TextBox 682"/>
          <p:cNvSpPr>
            <a:spLocks noChangeArrowheads="1"/>
          </p:cNvSpPr>
          <p:nvPr/>
        </p:nvSpPr>
        <p:spPr bwMode="auto">
          <a:xfrm>
            <a:off x="1202382" y="3028950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48%</a:t>
            </a:r>
            <a:endParaRPr lang="zh-CN" altLang="en-US" sz="16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63" name="文本框 6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663466" y="3878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整体底层逻辑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30" y="1224250"/>
            <a:ext cx="7308940" cy="39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67588" y="1169793"/>
            <a:ext cx="6808826" cy="2775857"/>
            <a:chOff x="1053854" y="5510387"/>
            <a:chExt cx="9078434" cy="3701143"/>
          </a:xfrm>
        </p:grpSpPr>
        <p:sp>
          <p:nvSpPr>
            <p:cNvPr id="30" name="圆角矩形 29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76671" y="5865988"/>
              <a:ext cx="8432800" cy="2989941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106"/>
          <p:cNvSpPr/>
          <p:nvPr/>
        </p:nvSpPr>
        <p:spPr bwMode="auto">
          <a:xfrm>
            <a:off x="11072669" y="2502704"/>
            <a:ext cx="0" cy="692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07"/>
          <p:cNvSpPr/>
          <p:nvPr/>
        </p:nvSpPr>
        <p:spPr bwMode="auto">
          <a:xfrm>
            <a:off x="11072669" y="2506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文本框 52"/>
          <p:cNvSpPr txBox="1">
            <a:spLocks noChangeArrowheads="1"/>
          </p:cNvSpPr>
          <p:nvPr/>
        </p:nvSpPr>
        <p:spPr bwMode="auto">
          <a:xfrm>
            <a:off x="3923928" y="2321123"/>
            <a:ext cx="3187831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25" b="1" spc="22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</a:t>
            </a:r>
            <a:endParaRPr lang="zh-CN" altLang="en-US" sz="2625" b="1" spc="22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2"/>
          <p:cNvSpPr txBox="1">
            <a:spLocks noChangeArrowheads="1"/>
          </p:cNvSpPr>
          <p:nvPr/>
        </p:nvSpPr>
        <p:spPr bwMode="auto">
          <a:xfrm>
            <a:off x="1017858" y="1926130"/>
            <a:ext cx="3187831" cy="13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250" b="1" dirty="0">
                <a:solidFill>
                  <a:srgbClr val="40404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8250" b="1" dirty="0">
              <a:solidFill>
                <a:srgbClr val="40404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894290" y="387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执行流程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092" y="748050"/>
            <a:ext cx="7193815" cy="4422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894290" y="387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执行流程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08" y="728112"/>
            <a:ext cx="6949983" cy="4401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894290" y="387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执行流程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151" y="762836"/>
            <a:ext cx="6731698" cy="434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 noChangeArrowheads="1"/>
          </p:cNvSpPr>
          <p:nvPr/>
        </p:nvSpPr>
        <p:spPr bwMode="auto">
          <a:xfrm>
            <a:off x="4317032" y="1490657"/>
            <a:ext cx="2986087" cy="3656013"/>
          </a:xfrm>
          <a:custGeom>
            <a:avLst/>
            <a:gdLst>
              <a:gd name="T0" fmla="*/ 1118 w 1045"/>
              <a:gd name="T1" fmla="*/ 2301 h 1279"/>
              <a:gd name="T2" fmla="*/ 887 w 1045"/>
              <a:gd name="T3" fmla="*/ 2303 h 1279"/>
              <a:gd name="T4" fmla="*/ 884 w 1045"/>
              <a:gd name="T5" fmla="*/ 1923 h 1279"/>
              <a:gd name="T6" fmla="*/ 652 w 1045"/>
              <a:gd name="T7" fmla="*/ 1730 h 1279"/>
              <a:gd name="T8" fmla="*/ 430 w 1045"/>
              <a:gd name="T9" fmla="*/ 1714 h 1279"/>
              <a:gd name="T10" fmla="*/ 0 w 1045"/>
              <a:gd name="T11" fmla="*/ 1498 h 1279"/>
              <a:gd name="T12" fmla="*/ 580 w 1045"/>
              <a:gd name="T13" fmla="*/ 1671 h 1279"/>
              <a:gd name="T14" fmla="*/ 211 w 1045"/>
              <a:gd name="T15" fmla="*/ 1253 h 1279"/>
              <a:gd name="T16" fmla="*/ 774 w 1045"/>
              <a:gd name="T17" fmla="*/ 1716 h 1279"/>
              <a:gd name="T18" fmla="*/ 889 w 1045"/>
              <a:gd name="T19" fmla="*/ 1795 h 1279"/>
              <a:gd name="T20" fmla="*/ 889 w 1045"/>
              <a:gd name="T21" fmla="*/ 1788 h 1279"/>
              <a:gd name="T22" fmla="*/ 844 w 1045"/>
              <a:gd name="T23" fmla="*/ 1237 h 1279"/>
              <a:gd name="T24" fmla="*/ 446 w 1045"/>
              <a:gd name="T25" fmla="*/ 1044 h 1279"/>
              <a:gd name="T26" fmla="*/ 20 w 1045"/>
              <a:gd name="T27" fmla="*/ 391 h 1279"/>
              <a:gd name="T28" fmla="*/ 495 w 1045"/>
              <a:gd name="T29" fmla="*/ 987 h 1279"/>
              <a:gd name="T30" fmla="*/ 576 w 1045"/>
              <a:gd name="T31" fmla="*/ 717 h 1279"/>
              <a:gd name="T32" fmla="*/ 569 w 1045"/>
              <a:gd name="T33" fmla="*/ 443 h 1279"/>
              <a:gd name="T34" fmla="*/ 628 w 1045"/>
              <a:gd name="T35" fmla="*/ 828 h 1279"/>
              <a:gd name="T36" fmla="*/ 590 w 1045"/>
              <a:gd name="T37" fmla="*/ 1044 h 1279"/>
              <a:gd name="T38" fmla="*/ 848 w 1045"/>
              <a:gd name="T39" fmla="*/ 1140 h 1279"/>
              <a:gd name="T40" fmla="*/ 985 w 1045"/>
              <a:gd name="T41" fmla="*/ 0 h 1279"/>
              <a:gd name="T42" fmla="*/ 952 w 1045"/>
              <a:gd name="T43" fmla="*/ 1221 h 1279"/>
              <a:gd name="T44" fmla="*/ 1037 w 1045"/>
              <a:gd name="T45" fmla="*/ 1576 h 1279"/>
              <a:gd name="T46" fmla="*/ 1334 w 1045"/>
              <a:gd name="T47" fmla="*/ 1314 h 1279"/>
              <a:gd name="T48" fmla="*/ 1456 w 1045"/>
              <a:gd name="T49" fmla="*/ 673 h 1279"/>
              <a:gd name="T50" fmla="*/ 1424 w 1045"/>
              <a:gd name="T51" fmla="*/ 1237 h 1279"/>
              <a:gd name="T52" fmla="*/ 1625 w 1045"/>
              <a:gd name="T53" fmla="*/ 1028 h 1279"/>
              <a:gd name="T54" fmla="*/ 1881 w 1045"/>
              <a:gd name="T55" fmla="*/ 578 h 1279"/>
              <a:gd name="T56" fmla="*/ 1724 w 1045"/>
              <a:gd name="T57" fmla="*/ 981 h 1279"/>
              <a:gd name="T58" fmla="*/ 1109 w 1045"/>
              <a:gd name="T59" fmla="*/ 1739 h 1279"/>
              <a:gd name="T60" fmla="*/ 1098 w 1045"/>
              <a:gd name="T61" fmla="*/ 1972 h 1279"/>
              <a:gd name="T62" fmla="*/ 1690 w 1045"/>
              <a:gd name="T63" fmla="*/ 1599 h 1279"/>
              <a:gd name="T64" fmla="*/ 1098 w 1045"/>
              <a:gd name="T65" fmla="*/ 2053 h 1279"/>
              <a:gd name="T66" fmla="*/ 1118 w 1045"/>
              <a:gd name="T67" fmla="*/ 2301 h 1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45"/>
              <a:gd name="T103" fmla="*/ 0 h 1279"/>
              <a:gd name="T104" fmla="*/ 1045 w 1045"/>
              <a:gd name="T105" fmla="*/ 1279 h 1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8" name="Freeform 6"/>
          <p:cNvSpPr>
            <a:spLocks noChangeArrowheads="1"/>
          </p:cNvSpPr>
          <p:nvPr/>
        </p:nvSpPr>
        <p:spPr bwMode="auto">
          <a:xfrm>
            <a:off x="4156695" y="1573207"/>
            <a:ext cx="407987" cy="474663"/>
          </a:xfrm>
          <a:custGeom>
            <a:avLst/>
            <a:gdLst>
              <a:gd name="T0" fmla="*/ 128 w 257"/>
              <a:gd name="T1" fmla="*/ 0 h 299"/>
              <a:gd name="T2" fmla="*/ 192 w 257"/>
              <a:gd name="T3" fmla="*/ 38 h 299"/>
              <a:gd name="T4" fmla="*/ 257 w 257"/>
              <a:gd name="T5" fmla="*/ 76 h 299"/>
              <a:gd name="T6" fmla="*/ 257 w 257"/>
              <a:gd name="T7" fmla="*/ 150 h 299"/>
              <a:gd name="T8" fmla="*/ 257 w 257"/>
              <a:gd name="T9" fmla="*/ 224 h 299"/>
              <a:gd name="T10" fmla="*/ 192 w 257"/>
              <a:gd name="T11" fmla="*/ 261 h 299"/>
              <a:gd name="T12" fmla="*/ 128 w 257"/>
              <a:gd name="T13" fmla="*/ 299 h 299"/>
              <a:gd name="T14" fmla="*/ 63 w 257"/>
              <a:gd name="T15" fmla="*/ 261 h 299"/>
              <a:gd name="T16" fmla="*/ 0 w 257"/>
              <a:gd name="T17" fmla="*/ 224 h 299"/>
              <a:gd name="T18" fmla="*/ 0 w 257"/>
              <a:gd name="T19" fmla="*/ 150 h 299"/>
              <a:gd name="T20" fmla="*/ 0 w 257"/>
              <a:gd name="T21" fmla="*/ 76 h 299"/>
              <a:gd name="T22" fmla="*/ 63 w 257"/>
              <a:gd name="T23" fmla="*/ 38 h 299"/>
              <a:gd name="T24" fmla="*/ 128 w 257"/>
              <a:gd name="T25" fmla="*/ 0 h 299"/>
              <a:gd name="T26" fmla="*/ 128 w 257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9"/>
              <a:gd name="T44" fmla="*/ 257 w 257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9" name="Freeform 7"/>
          <p:cNvSpPr>
            <a:spLocks noChangeArrowheads="1"/>
          </p:cNvSpPr>
          <p:nvPr/>
        </p:nvSpPr>
        <p:spPr bwMode="auto">
          <a:xfrm>
            <a:off x="5652120" y="965194"/>
            <a:ext cx="411162" cy="474663"/>
          </a:xfrm>
          <a:custGeom>
            <a:avLst/>
            <a:gdLst>
              <a:gd name="T0" fmla="*/ 129 w 259"/>
              <a:gd name="T1" fmla="*/ 0 h 299"/>
              <a:gd name="T2" fmla="*/ 194 w 259"/>
              <a:gd name="T3" fmla="*/ 38 h 299"/>
              <a:gd name="T4" fmla="*/ 259 w 259"/>
              <a:gd name="T5" fmla="*/ 74 h 299"/>
              <a:gd name="T6" fmla="*/ 259 w 259"/>
              <a:gd name="T7" fmla="*/ 149 h 299"/>
              <a:gd name="T8" fmla="*/ 259 w 259"/>
              <a:gd name="T9" fmla="*/ 223 h 299"/>
              <a:gd name="T10" fmla="*/ 194 w 259"/>
              <a:gd name="T11" fmla="*/ 261 h 299"/>
              <a:gd name="T12" fmla="*/ 129 w 259"/>
              <a:gd name="T13" fmla="*/ 299 h 299"/>
              <a:gd name="T14" fmla="*/ 64 w 259"/>
              <a:gd name="T15" fmla="*/ 261 h 299"/>
              <a:gd name="T16" fmla="*/ 0 w 259"/>
              <a:gd name="T17" fmla="*/ 223 h 299"/>
              <a:gd name="T18" fmla="*/ 0 w 259"/>
              <a:gd name="T19" fmla="*/ 149 h 299"/>
              <a:gd name="T20" fmla="*/ 0 w 259"/>
              <a:gd name="T21" fmla="*/ 74 h 299"/>
              <a:gd name="T22" fmla="*/ 64 w 259"/>
              <a:gd name="T23" fmla="*/ 38 h 299"/>
              <a:gd name="T24" fmla="*/ 129 w 259"/>
              <a:gd name="T25" fmla="*/ 0 h 299"/>
              <a:gd name="T26" fmla="*/ 129 w 259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9"/>
              <a:gd name="T43" fmla="*/ 0 h 299"/>
              <a:gd name="T44" fmla="*/ 259 w 259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0" name="Freeform 8"/>
          <p:cNvSpPr>
            <a:spLocks noChangeArrowheads="1"/>
          </p:cNvSpPr>
          <p:nvPr/>
        </p:nvSpPr>
        <p:spPr bwMode="auto">
          <a:xfrm>
            <a:off x="7112620" y="1873244"/>
            <a:ext cx="407987" cy="471488"/>
          </a:xfrm>
          <a:custGeom>
            <a:avLst/>
            <a:gdLst>
              <a:gd name="T0" fmla="*/ 128 w 257"/>
              <a:gd name="T1" fmla="*/ 0 h 297"/>
              <a:gd name="T2" fmla="*/ 192 w 257"/>
              <a:gd name="T3" fmla="*/ 36 h 297"/>
              <a:gd name="T4" fmla="*/ 257 w 257"/>
              <a:gd name="T5" fmla="*/ 74 h 297"/>
              <a:gd name="T6" fmla="*/ 257 w 257"/>
              <a:gd name="T7" fmla="*/ 148 h 297"/>
              <a:gd name="T8" fmla="*/ 257 w 257"/>
              <a:gd name="T9" fmla="*/ 224 h 297"/>
              <a:gd name="T10" fmla="*/ 192 w 257"/>
              <a:gd name="T11" fmla="*/ 261 h 297"/>
              <a:gd name="T12" fmla="*/ 128 w 257"/>
              <a:gd name="T13" fmla="*/ 297 h 297"/>
              <a:gd name="T14" fmla="*/ 63 w 257"/>
              <a:gd name="T15" fmla="*/ 261 h 297"/>
              <a:gd name="T16" fmla="*/ 0 w 257"/>
              <a:gd name="T17" fmla="*/ 224 h 297"/>
              <a:gd name="T18" fmla="*/ 0 w 257"/>
              <a:gd name="T19" fmla="*/ 148 h 297"/>
              <a:gd name="T20" fmla="*/ 0 w 257"/>
              <a:gd name="T21" fmla="*/ 74 h 297"/>
              <a:gd name="T22" fmla="*/ 63 w 257"/>
              <a:gd name="T23" fmla="*/ 36 h 297"/>
              <a:gd name="T24" fmla="*/ 128 w 257"/>
              <a:gd name="T25" fmla="*/ 0 h 297"/>
              <a:gd name="T26" fmla="*/ 128 w 257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7"/>
              <a:gd name="T44" fmla="*/ 257 w 257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1" name="Freeform 9"/>
          <p:cNvSpPr>
            <a:spLocks noChangeArrowheads="1"/>
          </p:cNvSpPr>
          <p:nvPr/>
        </p:nvSpPr>
        <p:spPr bwMode="auto">
          <a:xfrm>
            <a:off x="6857032" y="3494082"/>
            <a:ext cx="412750" cy="474663"/>
          </a:xfrm>
          <a:custGeom>
            <a:avLst/>
            <a:gdLst>
              <a:gd name="T0" fmla="*/ 130 w 260"/>
              <a:gd name="T1" fmla="*/ 0 h 299"/>
              <a:gd name="T2" fmla="*/ 195 w 260"/>
              <a:gd name="T3" fmla="*/ 38 h 299"/>
              <a:gd name="T4" fmla="*/ 260 w 260"/>
              <a:gd name="T5" fmla="*/ 76 h 299"/>
              <a:gd name="T6" fmla="*/ 260 w 260"/>
              <a:gd name="T7" fmla="*/ 150 h 299"/>
              <a:gd name="T8" fmla="*/ 260 w 260"/>
              <a:gd name="T9" fmla="*/ 224 h 299"/>
              <a:gd name="T10" fmla="*/ 195 w 260"/>
              <a:gd name="T11" fmla="*/ 261 h 299"/>
              <a:gd name="T12" fmla="*/ 130 w 260"/>
              <a:gd name="T13" fmla="*/ 299 h 299"/>
              <a:gd name="T14" fmla="*/ 65 w 260"/>
              <a:gd name="T15" fmla="*/ 261 h 299"/>
              <a:gd name="T16" fmla="*/ 0 w 260"/>
              <a:gd name="T17" fmla="*/ 224 h 299"/>
              <a:gd name="T18" fmla="*/ 0 w 260"/>
              <a:gd name="T19" fmla="*/ 150 h 299"/>
              <a:gd name="T20" fmla="*/ 0 w 260"/>
              <a:gd name="T21" fmla="*/ 76 h 299"/>
              <a:gd name="T22" fmla="*/ 65 w 260"/>
              <a:gd name="T23" fmla="*/ 38 h 299"/>
              <a:gd name="T24" fmla="*/ 130 w 260"/>
              <a:gd name="T25" fmla="*/ 0 h 299"/>
              <a:gd name="T26" fmla="*/ 130 w 260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299"/>
              <a:gd name="T44" fmla="*/ 260 w 260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>
            <a:off x="4030123" y="3405181"/>
            <a:ext cx="409575" cy="474663"/>
          </a:xfrm>
          <a:custGeom>
            <a:avLst/>
            <a:gdLst>
              <a:gd name="T0" fmla="*/ 128 w 258"/>
              <a:gd name="T1" fmla="*/ 0 h 299"/>
              <a:gd name="T2" fmla="*/ 193 w 258"/>
              <a:gd name="T3" fmla="*/ 38 h 299"/>
              <a:gd name="T4" fmla="*/ 258 w 258"/>
              <a:gd name="T5" fmla="*/ 76 h 299"/>
              <a:gd name="T6" fmla="*/ 258 w 258"/>
              <a:gd name="T7" fmla="*/ 150 h 299"/>
              <a:gd name="T8" fmla="*/ 258 w 258"/>
              <a:gd name="T9" fmla="*/ 223 h 299"/>
              <a:gd name="T10" fmla="*/ 193 w 258"/>
              <a:gd name="T11" fmla="*/ 261 h 299"/>
              <a:gd name="T12" fmla="*/ 128 w 258"/>
              <a:gd name="T13" fmla="*/ 299 h 299"/>
              <a:gd name="T14" fmla="*/ 63 w 258"/>
              <a:gd name="T15" fmla="*/ 261 h 299"/>
              <a:gd name="T16" fmla="*/ 0 w 258"/>
              <a:gd name="T17" fmla="*/ 223 h 299"/>
              <a:gd name="T18" fmla="*/ 0 w 258"/>
              <a:gd name="T19" fmla="*/ 150 h 299"/>
              <a:gd name="T20" fmla="*/ 0 w 258"/>
              <a:gd name="T21" fmla="*/ 76 h 299"/>
              <a:gd name="T22" fmla="*/ 63 w 258"/>
              <a:gd name="T23" fmla="*/ 38 h 299"/>
              <a:gd name="T24" fmla="*/ 128 w 258"/>
              <a:gd name="T25" fmla="*/ 0 h 299"/>
              <a:gd name="T26" fmla="*/ 128 w 258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9"/>
              <a:gd name="T44" fmla="*/ 258 w 258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3" name="Freeform 11"/>
          <p:cNvSpPr>
            <a:spLocks noChangeArrowheads="1"/>
          </p:cNvSpPr>
          <p:nvPr/>
        </p:nvSpPr>
        <p:spPr bwMode="auto">
          <a:xfrm>
            <a:off x="5010676" y="1750118"/>
            <a:ext cx="409575" cy="471488"/>
          </a:xfrm>
          <a:custGeom>
            <a:avLst/>
            <a:gdLst>
              <a:gd name="T0" fmla="*/ 130 w 258"/>
              <a:gd name="T1" fmla="*/ 0 h 297"/>
              <a:gd name="T2" fmla="*/ 193 w 258"/>
              <a:gd name="T3" fmla="*/ 36 h 297"/>
              <a:gd name="T4" fmla="*/ 258 w 258"/>
              <a:gd name="T5" fmla="*/ 74 h 297"/>
              <a:gd name="T6" fmla="*/ 258 w 258"/>
              <a:gd name="T7" fmla="*/ 148 h 297"/>
              <a:gd name="T8" fmla="*/ 258 w 258"/>
              <a:gd name="T9" fmla="*/ 223 h 297"/>
              <a:gd name="T10" fmla="*/ 193 w 258"/>
              <a:gd name="T11" fmla="*/ 261 h 297"/>
              <a:gd name="T12" fmla="*/ 130 w 258"/>
              <a:gd name="T13" fmla="*/ 297 h 297"/>
              <a:gd name="T14" fmla="*/ 65 w 258"/>
              <a:gd name="T15" fmla="*/ 261 h 297"/>
              <a:gd name="T16" fmla="*/ 0 w 258"/>
              <a:gd name="T17" fmla="*/ 223 h 297"/>
              <a:gd name="T18" fmla="*/ 0 w 258"/>
              <a:gd name="T19" fmla="*/ 148 h 297"/>
              <a:gd name="T20" fmla="*/ 0 w 258"/>
              <a:gd name="T21" fmla="*/ 74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4" name="Freeform 12"/>
          <p:cNvSpPr>
            <a:spLocks noChangeArrowheads="1"/>
          </p:cNvSpPr>
          <p:nvPr/>
        </p:nvSpPr>
        <p:spPr bwMode="auto">
          <a:xfrm>
            <a:off x="6403007" y="2057394"/>
            <a:ext cx="409575" cy="471488"/>
          </a:xfrm>
          <a:custGeom>
            <a:avLst/>
            <a:gdLst>
              <a:gd name="T0" fmla="*/ 130 w 258"/>
              <a:gd name="T1" fmla="*/ 0 h 297"/>
              <a:gd name="T2" fmla="*/ 195 w 258"/>
              <a:gd name="T3" fmla="*/ 36 h 297"/>
              <a:gd name="T4" fmla="*/ 258 w 258"/>
              <a:gd name="T5" fmla="*/ 73 h 297"/>
              <a:gd name="T6" fmla="*/ 258 w 258"/>
              <a:gd name="T7" fmla="*/ 147 h 297"/>
              <a:gd name="T8" fmla="*/ 258 w 258"/>
              <a:gd name="T9" fmla="*/ 223 h 297"/>
              <a:gd name="T10" fmla="*/ 195 w 258"/>
              <a:gd name="T11" fmla="*/ 259 h 297"/>
              <a:gd name="T12" fmla="*/ 130 w 258"/>
              <a:gd name="T13" fmla="*/ 297 h 297"/>
              <a:gd name="T14" fmla="*/ 65 w 258"/>
              <a:gd name="T15" fmla="*/ 259 h 297"/>
              <a:gd name="T16" fmla="*/ 0 w 258"/>
              <a:gd name="T17" fmla="*/ 223 h 297"/>
              <a:gd name="T18" fmla="*/ 0 w 258"/>
              <a:gd name="T19" fmla="*/ 147 h 297"/>
              <a:gd name="T20" fmla="*/ 0 w 258"/>
              <a:gd name="T21" fmla="*/ 73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5" name="Freeform 13"/>
          <p:cNvSpPr>
            <a:spLocks noChangeArrowheads="1"/>
          </p:cNvSpPr>
          <p:nvPr/>
        </p:nvSpPr>
        <p:spPr bwMode="auto">
          <a:xfrm>
            <a:off x="6317282" y="4125907"/>
            <a:ext cx="228600" cy="263525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4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4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6" name="Freeform 14"/>
          <p:cNvSpPr>
            <a:spLocks noChangeArrowheads="1"/>
          </p:cNvSpPr>
          <p:nvPr/>
        </p:nvSpPr>
        <p:spPr bwMode="auto">
          <a:xfrm>
            <a:off x="4774232" y="2530469"/>
            <a:ext cx="225425" cy="263525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7" name="Freeform 15"/>
          <p:cNvSpPr>
            <a:spLocks noChangeArrowheads="1"/>
          </p:cNvSpPr>
          <p:nvPr/>
        </p:nvSpPr>
        <p:spPr bwMode="auto">
          <a:xfrm>
            <a:off x="5542582" y="2130419"/>
            <a:ext cx="225425" cy="260350"/>
          </a:xfrm>
          <a:custGeom>
            <a:avLst/>
            <a:gdLst>
              <a:gd name="T0" fmla="*/ 70 w 142"/>
              <a:gd name="T1" fmla="*/ 0 h 164"/>
              <a:gd name="T2" fmla="*/ 106 w 142"/>
              <a:gd name="T3" fmla="*/ 20 h 164"/>
              <a:gd name="T4" fmla="*/ 142 w 142"/>
              <a:gd name="T5" fmla="*/ 40 h 164"/>
              <a:gd name="T6" fmla="*/ 142 w 142"/>
              <a:gd name="T7" fmla="*/ 81 h 164"/>
              <a:gd name="T8" fmla="*/ 142 w 142"/>
              <a:gd name="T9" fmla="*/ 123 h 164"/>
              <a:gd name="T10" fmla="*/ 106 w 142"/>
              <a:gd name="T11" fmla="*/ 143 h 164"/>
              <a:gd name="T12" fmla="*/ 70 w 142"/>
              <a:gd name="T13" fmla="*/ 164 h 164"/>
              <a:gd name="T14" fmla="*/ 36 w 142"/>
              <a:gd name="T15" fmla="*/ 143 h 164"/>
              <a:gd name="T16" fmla="*/ 0 w 142"/>
              <a:gd name="T17" fmla="*/ 123 h 164"/>
              <a:gd name="T18" fmla="*/ 0 w 142"/>
              <a:gd name="T19" fmla="*/ 81 h 164"/>
              <a:gd name="T20" fmla="*/ 0 w 142"/>
              <a:gd name="T21" fmla="*/ 40 h 164"/>
              <a:gd name="T22" fmla="*/ 36 w 142"/>
              <a:gd name="T23" fmla="*/ 20 h 164"/>
              <a:gd name="T24" fmla="*/ 70 w 142"/>
              <a:gd name="T25" fmla="*/ 0 h 164"/>
              <a:gd name="T26" fmla="*/ 70 w 142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4"/>
              <a:gd name="T44" fmla="*/ 142 w 142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8" name="Freeform 16"/>
          <p:cNvSpPr>
            <a:spLocks noChangeArrowheads="1"/>
          </p:cNvSpPr>
          <p:nvPr/>
        </p:nvSpPr>
        <p:spPr bwMode="auto">
          <a:xfrm>
            <a:off x="5996607" y="3486144"/>
            <a:ext cx="227012" cy="260350"/>
          </a:xfrm>
          <a:custGeom>
            <a:avLst/>
            <a:gdLst>
              <a:gd name="T0" fmla="*/ 72 w 143"/>
              <a:gd name="T1" fmla="*/ 0 h 164"/>
              <a:gd name="T2" fmla="*/ 108 w 143"/>
              <a:gd name="T3" fmla="*/ 20 h 164"/>
              <a:gd name="T4" fmla="*/ 143 w 143"/>
              <a:gd name="T5" fmla="*/ 39 h 164"/>
              <a:gd name="T6" fmla="*/ 143 w 143"/>
              <a:gd name="T7" fmla="*/ 81 h 164"/>
              <a:gd name="T8" fmla="*/ 143 w 143"/>
              <a:gd name="T9" fmla="*/ 122 h 164"/>
              <a:gd name="T10" fmla="*/ 108 w 143"/>
              <a:gd name="T11" fmla="*/ 144 h 164"/>
              <a:gd name="T12" fmla="*/ 72 w 143"/>
              <a:gd name="T13" fmla="*/ 164 h 164"/>
              <a:gd name="T14" fmla="*/ 36 w 143"/>
              <a:gd name="T15" fmla="*/ 144 h 164"/>
              <a:gd name="T16" fmla="*/ 0 w 143"/>
              <a:gd name="T17" fmla="*/ 122 h 164"/>
              <a:gd name="T18" fmla="*/ 0 w 143"/>
              <a:gd name="T19" fmla="*/ 81 h 164"/>
              <a:gd name="T20" fmla="*/ 0 w 143"/>
              <a:gd name="T21" fmla="*/ 39 h 164"/>
              <a:gd name="T22" fmla="*/ 36 w 143"/>
              <a:gd name="T23" fmla="*/ 20 h 164"/>
              <a:gd name="T24" fmla="*/ 72 w 143"/>
              <a:gd name="T25" fmla="*/ 0 h 164"/>
              <a:gd name="T26" fmla="*/ 72 w 143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3"/>
              <a:gd name="T43" fmla="*/ 0 h 164"/>
              <a:gd name="T44" fmla="*/ 143 w 143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9" name="Freeform 17"/>
          <p:cNvSpPr>
            <a:spLocks noChangeArrowheads="1"/>
          </p:cNvSpPr>
          <p:nvPr/>
        </p:nvSpPr>
        <p:spPr bwMode="auto">
          <a:xfrm>
            <a:off x="4650407" y="3240082"/>
            <a:ext cx="225425" cy="263525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1 h 166"/>
              <a:gd name="T6" fmla="*/ 142 w 142"/>
              <a:gd name="T7" fmla="*/ 83 h 166"/>
              <a:gd name="T8" fmla="*/ 142 w 142"/>
              <a:gd name="T9" fmla="*/ 124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4 h 166"/>
              <a:gd name="T18" fmla="*/ 0 w 142"/>
              <a:gd name="T19" fmla="*/ 83 h 166"/>
              <a:gd name="T20" fmla="*/ 0 w 142"/>
              <a:gd name="T21" fmla="*/ 41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0" name="Freeform 18"/>
          <p:cNvSpPr>
            <a:spLocks noChangeArrowheads="1"/>
          </p:cNvSpPr>
          <p:nvPr/>
        </p:nvSpPr>
        <p:spPr bwMode="auto">
          <a:xfrm>
            <a:off x="6798295" y="2633657"/>
            <a:ext cx="228600" cy="263525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5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5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1" name="Freeform 19"/>
          <p:cNvSpPr>
            <a:spLocks noChangeArrowheads="1"/>
          </p:cNvSpPr>
          <p:nvPr/>
        </p:nvSpPr>
        <p:spPr bwMode="auto">
          <a:xfrm>
            <a:off x="5245720" y="3748082"/>
            <a:ext cx="225425" cy="263525"/>
          </a:xfrm>
          <a:custGeom>
            <a:avLst/>
            <a:gdLst>
              <a:gd name="T0" fmla="*/ 72 w 142"/>
              <a:gd name="T1" fmla="*/ 0 h 166"/>
              <a:gd name="T2" fmla="*/ 108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8 w 142"/>
              <a:gd name="T11" fmla="*/ 145 h 166"/>
              <a:gd name="T12" fmla="*/ 72 w 142"/>
              <a:gd name="T13" fmla="*/ 166 h 166"/>
              <a:gd name="T14" fmla="*/ 36 w 142"/>
              <a:gd name="T15" fmla="*/ 145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6 w 142"/>
              <a:gd name="T23" fmla="*/ 22 h 166"/>
              <a:gd name="T24" fmla="*/ 72 w 142"/>
              <a:gd name="T25" fmla="*/ 0 h 166"/>
              <a:gd name="T26" fmla="*/ 7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2" name="Freeform 20"/>
          <p:cNvSpPr>
            <a:spLocks noChangeArrowheads="1"/>
          </p:cNvSpPr>
          <p:nvPr/>
        </p:nvSpPr>
        <p:spPr bwMode="auto">
          <a:xfrm>
            <a:off x="5895007" y="2700332"/>
            <a:ext cx="225425" cy="261938"/>
          </a:xfrm>
          <a:custGeom>
            <a:avLst/>
            <a:gdLst>
              <a:gd name="T0" fmla="*/ 72 w 142"/>
              <a:gd name="T1" fmla="*/ 0 h 165"/>
              <a:gd name="T2" fmla="*/ 108 w 142"/>
              <a:gd name="T3" fmla="*/ 21 h 165"/>
              <a:gd name="T4" fmla="*/ 142 w 142"/>
              <a:gd name="T5" fmla="*/ 41 h 165"/>
              <a:gd name="T6" fmla="*/ 142 w 142"/>
              <a:gd name="T7" fmla="*/ 83 h 165"/>
              <a:gd name="T8" fmla="*/ 142 w 142"/>
              <a:gd name="T9" fmla="*/ 124 h 165"/>
              <a:gd name="T10" fmla="*/ 108 w 142"/>
              <a:gd name="T11" fmla="*/ 144 h 165"/>
              <a:gd name="T12" fmla="*/ 72 w 142"/>
              <a:gd name="T13" fmla="*/ 165 h 165"/>
              <a:gd name="T14" fmla="*/ 36 w 142"/>
              <a:gd name="T15" fmla="*/ 144 h 165"/>
              <a:gd name="T16" fmla="*/ 0 w 142"/>
              <a:gd name="T17" fmla="*/ 124 h 165"/>
              <a:gd name="T18" fmla="*/ 0 w 142"/>
              <a:gd name="T19" fmla="*/ 83 h 165"/>
              <a:gd name="T20" fmla="*/ 0 w 142"/>
              <a:gd name="T21" fmla="*/ 41 h 165"/>
              <a:gd name="T22" fmla="*/ 36 w 142"/>
              <a:gd name="T23" fmla="*/ 21 h 165"/>
              <a:gd name="T24" fmla="*/ 72 w 142"/>
              <a:gd name="T25" fmla="*/ 0 h 165"/>
              <a:gd name="T26" fmla="*/ 72 w 142"/>
              <a:gd name="T27" fmla="*/ 0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5"/>
              <a:gd name="T44" fmla="*/ 142 w 142"/>
              <a:gd name="T45" fmla="*/ 165 h 1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3" name="TextBox 51"/>
          <p:cNvSpPr>
            <a:spLocks noChangeArrowheads="1"/>
          </p:cNvSpPr>
          <p:nvPr/>
        </p:nvSpPr>
        <p:spPr bwMode="auto">
          <a:xfrm>
            <a:off x="8104980" y="191781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智能识别</a:t>
            </a:r>
            <a:endParaRPr lang="zh-CN" altLang="zh-CN" sz="1600" dirty="0">
              <a:effectLst/>
            </a:endParaRPr>
          </a:p>
        </p:txBody>
      </p:sp>
      <p:sp>
        <p:nvSpPr>
          <p:cNvPr id="54" name="TextBox 52"/>
          <p:cNvSpPr>
            <a:spLocks noChangeArrowheads="1"/>
          </p:cNvSpPr>
          <p:nvPr/>
        </p:nvSpPr>
        <p:spPr bwMode="auto">
          <a:xfrm>
            <a:off x="7780528" y="3541290"/>
            <a:ext cx="1415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信息总结展示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5" name="TextBox 53"/>
          <p:cNvSpPr>
            <a:spLocks noChangeArrowheads="1"/>
          </p:cNvSpPr>
          <p:nvPr/>
        </p:nvSpPr>
        <p:spPr bwMode="auto">
          <a:xfrm>
            <a:off x="2209649" y="1641261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关键功能选择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4"/>
          <p:cNvSpPr>
            <a:spLocks noChangeArrowheads="1"/>
          </p:cNvSpPr>
          <p:nvPr/>
        </p:nvSpPr>
        <p:spPr bwMode="auto">
          <a:xfrm>
            <a:off x="6109859" y="1130696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标注数据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 2"/>
          <p:cNvSpPr>
            <a:spLocks noChangeArrowheads="1"/>
          </p:cNvSpPr>
          <p:nvPr/>
        </p:nvSpPr>
        <p:spPr bwMode="auto">
          <a:xfrm>
            <a:off x="7683650" y="2105018"/>
            <a:ext cx="484500" cy="45719"/>
          </a:xfrm>
          <a:custGeom>
            <a:avLst/>
            <a:gdLst>
              <a:gd name="T0" fmla="*/ 0 w 361950"/>
              <a:gd name="T1" fmla="*/ 0 h 635"/>
              <a:gd name="T2" fmla="*/ 361950 w 361950"/>
              <a:gd name="T3" fmla="*/ 0 h 635"/>
              <a:gd name="T4" fmla="*/ 0 60000 65536"/>
              <a:gd name="T5" fmla="*/ 0 60000 65536"/>
              <a:gd name="T6" fmla="*/ 0 w 361950"/>
              <a:gd name="T7" fmla="*/ 0 h 635"/>
              <a:gd name="T8" fmla="*/ 361950 w 361950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635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8" name="任意多边形 56"/>
          <p:cNvSpPr>
            <a:spLocks noChangeArrowheads="1"/>
          </p:cNvSpPr>
          <p:nvPr/>
        </p:nvSpPr>
        <p:spPr bwMode="auto">
          <a:xfrm>
            <a:off x="7371443" y="3732207"/>
            <a:ext cx="457138" cy="45719"/>
          </a:xfrm>
          <a:custGeom>
            <a:avLst/>
            <a:gdLst>
              <a:gd name="T0" fmla="*/ 0 w 361950"/>
              <a:gd name="T1" fmla="*/ 0 h 635"/>
              <a:gd name="T2" fmla="*/ 361950 w 361950"/>
              <a:gd name="T3" fmla="*/ 0 h 635"/>
              <a:gd name="T4" fmla="*/ 0 60000 65536"/>
              <a:gd name="T5" fmla="*/ 0 60000 65536"/>
              <a:gd name="T6" fmla="*/ 0 w 361950"/>
              <a:gd name="T7" fmla="*/ 0 h 635"/>
              <a:gd name="T8" fmla="*/ 361950 w 3619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635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9" name="任意多边形 58"/>
          <p:cNvSpPr>
            <a:spLocks noChangeArrowheads="1"/>
          </p:cNvSpPr>
          <p:nvPr/>
        </p:nvSpPr>
        <p:spPr bwMode="auto">
          <a:xfrm>
            <a:off x="3549045" y="1827525"/>
            <a:ext cx="550499" cy="45719"/>
          </a:xfrm>
          <a:custGeom>
            <a:avLst/>
            <a:gdLst>
              <a:gd name="T0" fmla="*/ 0 w 361950"/>
              <a:gd name="T1" fmla="*/ 0 h 74930"/>
              <a:gd name="T2" fmla="*/ 1452563 w 361950"/>
              <a:gd name="T3" fmla="*/ 0 h 74930"/>
              <a:gd name="T4" fmla="*/ 0 60000 65536"/>
              <a:gd name="T5" fmla="*/ 0 60000 65536"/>
              <a:gd name="T6" fmla="*/ 0 w 361950"/>
              <a:gd name="T7" fmla="*/ 0 h 74930"/>
              <a:gd name="T8" fmla="*/ 361950 w 361950"/>
              <a:gd name="T9" fmla="*/ 74930 h 74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7493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0" name="任意多边形 59"/>
          <p:cNvSpPr>
            <a:spLocks noChangeArrowheads="1"/>
          </p:cNvSpPr>
          <p:nvPr/>
        </p:nvSpPr>
        <p:spPr bwMode="auto">
          <a:xfrm rot="16200000">
            <a:off x="6365701" y="1711344"/>
            <a:ext cx="530225" cy="46037"/>
          </a:xfrm>
          <a:custGeom>
            <a:avLst/>
            <a:gdLst>
              <a:gd name="T0" fmla="*/ 0 w 361950"/>
              <a:gd name="T1" fmla="*/ 0 h 45720"/>
              <a:gd name="T2" fmla="*/ 530225 w 361950"/>
              <a:gd name="T3" fmla="*/ 0 h 45720"/>
              <a:gd name="T4" fmla="*/ 0 60000 65536"/>
              <a:gd name="T5" fmla="*/ 0 60000 65536"/>
              <a:gd name="T6" fmla="*/ 0 w 361950"/>
              <a:gd name="T7" fmla="*/ 0 h 45720"/>
              <a:gd name="T8" fmla="*/ 361950 w 361950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4572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1" name="TextBox 53"/>
          <p:cNvSpPr>
            <a:spLocks noChangeArrowheads="1"/>
          </p:cNvSpPr>
          <p:nvPr/>
        </p:nvSpPr>
        <p:spPr bwMode="auto">
          <a:xfrm>
            <a:off x="2580227" y="3466424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58"/>
          <p:cNvSpPr>
            <a:spLocks noChangeArrowheads="1"/>
          </p:cNvSpPr>
          <p:nvPr/>
        </p:nvSpPr>
        <p:spPr bwMode="auto">
          <a:xfrm>
            <a:off x="3351613" y="3626760"/>
            <a:ext cx="662246" cy="100683"/>
          </a:xfrm>
          <a:custGeom>
            <a:avLst/>
            <a:gdLst>
              <a:gd name="T0" fmla="*/ 0 w 361950"/>
              <a:gd name="T1" fmla="*/ 0 h 74930"/>
              <a:gd name="T2" fmla="*/ 1452563 w 361950"/>
              <a:gd name="T3" fmla="*/ 0 h 74930"/>
              <a:gd name="T4" fmla="*/ 0 60000 65536"/>
              <a:gd name="T5" fmla="*/ 0 60000 65536"/>
              <a:gd name="T6" fmla="*/ 0 w 361950"/>
              <a:gd name="T7" fmla="*/ 0 h 74930"/>
              <a:gd name="T8" fmla="*/ 361950 w 361950"/>
              <a:gd name="T9" fmla="*/ 74930 h 74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7493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767836" y="4161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人机对比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631" y="638989"/>
            <a:ext cx="2083263" cy="1565697"/>
            <a:chOff x="3181050" y="3356986"/>
            <a:chExt cx="2974168" cy="593224"/>
          </a:xfrm>
        </p:grpSpPr>
        <p:sp>
          <p:nvSpPr>
            <p:cNvPr id="30" name="矩形 1"/>
            <p:cNvSpPr>
              <a:spLocks noChangeArrowheads="1"/>
            </p:cNvSpPr>
            <p:nvPr/>
          </p:nvSpPr>
          <p:spPr bwMode="auto">
            <a:xfrm>
              <a:off x="3216094" y="3575688"/>
              <a:ext cx="2939124" cy="37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相比于教师人工判断学生课堂情绪，</a:t>
              </a:r>
              <a:r>
                <a:rPr lang="en-US" altLang="zh-CN" sz="1000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rpa</a:t>
              </a:r>
              <a:r>
                <a:rPr lang="zh-CN" altLang="en-US" sz="1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图片识别流程</a:t>
              </a:r>
              <a:r>
                <a:rPr lang="zh-CN" altLang="en-US" sz="1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更能减少人工误差，大大减少了时间，提高学生的自我调节能力和学习效果</a:t>
              </a:r>
              <a:endPara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/>
          </p:nvSpPr>
          <p:spPr bwMode="auto">
            <a:xfrm>
              <a:off x="3181050" y="3356986"/>
              <a:ext cx="2939123" cy="17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优势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19635" y="2793995"/>
            <a:ext cx="2083263" cy="1565697"/>
            <a:chOff x="3181050" y="3356986"/>
            <a:chExt cx="2974168" cy="593224"/>
          </a:xfrm>
        </p:grpSpPr>
        <p:sp>
          <p:nvSpPr>
            <p:cNvPr id="34" name="矩形 1"/>
            <p:cNvSpPr>
              <a:spLocks noChangeArrowheads="1"/>
            </p:cNvSpPr>
            <p:nvPr/>
          </p:nvSpPr>
          <p:spPr bwMode="auto">
            <a:xfrm>
              <a:off x="3216094" y="3575688"/>
              <a:ext cx="2939124" cy="37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自动化，机械化</a:t>
              </a:r>
              <a:r>
                <a:rPr lang="zh-CN" altLang="en-US" sz="1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流程，让费时费力的情绪判断变得简单易看，并且通过制订“因地制宜”的学习计划</a:t>
              </a:r>
              <a:r>
                <a:rPr lang="zh-CN" altLang="en-US" sz="1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让学生更好的提升</a:t>
              </a:r>
              <a:r>
                <a:rPr lang="en-US" altLang="zh-CN" sz="1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3181050" y="3356986"/>
              <a:ext cx="2939123" cy="17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前景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2"/>
          <p:cNvSpPr>
            <a:spLocks noChangeArrowheads="1"/>
          </p:cNvSpPr>
          <p:nvPr/>
        </p:nvSpPr>
        <p:spPr bwMode="auto">
          <a:xfrm rot="885517">
            <a:off x="2021809" y="787783"/>
            <a:ext cx="3556000" cy="917575"/>
          </a:xfrm>
          <a:custGeom>
            <a:avLst/>
            <a:gdLst>
              <a:gd name="T0" fmla="*/ 4763 w 2240"/>
              <a:gd name="T1" fmla="*/ 917575 h 578"/>
              <a:gd name="T2" fmla="*/ 0 w 2240"/>
              <a:gd name="T3" fmla="*/ 903288 h 578"/>
              <a:gd name="T4" fmla="*/ 3551238 w 2240"/>
              <a:gd name="T5" fmla="*/ 0 h 578"/>
              <a:gd name="T6" fmla="*/ 3556000 w 2240"/>
              <a:gd name="T7" fmla="*/ 11113 h 578"/>
              <a:gd name="T8" fmla="*/ 4763 w 2240"/>
              <a:gd name="T9" fmla="*/ 917575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0"/>
              <a:gd name="T16" fmla="*/ 0 h 578"/>
              <a:gd name="T17" fmla="*/ 2240 w 2240"/>
              <a:gd name="T18" fmla="*/ 578 h 5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0" h="578">
                <a:moveTo>
                  <a:pt x="3" y="578"/>
                </a:moveTo>
                <a:lnTo>
                  <a:pt x="0" y="569"/>
                </a:lnTo>
                <a:lnTo>
                  <a:pt x="2237" y="0"/>
                </a:lnTo>
                <a:lnTo>
                  <a:pt x="2240" y="7"/>
                </a:lnTo>
                <a:lnTo>
                  <a:pt x="3" y="5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Freeform 15"/>
          <p:cNvSpPr>
            <a:spLocks noChangeArrowheads="1"/>
          </p:cNvSpPr>
          <p:nvPr/>
        </p:nvSpPr>
        <p:spPr bwMode="auto">
          <a:xfrm rot="20677246">
            <a:off x="2037103" y="3550589"/>
            <a:ext cx="3575050" cy="952500"/>
          </a:xfrm>
          <a:custGeom>
            <a:avLst/>
            <a:gdLst>
              <a:gd name="T0" fmla="*/ 3570288 w 2252"/>
              <a:gd name="T1" fmla="*/ 952500 h 600"/>
              <a:gd name="T2" fmla="*/ 0 w 2252"/>
              <a:gd name="T3" fmla="*/ 11113 h 600"/>
              <a:gd name="T4" fmla="*/ 4763 w 2252"/>
              <a:gd name="T5" fmla="*/ 0 h 600"/>
              <a:gd name="T6" fmla="*/ 3575050 w 2252"/>
              <a:gd name="T7" fmla="*/ 938213 h 600"/>
              <a:gd name="T8" fmla="*/ 3570288 w 2252"/>
              <a:gd name="T9" fmla="*/ 95250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2"/>
              <a:gd name="T16" fmla="*/ 0 h 600"/>
              <a:gd name="T17" fmla="*/ 2252 w 2252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2" h="600">
                <a:moveTo>
                  <a:pt x="2249" y="600"/>
                </a:moveTo>
                <a:lnTo>
                  <a:pt x="0" y="7"/>
                </a:lnTo>
                <a:lnTo>
                  <a:pt x="3" y="0"/>
                </a:lnTo>
                <a:lnTo>
                  <a:pt x="2252" y="591"/>
                </a:lnTo>
                <a:lnTo>
                  <a:pt x="2249" y="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6"/>
          <p:cNvSpPr>
            <a:spLocks noChangeArrowheads="1"/>
          </p:cNvSpPr>
          <p:nvPr/>
        </p:nvSpPr>
        <p:spPr bwMode="auto">
          <a:xfrm>
            <a:off x="6188720" y="1465263"/>
            <a:ext cx="1200150" cy="2235200"/>
          </a:xfrm>
          <a:custGeom>
            <a:avLst/>
            <a:gdLst>
              <a:gd name="T0" fmla="*/ 0 w 320"/>
              <a:gd name="T1" fmla="*/ 26252 h 596"/>
              <a:gd name="T2" fmla="*/ 7501 w 320"/>
              <a:gd name="T3" fmla="*/ 198768 h 596"/>
              <a:gd name="T4" fmla="*/ 18752 w 320"/>
              <a:gd name="T5" fmla="*/ 198768 h 596"/>
              <a:gd name="T6" fmla="*/ 1008876 w 320"/>
              <a:gd name="T7" fmla="*/ 1121350 h 596"/>
              <a:gd name="T8" fmla="*/ 371296 w 320"/>
              <a:gd name="T9" fmla="*/ 2058934 h 596"/>
              <a:gd name="T10" fmla="*/ 435054 w 320"/>
              <a:gd name="T11" fmla="*/ 2235200 h 596"/>
              <a:gd name="T12" fmla="*/ 1181398 w 320"/>
              <a:gd name="T13" fmla="*/ 1121350 h 596"/>
              <a:gd name="T14" fmla="*/ 0 w 320"/>
              <a:gd name="T15" fmla="*/ 26252 h 5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596"/>
              <a:gd name="T26" fmla="*/ 320 w 320"/>
              <a:gd name="T27" fmla="*/ 596 h 5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596">
                <a:moveTo>
                  <a:pt x="0" y="7"/>
                </a:moveTo>
                <a:cubicBezTo>
                  <a:pt x="2" y="53"/>
                  <a:pt x="2" y="53"/>
                  <a:pt x="2" y="53"/>
                </a:cubicBezTo>
                <a:cubicBezTo>
                  <a:pt x="3" y="53"/>
                  <a:pt x="4" y="53"/>
                  <a:pt x="5" y="53"/>
                </a:cubicBezTo>
                <a:cubicBezTo>
                  <a:pt x="146" y="48"/>
                  <a:pt x="264" y="158"/>
                  <a:pt x="269" y="299"/>
                </a:cubicBezTo>
                <a:cubicBezTo>
                  <a:pt x="274" y="413"/>
                  <a:pt x="202" y="513"/>
                  <a:pt x="99" y="549"/>
                </a:cubicBezTo>
                <a:cubicBezTo>
                  <a:pt x="116" y="596"/>
                  <a:pt x="116" y="596"/>
                  <a:pt x="116" y="596"/>
                </a:cubicBezTo>
                <a:cubicBezTo>
                  <a:pt x="242" y="550"/>
                  <a:pt x="320" y="434"/>
                  <a:pt x="315" y="299"/>
                </a:cubicBezTo>
                <a:cubicBezTo>
                  <a:pt x="309" y="132"/>
                  <a:pt x="168" y="0"/>
                  <a:pt x="0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17"/>
          <p:cNvSpPr>
            <a:spLocks noChangeArrowheads="1"/>
          </p:cNvSpPr>
          <p:nvPr/>
        </p:nvSpPr>
        <p:spPr bwMode="auto">
          <a:xfrm>
            <a:off x="5839470" y="1492250"/>
            <a:ext cx="355600" cy="231775"/>
          </a:xfrm>
          <a:custGeom>
            <a:avLst/>
            <a:gdLst>
              <a:gd name="T0" fmla="*/ 355600 w 95"/>
              <a:gd name="T1" fmla="*/ 171962 h 62"/>
              <a:gd name="T2" fmla="*/ 348114 w 95"/>
              <a:gd name="T3" fmla="*/ 0 h 62"/>
              <a:gd name="T4" fmla="*/ 0 w 95"/>
              <a:gd name="T5" fmla="*/ 67290 h 62"/>
              <a:gd name="T6" fmla="*/ 59891 w 95"/>
              <a:gd name="T7" fmla="*/ 231775 h 62"/>
              <a:gd name="T8" fmla="*/ 355600 w 95"/>
              <a:gd name="T9" fmla="*/ 171962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62"/>
              <a:gd name="T17" fmla="*/ 95 w 95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62">
                <a:moveTo>
                  <a:pt x="95" y="46"/>
                </a:moveTo>
                <a:cubicBezTo>
                  <a:pt x="93" y="0"/>
                  <a:pt x="93" y="0"/>
                  <a:pt x="93" y="0"/>
                </a:cubicBezTo>
                <a:cubicBezTo>
                  <a:pt x="60" y="1"/>
                  <a:pt x="32" y="6"/>
                  <a:pt x="0" y="18"/>
                </a:cubicBezTo>
                <a:cubicBezTo>
                  <a:pt x="16" y="62"/>
                  <a:pt x="16" y="62"/>
                  <a:pt x="16" y="62"/>
                </a:cubicBezTo>
                <a:cubicBezTo>
                  <a:pt x="41" y="53"/>
                  <a:pt x="67" y="47"/>
                  <a:pt x="95" y="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8"/>
          <p:cNvSpPr>
            <a:spLocks noChangeArrowheads="1"/>
          </p:cNvSpPr>
          <p:nvPr/>
        </p:nvSpPr>
        <p:spPr bwMode="auto">
          <a:xfrm>
            <a:off x="5371157" y="1558925"/>
            <a:ext cx="528638" cy="442913"/>
          </a:xfrm>
          <a:custGeom>
            <a:avLst/>
            <a:gdLst>
              <a:gd name="T0" fmla="*/ 528638 w 141"/>
              <a:gd name="T1" fmla="*/ 165154 h 118"/>
              <a:gd name="T2" fmla="*/ 468651 w 141"/>
              <a:gd name="T3" fmla="*/ 0 h 118"/>
              <a:gd name="T4" fmla="*/ 0 w 141"/>
              <a:gd name="T5" fmla="*/ 322801 h 118"/>
              <a:gd name="T6" fmla="*/ 138721 w 141"/>
              <a:gd name="T7" fmla="*/ 442913 h 118"/>
              <a:gd name="T8" fmla="*/ 528638 w 141"/>
              <a:gd name="T9" fmla="*/ 165154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18"/>
              <a:gd name="T17" fmla="*/ 141 w 141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18">
                <a:moveTo>
                  <a:pt x="141" y="44"/>
                </a:moveTo>
                <a:cubicBezTo>
                  <a:pt x="125" y="0"/>
                  <a:pt x="125" y="0"/>
                  <a:pt x="125" y="0"/>
                </a:cubicBezTo>
                <a:cubicBezTo>
                  <a:pt x="75" y="18"/>
                  <a:pt x="35" y="46"/>
                  <a:pt x="0" y="86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64" y="85"/>
                  <a:pt x="100" y="60"/>
                  <a:pt x="141" y="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19"/>
          <p:cNvSpPr>
            <a:spLocks noChangeArrowheads="1"/>
          </p:cNvSpPr>
          <p:nvPr/>
        </p:nvSpPr>
        <p:spPr bwMode="auto">
          <a:xfrm>
            <a:off x="5013970" y="1882775"/>
            <a:ext cx="495300" cy="1139825"/>
          </a:xfrm>
          <a:custGeom>
            <a:avLst/>
            <a:gdLst>
              <a:gd name="T0" fmla="*/ 270164 w 132"/>
              <a:gd name="T1" fmla="*/ 772381 h 304"/>
              <a:gd name="T2" fmla="*/ 495300 w 132"/>
              <a:gd name="T3" fmla="*/ 119982 h 304"/>
              <a:gd name="T4" fmla="*/ 356466 w 132"/>
              <a:gd name="T5" fmla="*/ 0 h 304"/>
              <a:gd name="T6" fmla="*/ 146339 w 132"/>
              <a:gd name="T7" fmla="*/ 1139825 h 304"/>
              <a:gd name="T8" fmla="*/ 330200 w 132"/>
              <a:gd name="T9" fmla="*/ 1072335 h 304"/>
              <a:gd name="T10" fmla="*/ 270164 w 132"/>
              <a:gd name="T11" fmla="*/ 772381 h 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"/>
              <a:gd name="T19" fmla="*/ 0 h 304"/>
              <a:gd name="T20" fmla="*/ 132 w 132"/>
              <a:gd name="T21" fmla="*/ 304 h 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" h="304">
                <a:moveTo>
                  <a:pt x="72" y="206"/>
                </a:moveTo>
                <a:cubicBezTo>
                  <a:pt x="69" y="140"/>
                  <a:pt x="92" y="79"/>
                  <a:pt x="132" y="32"/>
                </a:cubicBezTo>
                <a:cubicBezTo>
                  <a:pt x="95" y="0"/>
                  <a:pt x="95" y="0"/>
                  <a:pt x="95" y="0"/>
                </a:cubicBezTo>
                <a:cubicBezTo>
                  <a:pt x="20" y="87"/>
                  <a:pt x="0" y="196"/>
                  <a:pt x="39" y="304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78" y="261"/>
                  <a:pt x="73" y="234"/>
                  <a:pt x="72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20"/>
          <p:cNvSpPr>
            <a:spLocks noChangeArrowheads="1"/>
          </p:cNvSpPr>
          <p:nvPr/>
        </p:nvSpPr>
        <p:spPr bwMode="auto">
          <a:xfrm>
            <a:off x="5160020" y="2954338"/>
            <a:ext cx="1463675" cy="963612"/>
          </a:xfrm>
          <a:custGeom>
            <a:avLst/>
            <a:gdLst>
              <a:gd name="T0" fmla="*/ 1114645 w 390"/>
              <a:gd name="T1" fmla="*/ 622411 h 257"/>
              <a:gd name="T2" fmla="*/ 183898 w 390"/>
              <a:gd name="T3" fmla="*/ 0 h 257"/>
              <a:gd name="T4" fmla="*/ 0 w 390"/>
              <a:gd name="T5" fmla="*/ 67490 h 257"/>
              <a:gd name="T6" fmla="*/ 1463675 w 390"/>
              <a:gd name="T7" fmla="*/ 746143 h 257"/>
              <a:gd name="T8" fmla="*/ 1399874 w 390"/>
              <a:gd name="T9" fmla="*/ 569918 h 257"/>
              <a:gd name="T10" fmla="*/ 1114645 w 390"/>
              <a:gd name="T11" fmla="*/ 622411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0"/>
              <a:gd name="T19" fmla="*/ 0 h 257"/>
              <a:gd name="T20" fmla="*/ 390 w 390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0" h="257">
                <a:moveTo>
                  <a:pt x="297" y="166"/>
                </a:moveTo>
                <a:cubicBezTo>
                  <a:pt x="184" y="170"/>
                  <a:pt x="86" y="100"/>
                  <a:pt x="49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58" y="175"/>
                  <a:pt x="232" y="257"/>
                  <a:pt x="390" y="199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49" y="160"/>
                  <a:pt x="324" y="165"/>
                  <a:pt x="297" y="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37"/>
          <p:cNvSpPr>
            <a:spLocks noChangeArrowheads="1"/>
          </p:cNvSpPr>
          <p:nvPr/>
        </p:nvSpPr>
        <p:spPr bwMode="auto">
          <a:xfrm>
            <a:off x="5696595" y="4157663"/>
            <a:ext cx="635000" cy="41275"/>
          </a:xfrm>
          <a:custGeom>
            <a:avLst/>
            <a:gdLst>
              <a:gd name="T0" fmla="*/ 635000 w 169"/>
              <a:gd name="T1" fmla="*/ 26266 h 11"/>
              <a:gd name="T2" fmla="*/ 623728 w 169"/>
              <a:gd name="T3" fmla="*/ 33770 h 11"/>
              <a:gd name="T4" fmla="*/ 7515 w 169"/>
              <a:gd name="T5" fmla="*/ 41275 h 11"/>
              <a:gd name="T6" fmla="*/ 0 w 169"/>
              <a:gd name="T7" fmla="*/ 33770 h 11"/>
              <a:gd name="T8" fmla="*/ 0 w 169"/>
              <a:gd name="T9" fmla="*/ 15009 h 11"/>
              <a:gd name="T10" fmla="*/ 7515 w 169"/>
              <a:gd name="T11" fmla="*/ 3752 h 11"/>
              <a:gd name="T12" fmla="*/ 623728 w 169"/>
              <a:gd name="T13" fmla="*/ 0 h 11"/>
              <a:gd name="T14" fmla="*/ 635000 w 169"/>
              <a:gd name="T15" fmla="*/ 7505 h 11"/>
              <a:gd name="T16" fmla="*/ 635000 w 169"/>
              <a:gd name="T17" fmla="*/ 26266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9"/>
              <a:gd name="T28" fmla="*/ 0 h 11"/>
              <a:gd name="T29" fmla="*/ 169 w 169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9" h="11">
                <a:moveTo>
                  <a:pt x="169" y="7"/>
                </a:moveTo>
                <a:cubicBezTo>
                  <a:pt x="169" y="8"/>
                  <a:pt x="168" y="9"/>
                  <a:pt x="166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2" y="1"/>
                </a:cubicBezTo>
                <a:cubicBezTo>
                  <a:pt x="166" y="0"/>
                  <a:pt x="166" y="0"/>
                  <a:pt x="166" y="0"/>
                </a:cubicBezTo>
                <a:cubicBezTo>
                  <a:pt x="168" y="0"/>
                  <a:pt x="169" y="1"/>
                  <a:pt x="169" y="2"/>
                </a:cubicBezTo>
                <a:lnTo>
                  <a:pt x="16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38"/>
          <p:cNvSpPr>
            <a:spLocks noEditPoints="1" noChangeArrowheads="1"/>
          </p:cNvSpPr>
          <p:nvPr/>
        </p:nvSpPr>
        <p:spPr bwMode="auto">
          <a:xfrm>
            <a:off x="5731520" y="3824288"/>
            <a:ext cx="561975" cy="327025"/>
          </a:xfrm>
          <a:custGeom>
            <a:avLst/>
            <a:gdLst>
              <a:gd name="T0" fmla="*/ 532003 w 150"/>
              <a:gd name="T1" fmla="*/ 0 h 87"/>
              <a:gd name="T2" fmla="*/ 22479 w 150"/>
              <a:gd name="T3" fmla="*/ 3759 h 87"/>
              <a:gd name="T4" fmla="*/ 0 w 150"/>
              <a:gd name="T5" fmla="*/ 30071 h 87"/>
              <a:gd name="T6" fmla="*/ 0 w 150"/>
              <a:gd name="T7" fmla="*/ 300713 h 87"/>
              <a:gd name="T8" fmla="*/ 26226 w 150"/>
              <a:gd name="T9" fmla="*/ 327025 h 87"/>
              <a:gd name="T10" fmla="*/ 535750 w 150"/>
              <a:gd name="T11" fmla="*/ 319507 h 87"/>
              <a:gd name="T12" fmla="*/ 561975 w 150"/>
              <a:gd name="T13" fmla="*/ 293195 h 87"/>
              <a:gd name="T14" fmla="*/ 558229 w 150"/>
              <a:gd name="T15" fmla="*/ 26312 h 87"/>
              <a:gd name="T16" fmla="*/ 532003 w 150"/>
              <a:gd name="T17" fmla="*/ 0 h 87"/>
              <a:gd name="T18" fmla="*/ 535750 w 150"/>
              <a:gd name="T19" fmla="*/ 296954 h 87"/>
              <a:gd name="T20" fmla="*/ 26226 w 150"/>
              <a:gd name="T21" fmla="*/ 300713 h 87"/>
              <a:gd name="T22" fmla="*/ 22479 w 150"/>
              <a:gd name="T23" fmla="*/ 37589 h 87"/>
              <a:gd name="T24" fmla="*/ 535750 w 150"/>
              <a:gd name="T25" fmla="*/ 33830 h 87"/>
              <a:gd name="T26" fmla="*/ 535750 w 150"/>
              <a:gd name="T27" fmla="*/ 296954 h 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0"/>
              <a:gd name="T43" fmla="*/ 0 h 87"/>
              <a:gd name="T44" fmla="*/ 150 w 150"/>
              <a:gd name="T45" fmla="*/ 87 h 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0" h="87">
                <a:moveTo>
                  <a:pt x="142" y="0"/>
                </a:moveTo>
                <a:cubicBezTo>
                  <a:pt x="6" y="1"/>
                  <a:pt x="6" y="1"/>
                  <a:pt x="6" y="1"/>
                </a:cubicBezTo>
                <a:cubicBezTo>
                  <a:pt x="3" y="1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3" y="87"/>
                  <a:pt x="7" y="87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7" y="85"/>
                  <a:pt x="150" y="82"/>
                  <a:pt x="150" y="78"/>
                </a:cubicBezTo>
                <a:cubicBezTo>
                  <a:pt x="149" y="7"/>
                  <a:pt x="149" y="7"/>
                  <a:pt x="149" y="7"/>
                </a:cubicBezTo>
                <a:cubicBezTo>
                  <a:pt x="149" y="3"/>
                  <a:pt x="146" y="0"/>
                  <a:pt x="142" y="0"/>
                </a:cubicBezTo>
                <a:close/>
                <a:moveTo>
                  <a:pt x="143" y="79"/>
                </a:moveTo>
                <a:cubicBezTo>
                  <a:pt x="7" y="80"/>
                  <a:pt x="7" y="80"/>
                  <a:pt x="7" y="80"/>
                </a:cubicBezTo>
                <a:cubicBezTo>
                  <a:pt x="6" y="10"/>
                  <a:pt x="6" y="10"/>
                  <a:pt x="6" y="10"/>
                </a:cubicBezTo>
                <a:cubicBezTo>
                  <a:pt x="143" y="9"/>
                  <a:pt x="143" y="9"/>
                  <a:pt x="143" y="9"/>
                </a:cubicBezTo>
                <a:lnTo>
                  <a:pt x="14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39"/>
          <p:cNvSpPr>
            <a:spLocks noEditPoints="1" noChangeArrowheads="1"/>
          </p:cNvSpPr>
          <p:nvPr/>
        </p:nvSpPr>
        <p:spPr bwMode="auto">
          <a:xfrm>
            <a:off x="5783907" y="941388"/>
            <a:ext cx="355600" cy="468312"/>
          </a:xfrm>
          <a:custGeom>
            <a:avLst/>
            <a:gdLst>
              <a:gd name="T0" fmla="*/ 329398 w 95"/>
              <a:gd name="T1" fmla="*/ 3746 h 125"/>
              <a:gd name="T2" fmla="*/ 22459 w 95"/>
              <a:gd name="T3" fmla="*/ 3746 h 125"/>
              <a:gd name="T4" fmla="*/ 0 w 95"/>
              <a:gd name="T5" fmla="*/ 29972 h 125"/>
              <a:gd name="T6" fmla="*/ 3743 w 95"/>
              <a:gd name="T7" fmla="*/ 445833 h 125"/>
              <a:gd name="T8" fmla="*/ 29945 w 95"/>
              <a:gd name="T9" fmla="*/ 468312 h 125"/>
              <a:gd name="T10" fmla="*/ 333141 w 95"/>
              <a:gd name="T11" fmla="*/ 464566 h 125"/>
              <a:gd name="T12" fmla="*/ 355600 w 95"/>
              <a:gd name="T13" fmla="*/ 442087 h 125"/>
              <a:gd name="T14" fmla="*/ 351857 w 95"/>
              <a:gd name="T15" fmla="*/ 26225 h 125"/>
              <a:gd name="T16" fmla="*/ 329398 w 95"/>
              <a:gd name="T17" fmla="*/ 3746 h 125"/>
              <a:gd name="T18" fmla="*/ 179672 w 95"/>
              <a:gd name="T19" fmla="*/ 460819 h 125"/>
              <a:gd name="T20" fmla="*/ 168442 w 95"/>
              <a:gd name="T21" fmla="*/ 445833 h 125"/>
              <a:gd name="T22" fmla="*/ 179672 w 95"/>
              <a:gd name="T23" fmla="*/ 434594 h 125"/>
              <a:gd name="T24" fmla="*/ 190901 w 95"/>
              <a:gd name="T25" fmla="*/ 445833 h 125"/>
              <a:gd name="T26" fmla="*/ 179672 w 95"/>
              <a:gd name="T27" fmla="*/ 460819 h 125"/>
              <a:gd name="T28" fmla="*/ 321912 w 95"/>
              <a:gd name="T29" fmla="*/ 427101 h 125"/>
              <a:gd name="T30" fmla="*/ 41175 w 95"/>
              <a:gd name="T31" fmla="*/ 430847 h 125"/>
              <a:gd name="T32" fmla="*/ 37432 w 95"/>
              <a:gd name="T33" fmla="*/ 44958 h 125"/>
              <a:gd name="T34" fmla="*/ 318168 w 95"/>
              <a:gd name="T35" fmla="*/ 44958 h 125"/>
              <a:gd name="T36" fmla="*/ 321912 w 95"/>
              <a:gd name="T37" fmla="*/ 427101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5"/>
              <a:gd name="T58" fmla="*/ 0 h 125"/>
              <a:gd name="T59" fmla="*/ 95 w 95"/>
              <a:gd name="T60" fmla="*/ 125 h 1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5" h="125">
                <a:moveTo>
                  <a:pt x="88" y="1"/>
                </a:moveTo>
                <a:cubicBezTo>
                  <a:pt x="6" y="1"/>
                  <a:pt x="6" y="1"/>
                  <a:pt x="6" y="1"/>
                </a:cubicBezTo>
                <a:cubicBezTo>
                  <a:pt x="3" y="1"/>
                  <a:pt x="0" y="4"/>
                  <a:pt x="0" y="8"/>
                </a:cubicBezTo>
                <a:cubicBezTo>
                  <a:pt x="1" y="119"/>
                  <a:pt x="1" y="119"/>
                  <a:pt x="1" y="119"/>
                </a:cubicBezTo>
                <a:cubicBezTo>
                  <a:pt x="1" y="122"/>
                  <a:pt x="4" y="125"/>
                  <a:pt x="8" y="125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92" y="124"/>
                  <a:pt x="95" y="121"/>
                  <a:pt x="95" y="118"/>
                </a:cubicBezTo>
                <a:cubicBezTo>
                  <a:pt x="94" y="7"/>
                  <a:pt x="94" y="7"/>
                  <a:pt x="94" y="7"/>
                </a:cubicBezTo>
                <a:cubicBezTo>
                  <a:pt x="94" y="3"/>
                  <a:pt x="91" y="0"/>
                  <a:pt x="88" y="1"/>
                </a:cubicBezTo>
                <a:close/>
                <a:moveTo>
                  <a:pt x="48" y="123"/>
                </a:moveTo>
                <a:cubicBezTo>
                  <a:pt x="46" y="123"/>
                  <a:pt x="45" y="121"/>
                  <a:pt x="45" y="119"/>
                </a:cubicBezTo>
                <a:cubicBezTo>
                  <a:pt x="45" y="118"/>
                  <a:pt x="46" y="116"/>
                  <a:pt x="48" y="116"/>
                </a:cubicBezTo>
                <a:cubicBezTo>
                  <a:pt x="50" y="116"/>
                  <a:pt x="51" y="118"/>
                  <a:pt x="51" y="119"/>
                </a:cubicBezTo>
                <a:cubicBezTo>
                  <a:pt x="51" y="121"/>
                  <a:pt x="50" y="123"/>
                  <a:pt x="48" y="123"/>
                </a:cubicBezTo>
                <a:close/>
                <a:moveTo>
                  <a:pt x="86" y="114"/>
                </a:moveTo>
                <a:cubicBezTo>
                  <a:pt x="11" y="115"/>
                  <a:pt x="11" y="115"/>
                  <a:pt x="11" y="115"/>
                </a:cubicBezTo>
                <a:cubicBezTo>
                  <a:pt x="10" y="12"/>
                  <a:pt x="10" y="12"/>
                  <a:pt x="10" y="12"/>
                </a:cubicBezTo>
                <a:cubicBezTo>
                  <a:pt x="85" y="12"/>
                  <a:pt x="85" y="12"/>
                  <a:pt x="85" y="12"/>
                </a:cubicBezTo>
                <a:lnTo>
                  <a:pt x="86" y="1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40"/>
          <p:cNvSpPr>
            <a:spLocks noEditPoints="1" noChangeArrowheads="1"/>
          </p:cNvSpPr>
          <p:nvPr/>
        </p:nvSpPr>
        <p:spPr bwMode="auto">
          <a:xfrm>
            <a:off x="7712720" y="2139950"/>
            <a:ext cx="284162" cy="498475"/>
          </a:xfrm>
          <a:custGeom>
            <a:avLst/>
            <a:gdLst>
              <a:gd name="T0" fmla="*/ 250511 w 76"/>
              <a:gd name="T1" fmla="*/ 0 h 133"/>
              <a:gd name="T2" fmla="*/ 29912 w 76"/>
              <a:gd name="T3" fmla="*/ 3748 h 133"/>
              <a:gd name="T4" fmla="*/ 0 w 76"/>
              <a:gd name="T5" fmla="*/ 33731 h 133"/>
              <a:gd name="T6" fmla="*/ 3739 w 76"/>
              <a:gd name="T7" fmla="*/ 468492 h 133"/>
              <a:gd name="T8" fmla="*/ 33651 w 76"/>
              <a:gd name="T9" fmla="*/ 498475 h 133"/>
              <a:gd name="T10" fmla="*/ 254250 w 76"/>
              <a:gd name="T11" fmla="*/ 494727 h 133"/>
              <a:gd name="T12" fmla="*/ 284162 w 76"/>
              <a:gd name="T13" fmla="*/ 464744 h 133"/>
              <a:gd name="T14" fmla="*/ 280423 w 76"/>
              <a:gd name="T15" fmla="*/ 33731 h 133"/>
              <a:gd name="T16" fmla="*/ 250511 w 76"/>
              <a:gd name="T17" fmla="*/ 0 h 133"/>
              <a:gd name="T18" fmla="*/ 93474 w 76"/>
              <a:gd name="T19" fmla="*/ 37479 h 133"/>
              <a:gd name="T20" fmla="*/ 186949 w 76"/>
              <a:gd name="T21" fmla="*/ 37479 h 133"/>
              <a:gd name="T22" fmla="*/ 186949 w 76"/>
              <a:gd name="T23" fmla="*/ 48723 h 133"/>
              <a:gd name="T24" fmla="*/ 93474 w 76"/>
              <a:gd name="T25" fmla="*/ 48723 h 133"/>
              <a:gd name="T26" fmla="*/ 93474 w 76"/>
              <a:gd name="T27" fmla="*/ 37479 h 133"/>
              <a:gd name="T28" fmla="*/ 145820 w 76"/>
              <a:gd name="T29" fmla="*/ 475987 h 133"/>
              <a:gd name="T30" fmla="*/ 127125 w 76"/>
              <a:gd name="T31" fmla="*/ 460996 h 133"/>
              <a:gd name="T32" fmla="*/ 145820 w 76"/>
              <a:gd name="T33" fmla="*/ 442256 h 133"/>
              <a:gd name="T34" fmla="*/ 160776 w 76"/>
              <a:gd name="T35" fmla="*/ 460996 h 133"/>
              <a:gd name="T36" fmla="*/ 145820 w 76"/>
              <a:gd name="T37" fmla="*/ 475987 h 133"/>
              <a:gd name="T38" fmla="*/ 261728 w 76"/>
              <a:gd name="T39" fmla="*/ 416020 h 133"/>
              <a:gd name="T40" fmla="*/ 26173 w 76"/>
              <a:gd name="T41" fmla="*/ 416020 h 133"/>
              <a:gd name="T42" fmla="*/ 22434 w 76"/>
              <a:gd name="T43" fmla="*/ 82455 h 133"/>
              <a:gd name="T44" fmla="*/ 257989 w 76"/>
              <a:gd name="T45" fmla="*/ 78707 h 133"/>
              <a:gd name="T46" fmla="*/ 261728 w 76"/>
              <a:gd name="T47" fmla="*/ 416020 h 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6"/>
              <a:gd name="T73" fmla="*/ 0 h 133"/>
              <a:gd name="T74" fmla="*/ 76 w 76"/>
              <a:gd name="T75" fmla="*/ 133 h 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6" h="133">
                <a:moveTo>
                  <a:pt x="67" y="0"/>
                </a:moveTo>
                <a:cubicBezTo>
                  <a:pt x="8" y="1"/>
                  <a:pt x="8" y="1"/>
                  <a:pt x="8" y="1"/>
                </a:cubicBezTo>
                <a:cubicBezTo>
                  <a:pt x="3" y="1"/>
                  <a:pt x="0" y="5"/>
                  <a:pt x="0" y="9"/>
                </a:cubicBezTo>
                <a:cubicBezTo>
                  <a:pt x="1" y="125"/>
                  <a:pt x="1" y="125"/>
                  <a:pt x="1" y="125"/>
                </a:cubicBezTo>
                <a:cubicBezTo>
                  <a:pt x="1" y="129"/>
                  <a:pt x="5" y="133"/>
                  <a:pt x="9" y="133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73" y="132"/>
                  <a:pt x="76" y="129"/>
                  <a:pt x="76" y="124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4"/>
                  <a:pt x="71" y="0"/>
                  <a:pt x="67" y="0"/>
                </a:cubicBezTo>
                <a:close/>
                <a:moveTo>
                  <a:pt x="25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50" y="13"/>
                  <a:pt x="50" y="13"/>
                </a:cubicBezTo>
                <a:cubicBezTo>
                  <a:pt x="25" y="13"/>
                  <a:pt x="25" y="13"/>
                  <a:pt x="25" y="13"/>
                </a:cubicBezTo>
                <a:lnTo>
                  <a:pt x="25" y="10"/>
                </a:lnTo>
                <a:close/>
                <a:moveTo>
                  <a:pt x="39" y="127"/>
                </a:moveTo>
                <a:cubicBezTo>
                  <a:pt x="36" y="128"/>
                  <a:pt x="34" y="125"/>
                  <a:pt x="34" y="123"/>
                </a:cubicBezTo>
                <a:cubicBezTo>
                  <a:pt x="34" y="120"/>
                  <a:pt x="36" y="118"/>
                  <a:pt x="39" y="118"/>
                </a:cubicBezTo>
                <a:cubicBezTo>
                  <a:pt x="41" y="118"/>
                  <a:pt x="43" y="120"/>
                  <a:pt x="43" y="123"/>
                </a:cubicBezTo>
                <a:cubicBezTo>
                  <a:pt x="43" y="125"/>
                  <a:pt x="41" y="127"/>
                  <a:pt x="39" y="127"/>
                </a:cubicBezTo>
                <a:close/>
                <a:moveTo>
                  <a:pt x="70" y="111"/>
                </a:moveTo>
                <a:cubicBezTo>
                  <a:pt x="7" y="111"/>
                  <a:pt x="7" y="111"/>
                  <a:pt x="7" y="111"/>
                </a:cubicBezTo>
                <a:cubicBezTo>
                  <a:pt x="6" y="22"/>
                  <a:pt x="6" y="22"/>
                  <a:pt x="6" y="22"/>
                </a:cubicBezTo>
                <a:cubicBezTo>
                  <a:pt x="69" y="21"/>
                  <a:pt x="69" y="21"/>
                  <a:pt x="69" y="21"/>
                </a:cubicBezTo>
                <a:lnTo>
                  <a:pt x="70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41"/>
          <p:cNvSpPr>
            <a:spLocks noChangeArrowheads="1"/>
          </p:cNvSpPr>
          <p:nvPr/>
        </p:nvSpPr>
        <p:spPr bwMode="auto">
          <a:xfrm>
            <a:off x="6064895" y="2381250"/>
            <a:ext cx="322262" cy="674688"/>
          </a:xfrm>
          <a:custGeom>
            <a:avLst/>
            <a:gdLst>
              <a:gd name="T0" fmla="*/ 243570 w 86"/>
              <a:gd name="T1" fmla="*/ 0 h 180"/>
              <a:gd name="T2" fmla="*/ 82439 w 86"/>
              <a:gd name="T3" fmla="*/ 0 h 180"/>
              <a:gd name="T4" fmla="*/ 0 w 86"/>
              <a:gd name="T5" fmla="*/ 67469 h 180"/>
              <a:gd name="T6" fmla="*/ 0 w 86"/>
              <a:gd name="T7" fmla="*/ 67469 h 180"/>
              <a:gd name="T8" fmla="*/ 0 w 86"/>
              <a:gd name="T9" fmla="*/ 78714 h 180"/>
              <a:gd name="T10" fmla="*/ 3747 w 86"/>
              <a:gd name="T11" fmla="*/ 303610 h 180"/>
              <a:gd name="T12" fmla="*/ 29978 w 86"/>
              <a:gd name="T13" fmla="*/ 329847 h 180"/>
              <a:gd name="T14" fmla="*/ 56208 w 86"/>
              <a:gd name="T15" fmla="*/ 303610 h 180"/>
              <a:gd name="T16" fmla="*/ 52461 w 86"/>
              <a:gd name="T17" fmla="*/ 108700 h 180"/>
              <a:gd name="T18" fmla="*/ 78692 w 86"/>
              <a:gd name="T19" fmla="*/ 108700 h 180"/>
              <a:gd name="T20" fmla="*/ 78692 w 86"/>
              <a:gd name="T21" fmla="*/ 296113 h 180"/>
              <a:gd name="T22" fmla="*/ 78692 w 86"/>
              <a:gd name="T23" fmla="*/ 303610 h 180"/>
              <a:gd name="T24" fmla="*/ 82439 w 86"/>
              <a:gd name="T25" fmla="*/ 637205 h 180"/>
              <a:gd name="T26" fmla="*/ 119911 w 86"/>
              <a:gd name="T27" fmla="*/ 674688 h 180"/>
              <a:gd name="T28" fmla="*/ 157384 w 86"/>
              <a:gd name="T29" fmla="*/ 637205 h 180"/>
              <a:gd name="T30" fmla="*/ 153637 w 86"/>
              <a:gd name="T31" fmla="*/ 341092 h 180"/>
              <a:gd name="T32" fmla="*/ 172373 w 86"/>
              <a:gd name="T33" fmla="*/ 341092 h 180"/>
              <a:gd name="T34" fmla="*/ 176120 w 86"/>
              <a:gd name="T35" fmla="*/ 637205 h 180"/>
              <a:gd name="T36" fmla="*/ 213592 w 86"/>
              <a:gd name="T37" fmla="*/ 674688 h 180"/>
              <a:gd name="T38" fmla="*/ 247317 w 86"/>
              <a:gd name="T39" fmla="*/ 633457 h 180"/>
              <a:gd name="T40" fmla="*/ 247317 w 86"/>
              <a:gd name="T41" fmla="*/ 292365 h 180"/>
              <a:gd name="T42" fmla="*/ 247317 w 86"/>
              <a:gd name="T43" fmla="*/ 292365 h 180"/>
              <a:gd name="T44" fmla="*/ 243570 w 86"/>
              <a:gd name="T45" fmla="*/ 108700 h 180"/>
              <a:gd name="T46" fmla="*/ 262306 w 86"/>
              <a:gd name="T47" fmla="*/ 108700 h 180"/>
              <a:gd name="T48" fmla="*/ 266054 w 86"/>
              <a:gd name="T49" fmla="*/ 303610 h 180"/>
              <a:gd name="T50" fmla="*/ 296031 w 86"/>
              <a:gd name="T51" fmla="*/ 329847 h 180"/>
              <a:gd name="T52" fmla="*/ 322262 w 86"/>
              <a:gd name="T53" fmla="*/ 299861 h 180"/>
              <a:gd name="T54" fmla="*/ 322262 w 86"/>
              <a:gd name="T55" fmla="*/ 74965 h 180"/>
              <a:gd name="T56" fmla="*/ 322262 w 86"/>
              <a:gd name="T57" fmla="*/ 67469 h 180"/>
              <a:gd name="T58" fmla="*/ 322262 w 86"/>
              <a:gd name="T59" fmla="*/ 59972 h 180"/>
              <a:gd name="T60" fmla="*/ 243570 w 86"/>
              <a:gd name="T61" fmla="*/ 0 h 1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"/>
              <a:gd name="T94" fmla="*/ 0 h 180"/>
              <a:gd name="T95" fmla="*/ 86 w 86"/>
              <a:gd name="T96" fmla="*/ 180 h 18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" h="180">
                <a:moveTo>
                  <a:pt x="65" y="0"/>
                </a:moveTo>
                <a:cubicBezTo>
                  <a:pt x="22" y="0"/>
                  <a:pt x="22" y="0"/>
                  <a:pt x="22" y="0"/>
                </a:cubicBezTo>
                <a:cubicBezTo>
                  <a:pt x="6" y="0"/>
                  <a:pt x="0" y="13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5"/>
                  <a:pt x="4" y="88"/>
                  <a:pt x="8" y="88"/>
                </a:cubicBezTo>
                <a:cubicBezTo>
                  <a:pt x="12" y="88"/>
                  <a:pt x="15" y="85"/>
                  <a:pt x="15" y="81"/>
                </a:cubicBezTo>
                <a:cubicBezTo>
                  <a:pt x="14" y="29"/>
                  <a:pt x="14" y="29"/>
                  <a:pt x="14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1"/>
                </a:cubicBezTo>
                <a:cubicBezTo>
                  <a:pt x="22" y="170"/>
                  <a:pt x="22" y="170"/>
                  <a:pt x="22" y="170"/>
                </a:cubicBezTo>
                <a:cubicBezTo>
                  <a:pt x="22" y="176"/>
                  <a:pt x="27" y="180"/>
                  <a:pt x="32" y="180"/>
                </a:cubicBezTo>
                <a:cubicBezTo>
                  <a:pt x="37" y="180"/>
                  <a:pt x="42" y="175"/>
                  <a:pt x="42" y="170"/>
                </a:cubicBezTo>
                <a:cubicBezTo>
                  <a:pt x="41" y="91"/>
                  <a:pt x="41" y="91"/>
                  <a:pt x="41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5"/>
                  <a:pt x="51" y="180"/>
                  <a:pt x="57" y="180"/>
                </a:cubicBezTo>
                <a:cubicBezTo>
                  <a:pt x="62" y="180"/>
                  <a:pt x="67" y="175"/>
                  <a:pt x="66" y="169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29"/>
                  <a:pt x="65" y="29"/>
                  <a:pt x="65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4"/>
                  <a:pt x="74" y="88"/>
                  <a:pt x="79" y="88"/>
                </a:cubicBezTo>
                <a:cubicBezTo>
                  <a:pt x="83" y="88"/>
                  <a:pt x="86" y="84"/>
                  <a:pt x="86" y="8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1"/>
                  <a:pt x="78" y="0"/>
                  <a:pt x="65" y="0"/>
                </a:cubicBezTo>
                <a:close/>
              </a:path>
            </a:pathLst>
          </a:custGeom>
          <a:solidFill>
            <a:srgbClr val="58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42"/>
          <p:cNvSpPr>
            <a:spLocks noChangeArrowheads="1"/>
          </p:cNvSpPr>
          <p:nvPr/>
        </p:nvSpPr>
        <p:spPr bwMode="auto">
          <a:xfrm>
            <a:off x="6158557" y="2238375"/>
            <a:ext cx="131763" cy="131763"/>
          </a:xfrm>
          <a:custGeom>
            <a:avLst/>
            <a:gdLst>
              <a:gd name="T0" fmla="*/ 67764 w 35"/>
              <a:gd name="T1" fmla="*/ 131763 h 35"/>
              <a:gd name="T2" fmla="*/ 131763 w 35"/>
              <a:gd name="T3" fmla="*/ 63999 h 35"/>
              <a:gd name="T4" fmla="*/ 63999 w 35"/>
              <a:gd name="T5" fmla="*/ 0 h 35"/>
              <a:gd name="T6" fmla="*/ 0 w 35"/>
              <a:gd name="T7" fmla="*/ 67764 h 35"/>
              <a:gd name="T8" fmla="*/ 67764 w 35"/>
              <a:gd name="T9" fmla="*/ 131763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5"/>
              <a:gd name="T17" fmla="*/ 35 w 35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5">
                <a:moveTo>
                  <a:pt x="18" y="35"/>
                </a:moveTo>
                <a:cubicBezTo>
                  <a:pt x="27" y="34"/>
                  <a:pt x="35" y="27"/>
                  <a:pt x="35" y="17"/>
                </a:cubicBezTo>
                <a:cubicBezTo>
                  <a:pt x="35" y="8"/>
                  <a:pt x="27" y="0"/>
                  <a:pt x="17" y="0"/>
                </a:cubicBezTo>
                <a:cubicBezTo>
                  <a:pt x="8" y="1"/>
                  <a:pt x="0" y="8"/>
                  <a:pt x="0" y="18"/>
                </a:cubicBezTo>
                <a:cubicBezTo>
                  <a:pt x="1" y="27"/>
                  <a:pt x="8" y="35"/>
                  <a:pt x="18" y="35"/>
                </a:cubicBezTo>
                <a:close/>
              </a:path>
            </a:pathLst>
          </a:custGeom>
          <a:solidFill>
            <a:srgbClr val="58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TextBox 115"/>
          <p:cNvSpPr>
            <a:spLocks noChangeArrowheads="1"/>
          </p:cNvSpPr>
          <p:nvPr/>
        </p:nvSpPr>
        <p:spPr bwMode="auto">
          <a:xfrm>
            <a:off x="6152247" y="993775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2"/>
                </a:solidFill>
              </a:rPr>
              <a:t>突出</a:t>
            </a:r>
            <a:r>
              <a:rPr lang="zh-CN" altLang="en-US" dirty="0">
                <a:solidFill>
                  <a:srgbClr val="FF0000"/>
                </a:solidFill>
              </a:rPr>
              <a:t>效率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9" name="TextBox 116"/>
          <p:cNvSpPr>
            <a:spLocks noChangeArrowheads="1"/>
          </p:cNvSpPr>
          <p:nvPr/>
        </p:nvSpPr>
        <p:spPr bwMode="auto">
          <a:xfrm>
            <a:off x="7332354" y="2667000"/>
            <a:ext cx="10972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突出</a:t>
            </a:r>
            <a:r>
              <a:rPr lang="zh-CN" altLang="en-US" dirty="0">
                <a:solidFill>
                  <a:srgbClr val="FF0000"/>
                </a:solidFill>
              </a:rPr>
              <a:t>准确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1" name="TextBox 118"/>
          <p:cNvSpPr>
            <a:spLocks noChangeArrowheads="1"/>
          </p:cNvSpPr>
          <p:nvPr/>
        </p:nvSpPr>
        <p:spPr bwMode="auto">
          <a:xfrm>
            <a:off x="6374496" y="3810000"/>
            <a:ext cx="1107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突出</a:t>
            </a:r>
            <a:r>
              <a:rPr lang="zh-CN" altLang="en-US" dirty="0">
                <a:solidFill>
                  <a:srgbClr val="FF0000"/>
                </a:solidFill>
                <a:sym typeface="Arial" panose="020B0604020202020204" pitchFamily="34" charset="0"/>
              </a:rPr>
              <a:t>维度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文本框 64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537004" y="416161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人机对比示例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66" name="Freeform 15"/>
          <p:cNvSpPr>
            <a:spLocks noChangeArrowheads="1"/>
          </p:cNvSpPr>
          <p:nvPr/>
        </p:nvSpPr>
        <p:spPr bwMode="auto">
          <a:xfrm rot="20327146">
            <a:off x="2437606" y="2114739"/>
            <a:ext cx="2412757" cy="952500"/>
          </a:xfrm>
          <a:custGeom>
            <a:avLst/>
            <a:gdLst>
              <a:gd name="T0" fmla="*/ 3570288 w 2252"/>
              <a:gd name="T1" fmla="*/ 952500 h 600"/>
              <a:gd name="T2" fmla="*/ 0 w 2252"/>
              <a:gd name="T3" fmla="*/ 11113 h 600"/>
              <a:gd name="T4" fmla="*/ 4763 w 2252"/>
              <a:gd name="T5" fmla="*/ 0 h 600"/>
              <a:gd name="T6" fmla="*/ 3575050 w 2252"/>
              <a:gd name="T7" fmla="*/ 938213 h 600"/>
              <a:gd name="T8" fmla="*/ 3570288 w 2252"/>
              <a:gd name="T9" fmla="*/ 95250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2"/>
              <a:gd name="T16" fmla="*/ 0 h 600"/>
              <a:gd name="T17" fmla="*/ 2252 w 2252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2" h="600">
                <a:moveTo>
                  <a:pt x="2249" y="600"/>
                </a:moveTo>
                <a:lnTo>
                  <a:pt x="0" y="7"/>
                </a:lnTo>
                <a:lnTo>
                  <a:pt x="3" y="0"/>
                </a:lnTo>
                <a:lnTo>
                  <a:pt x="2252" y="591"/>
                </a:lnTo>
                <a:lnTo>
                  <a:pt x="2249" y="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矩形 1"/>
          <p:cNvSpPr>
            <a:spLocks noChangeArrowheads="1"/>
          </p:cNvSpPr>
          <p:nvPr/>
        </p:nvSpPr>
        <p:spPr bwMode="auto">
          <a:xfrm>
            <a:off x="-5603" y="767650"/>
            <a:ext cx="2058716" cy="12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使用前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老师授课期间不可能时时关注每个学生的学习状况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使用后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：机器比人工肉眼更广泛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且</a:t>
            </a:r>
            <a:r>
              <a:rPr lang="zh-CN" alt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不知疲倦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，在老师授课过程中依旧可以反复执行</a:t>
            </a:r>
            <a:endParaRPr lang="zh-CN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矩形 1"/>
          <p:cNvSpPr>
            <a:spLocks noChangeArrowheads="1"/>
          </p:cNvSpPr>
          <p:nvPr/>
        </p:nvSpPr>
        <p:spPr bwMode="auto">
          <a:xfrm>
            <a:off x="-35543" y="2316056"/>
            <a:ext cx="2058716" cy="9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使用前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：老师判断情绪可能会判断失误</a:t>
            </a:r>
            <a:endParaRPr lang="en-US" altLang="zh-CN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使用后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判断情绪自动化流程，误差不超过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5%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-68386" y="3578985"/>
            <a:ext cx="2058716" cy="121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使用前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：老师制订学习计划周期长，且效果不佳</a:t>
            </a:r>
            <a:endParaRPr lang="en-US" altLang="zh-CN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使用后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维度全面</a:t>
            </a: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，课下老师根据学习情绪模型调整学习计划，提升学生学习效率</a:t>
            </a:r>
            <a:endParaRPr lang="zh-CN" altLang="en-US" sz="1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/>
      <p:bldP spid="59" grpId="0"/>
      <p:bldP spid="61" grpId="0"/>
      <p:bldP spid="66" grpId="0" animBg="1"/>
      <p:bldP spid="67" grpId="0"/>
      <p:bldP spid="68" grpId="0"/>
      <p:bldP spid="69" grpId="0"/>
      <p:bldP spid="67" grpId="1"/>
      <p:bldP spid="68" grpId="1"/>
      <p:bldP spid="6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67588" y="1169793"/>
            <a:ext cx="6808826" cy="2775857"/>
            <a:chOff x="1053854" y="5510387"/>
            <a:chExt cx="9078434" cy="3701143"/>
          </a:xfrm>
        </p:grpSpPr>
        <p:sp>
          <p:nvSpPr>
            <p:cNvPr id="30" name="圆角矩形 29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76671" y="5865988"/>
              <a:ext cx="8432800" cy="2989941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106"/>
          <p:cNvSpPr/>
          <p:nvPr/>
        </p:nvSpPr>
        <p:spPr bwMode="auto">
          <a:xfrm>
            <a:off x="11072669" y="2502704"/>
            <a:ext cx="0" cy="692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07"/>
          <p:cNvSpPr/>
          <p:nvPr/>
        </p:nvSpPr>
        <p:spPr bwMode="auto">
          <a:xfrm>
            <a:off x="11072669" y="2506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文本框 52"/>
          <p:cNvSpPr txBox="1">
            <a:spLocks noChangeArrowheads="1"/>
          </p:cNvSpPr>
          <p:nvPr/>
        </p:nvSpPr>
        <p:spPr bwMode="auto">
          <a:xfrm>
            <a:off x="3779912" y="2321123"/>
            <a:ext cx="3187831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25" b="1" spc="22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模式技术</a:t>
            </a:r>
            <a:endParaRPr lang="zh-CN" altLang="en-US" sz="2625" b="1" spc="22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2"/>
          <p:cNvSpPr txBox="1">
            <a:spLocks noChangeArrowheads="1"/>
          </p:cNvSpPr>
          <p:nvPr/>
        </p:nvSpPr>
        <p:spPr bwMode="auto">
          <a:xfrm>
            <a:off x="1017858" y="1926130"/>
            <a:ext cx="3187831" cy="13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250" b="1" dirty="0">
                <a:solidFill>
                  <a:srgbClr val="40404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8250" b="1" dirty="0">
              <a:solidFill>
                <a:srgbClr val="40404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3571798" y="1212317"/>
            <a:ext cx="1024952" cy="1024292"/>
          </a:xfrm>
          <a:prstGeom prst="ellipse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1083762" y="1725759"/>
            <a:ext cx="2488036" cy="0"/>
          </a:xfrm>
          <a:prstGeom prst="line">
            <a:avLst/>
          </a:prstGeom>
          <a:noFill/>
          <a:ln w="5" cap="flat">
            <a:solidFill>
              <a:schemeClr val="accent3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7"/>
          <p:cNvSpPr/>
          <p:nvPr/>
        </p:nvSpPr>
        <p:spPr bwMode="auto">
          <a:xfrm>
            <a:off x="2905838" y="1806147"/>
            <a:ext cx="1370938" cy="1164321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A18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9"/>
          <p:cNvSpPr/>
          <p:nvPr/>
        </p:nvSpPr>
        <p:spPr bwMode="auto">
          <a:xfrm>
            <a:off x="1533378" y="1779721"/>
            <a:ext cx="2739275" cy="2530907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18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4874" y="2633598"/>
            <a:ext cx="4572000" cy="33718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OpenCV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识别技术</a:t>
            </a:r>
            <a:endParaRPr lang="en-US" altLang="zh-CN" sz="16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51634" y="3723749"/>
            <a:ext cx="4572000" cy="82994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457200" lvl="1" indent="457200" fontAlgn="auto"/>
            <a:r>
              <a:rPr lang="en-US" altLang="zh-CN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图片GUI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/>
            <a:r>
              <a:rPr lang="en-US" altLang="zh-CN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：录像视频抽帧识别，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lvl="1" indent="457200" fontAlgn="auto"/>
            <a:r>
              <a:rPr lang="en-US" altLang="zh-CN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实时视频流识别，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2819993" y="1585731"/>
            <a:ext cx="288756" cy="287839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18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5"/>
          <p:cNvSpPr>
            <a:spLocks noEditPoints="1"/>
          </p:cNvSpPr>
          <p:nvPr/>
        </p:nvSpPr>
        <p:spPr bwMode="auto">
          <a:xfrm>
            <a:off x="2143629" y="1585731"/>
            <a:ext cx="291357" cy="287839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18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26"/>
          <p:cNvSpPr>
            <a:spLocks noEditPoints="1"/>
          </p:cNvSpPr>
          <p:nvPr/>
        </p:nvSpPr>
        <p:spPr bwMode="auto">
          <a:xfrm>
            <a:off x="1469866" y="1585731"/>
            <a:ext cx="293958" cy="287839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18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894291" y="387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模式技术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67588" y="1169793"/>
            <a:ext cx="6808826" cy="2775857"/>
            <a:chOff x="1053854" y="5510387"/>
            <a:chExt cx="9078434" cy="3701143"/>
          </a:xfrm>
        </p:grpSpPr>
        <p:sp>
          <p:nvSpPr>
            <p:cNvPr id="30" name="圆角矩形 29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76671" y="5865988"/>
              <a:ext cx="8432800" cy="2989941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106"/>
          <p:cNvSpPr/>
          <p:nvPr/>
        </p:nvSpPr>
        <p:spPr bwMode="auto">
          <a:xfrm>
            <a:off x="11072669" y="2502704"/>
            <a:ext cx="0" cy="692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07"/>
          <p:cNvSpPr/>
          <p:nvPr/>
        </p:nvSpPr>
        <p:spPr bwMode="auto">
          <a:xfrm>
            <a:off x="11072669" y="2506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文本框 52"/>
          <p:cNvSpPr txBox="1">
            <a:spLocks noChangeArrowheads="1"/>
          </p:cNvSpPr>
          <p:nvPr/>
        </p:nvSpPr>
        <p:spPr bwMode="auto">
          <a:xfrm>
            <a:off x="3779912" y="2335152"/>
            <a:ext cx="3187831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25" b="1" spc="22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价值意义</a:t>
            </a:r>
            <a:endParaRPr lang="zh-CN" altLang="en-US" sz="2625" b="1" spc="22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2"/>
          <p:cNvSpPr txBox="1">
            <a:spLocks noChangeArrowheads="1"/>
          </p:cNvSpPr>
          <p:nvPr/>
        </p:nvSpPr>
        <p:spPr bwMode="auto">
          <a:xfrm>
            <a:off x="1017858" y="1926130"/>
            <a:ext cx="3187831" cy="13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250" b="1" dirty="0">
                <a:solidFill>
                  <a:srgbClr val="40404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8250" b="1" dirty="0">
              <a:solidFill>
                <a:srgbClr val="40404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5687254" y="1425166"/>
            <a:ext cx="383575" cy="28432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311819" y="2449664"/>
            <a:ext cx="1877437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</a:t>
            </a:r>
            <a:endParaRPr lang="en-US" altLang="zh-CN" sz="82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397845" y="1144304"/>
            <a:ext cx="1723549" cy="1938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0" dirty="0">
                <a:solidFill>
                  <a:srgbClr val="40404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“</a:t>
            </a:r>
            <a:endParaRPr lang="en-US" altLang="zh-CN" sz="12000" dirty="0">
              <a:solidFill>
                <a:srgbClr val="404040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139630" y="3083296"/>
            <a:ext cx="2589170" cy="29777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8750" dirty="0">
                <a:solidFill>
                  <a:srgbClr val="40404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”</a:t>
            </a:r>
            <a:endParaRPr lang="en-US" altLang="zh-CN" sz="18750" dirty="0">
              <a:solidFill>
                <a:srgbClr val="404040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 rot="5400000">
            <a:off x="3606156" y="2518857"/>
            <a:ext cx="174759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</a:t>
            </a:r>
            <a:endParaRPr lang="en-US" altLang="zh-CN" sz="1200" spc="22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" y="432041"/>
            <a:ext cx="2687594" cy="322494"/>
            <a:chOff x="0" y="217708"/>
            <a:chExt cx="3583459" cy="429992"/>
          </a:xfrm>
        </p:grpSpPr>
        <p:sp>
          <p:nvSpPr>
            <p:cNvPr id="80" name="标题 2"/>
            <p:cNvSpPr txBox="1"/>
            <p:nvPr/>
          </p:nvSpPr>
          <p:spPr>
            <a:xfrm>
              <a:off x="637779" y="217708"/>
              <a:ext cx="2945680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前 言 </a:t>
              </a:r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/ </a:t>
              </a:r>
              <a:r>
                <a:rPr lang="en-US" altLang="zh-CN" sz="12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haroni" panose="02010803020104030203" pitchFamily="2" charset="-79"/>
                </a:rPr>
                <a:t>PREFACE</a:t>
              </a:r>
              <a:endParaRPr lang="zh-CN" altLang="en-US" sz="9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" name="文本占位符 8"/>
          <p:cNvSpPr txBox="1"/>
          <p:nvPr/>
        </p:nvSpPr>
        <p:spPr>
          <a:xfrm>
            <a:off x="64930" y="1269056"/>
            <a:ext cx="5381334" cy="80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zh-CN" altLang="en-US" dirty="0">
                <a:solidFill>
                  <a:srgbClr val="FF0000">
                    <a:alpha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kumimoji="1" lang="en-US" altLang="zh-CN" dirty="0">
                <a:solidFill>
                  <a:srgbClr val="FF0000">
                    <a:alpha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RPA+AI</a:t>
            </a:r>
            <a:r>
              <a:rPr kumimoji="1" lang="zh-CN" altLang="en-US" dirty="0">
                <a:solidFill>
                  <a:srgbClr val="FF0000">
                    <a:alpha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的学生表情识别及分类系统</a:t>
            </a:r>
            <a:endParaRPr kumimoji="1" lang="zh-CN" altLang="en-US" dirty="0">
              <a:solidFill>
                <a:srgbClr val="FF0000">
                  <a:alpha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占位符 9"/>
          <p:cNvSpPr txBox="1"/>
          <p:nvPr/>
        </p:nvSpPr>
        <p:spPr>
          <a:xfrm>
            <a:off x="72218" y="1783559"/>
            <a:ext cx="5401201" cy="306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：最爱猪脚饭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：张俊豪，乔好鑫，董春阳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知识与你分享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大数据技术与应用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：高校课堂等教学环境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：课堂人脸情绪识别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2" grpId="0"/>
          <p:bldP spid="72" grpId="1"/>
          <p:bldP spid="73" grpId="0"/>
          <p:bldP spid="74" grpId="0"/>
          <p:bldP spid="7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2" grpId="0"/>
          <p:bldP spid="72" grpId="1"/>
          <p:bldP spid="73" grpId="0"/>
          <p:bldP spid="74" grpId="0"/>
          <p:bldP spid="7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239"/>
          <p:cNvSpPr>
            <a:spLocks noEditPoints="1" noChangeArrowheads="1"/>
          </p:cNvSpPr>
          <p:nvPr/>
        </p:nvSpPr>
        <p:spPr bwMode="auto">
          <a:xfrm>
            <a:off x="539552" y="1203598"/>
            <a:ext cx="1738313" cy="1738313"/>
          </a:xfrm>
          <a:custGeom>
            <a:avLst/>
            <a:gdLst>
              <a:gd name="T0" fmla="*/ 2147483646 w 2116"/>
              <a:gd name="T1" fmla="*/ 1262169863 h 2116"/>
              <a:gd name="T2" fmla="*/ 2147483646 w 2116"/>
              <a:gd name="T3" fmla="*/ 1059407178 h 2116"/>
              <a:gd name="T4" fmla="*/ 2147483646 w 2116"/>
              <a:gd name="T5" fmla="*/ 782257393 h 2116"/>
              <a:gd name="T6" fmla="*/ 2147483646 w 2116"/>
              <a:gd name="T7" fmla="*/ 683875654 h 2116"/>
              <a:gd name="T8" fmla="*/ 2147483646 w 2116"/>
              <a:gd name="T9" fmla="*/ 365933012 h 2116"/>
              <a:gd name="T10" fmla="*/ 1857261195 w 2116"/>
              <a:gd name="T11" fmla="*/ 385130037 h 2116"/>
              <a:gd name="T12" fmla="*/ 1756479555 w 2116"/>
              <a:gd name="T13" fmla="*/ 95982932 h 2116"/>
              <a:gd name="T14" fmla="*/ 1480530267 w 2116"/>
              <a:gd name="T15" fmla="*/ 229158320 h 2116"/>
              <a:gd name="T16" fmla="*/ 1262169863 w 2116"/>
              <a:gd name="T17" fmla="*/ 0 h 2116"/>
              <a:gd name="T18" fmla="*/ 1060606582 w 2116"/>
              <a:gd name="T19" fmla="*/ 229158320 h 2116"/>
              <a:gd name="T20" fmla="*/ 783456796 w 2116"/>
              <a:gd name="T21" fmla="*/ 93583030 h 2116"/>
              <a:gd name="T22" fmla="*/ 683875654 w 2116"/>
              <a:gd name="T23" fmla="*/ 385130037 h 2116"/>
              <a:gd name="T24" fmla="*/ 365933012 w 2116"/>
              <a:gd name="T25" fmla="*/ 376730928 h 2116"/>
              <a:gd name="T26" fmla="*/ 386329440 w 2116"/>
              <a:gd name="T27" fmla="*/ 681475752 h 2116"/>
              <a:gd name="T28" fmla="*/ 97182336 w 2116"/>
              <a:gd name="T29" fmla="*/ 782257393 h 2116"/>
              <a:gd name="T30" fmla="*/ 230357723 w 2116"/>
              <a:gd name="T31" fmla="*/ 1058206680 h 2116"/>
              <a:gd name="T32" fmla="*/ 0 w 2116"/>
              <a:gd name="T33" fmla="*/ 1276567084 h 2116"/>
              <a:gd name="T34" fmla="*/ 229158320 w 2116"/>
              <a:gd name="T35" fmla="*/ 1479329769 h 2116"/>
              <a:gd name="T36" fmla="*/ 93583030 w 2116"/>
              <a:gd name="T37" fmla="*/ 1755280151 h 2116"/>
              <a:gd name="T38" fmla="*/ 385130037 w 2116"/>
              <a:gd name="T39" fmla="*/ 1854861293 h 2116"/>
              <a:gd name="T40" fmla="*/ 376730928 w 2116"/>
              <a:gd name="T41" fmla="*/ 2147483646 h 2116"/>
              <a:gd name="T42" fmla="*/ 682675155 w 2116"/>
              <a:gd name="T43" fmla="*/ 2147483646 h 2116"/>
              <a:gd name="T44" fmla="*/ 783456796 w 2116"/>
              <a:gd name="T45" fmla="*/ 2147483646 h 2116"/>
              <a:gd name="T46" fmla="*/ 1058206680 w 2116"/>
              <a:gd name="T47" fmla="*/ 2147483646 h 2116"/>
              <a:gd name="T48" fmla="*/ 1276567084 w 2116"/>
              <a:gd name="T49" fmla="*/ 2147483646 h 2116"/>
              <a:gd name="T50" fmla="*/ 1479329769 w 2116"/>
              <a:gd name="T51" fmla="*/ 2147483646 h 2116"/>
              <a:gd name="T52" fmla="*/ 1756479555 w 2116"/>
              <a:gd name="T53" fmla="*/ 2147483646 h 2116"/>
              <a:gd name="T54" fmla="*/ 1854861293 w 2116"/>
              <a:gd name="T55" fmla="*/ 2147483646 h 2116"/>
              <a:gd name="T56" fmla="*/ 2147483646 w 2116"/>
              <a:gd name="T57" fmla="*/ 2147483646 h 2116"/>
              <a:gd name="T58" fmla="*/ 2147483646 w 2116"/>
              <a:gd name="T59" fmla="*/ 1856061792 h 2116"/>
              <a:gd name="T60" fmla="*/ 2147483646 w 2116"/>
              <a:gd name="T61" fmla="*/ 1755280151 h 2116"/>
              <a:gd name="T62" fmla="*/ 2147483646 w 2116"/>
              <a:gd name="T63" fmla="*/ 1480530267 h 2116"/>
              <a:gd name="T64" fmla="*/ 1629302279 w 2116"/>
              <a:gd name="T65" fmla="*/ 2002434997 h 2116"/>
              <a:gd name="T66" fmla="*/ 910634072 w 2116"/>
              <a:gd name="T67" fmla="*/ 536301950 h 2116"/>
              <a:gd name="T68" fmla="*/ 1629302279 w 2116"/>
              <a:gd name="T69" fmla="*/ 200243499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Freeform 241"/>
          <p:cNvSpPr>
            <a:spLocks noEditPoints="1" noChangeArrowheads="1"/>
          </p:cNvSpPr>
          <p:nvPr/>
        </p:nvSpPr>
        <p:spPr bwMode="auto">
          <a:xfrm>
            <a:off x="7308304" y="843558"/>
            <a:ext cx="1095375" cy="1096566"/>
          </a:xfrm>
          <a:custGeom>
            <a:avLst/>
            <a:gdLst>
              <a:gd name="T0" fmla="*/ 1597797940 w 1335"/>
              <a:gd name="T1" fmla="*/ 838420400 h 1335"/>
              <a:gd name="T2" fmla="*/ 1460159764 w 1335"/>
              <a:gd name="T3" fmla="*/ 702881009 h 1335"/>
              <a:gd name="T4" fmla="*/ 1555908393 w 1335"/>
              <a:gd name="T5" fmla="*/ 533758497 h 1335"/>
              <a:gd name="T6" fmla="*/ 1370396449 w 1335"/>
              <a:gd name="T7" fmla="*/ 453394036 h 1335"/>
              <a:gd name="T8" fmla="*/ 1390742800 w 1335"/>
              <a:gd name="T9" fmla="*/ 261481570 h 1335"/>
              <a:gd name="T10" fmla="*/ 1198048697 w 1335"/>
              <a:gd name="T11" fmla="*/ 262680811 h 1335"/>
              <a:gd name="T12" fmla="*/ 1144190708 w 1335"/>
              <a:gd name="T13" fmla="*/ 77964884 h 1335"/>
              <a:gd name="T14" fmla="*/ 958678764 w 1335"/>
              <a:gd name="T15" fmla="*/ 149932470 h 1335"/>
              <a:gd name="T16" fmla="*/ 836599562 w 1335"/>
              <a:gd name="T17" fmla="*/ 0 h 1335"/>
              <a:gd name="T18" fmla="*/ 701355074 w 1335"/>
              <a:gd name="T19" fmla="*/ 137937872 h 1335"/>
              <a:gd name="T20" fmla="*/ 532598949 w 1335"/>
              <a:gd name="T21" fmla="*/ 41981092 h 1335"/>
              <a:gd name="T22" fmla="*/ 452410388 w 1335"/>
              <a:gd name="T23" fmla="*/ 227896259 h 1335"/>
              <a:gd name="T24" fmla="*/ 260914222 w 1335"/>
              <a:gd name="T25" fmla="*/ 207505881 h 1335"/>
              <a:gd name="T26" fmla="*/ 263307911 w 1335"/>
              <a:gd name="T27" fmla="*/ 400618683 h 1335"/>
              <a:gd name="T28" fmla="*/ 77794873 w 1335"/>
              <a:gd name="T29" fmla="*/ 454594372 h 1335"/>
              <a:gd name="T30" fmla="*/ 149606618 w 1335"/>
              <a:gd name="T31" fmla="*/ 641708780 h 1335"/>
              <a:gd name="T32" fmla="*/ 0 w 1335"/>
              <a:gd name="T33" fmla="*/ 762853997 h 1335"/>
              <a:gd name="T34" fmla="*/ 137638176 w 1335"/>
              <a:gd name="T35" fmla="*/ 898393388 h 1335"/>
              <a:gd name="T36" fmla="*/ 41889547 w 1335"/>
              <a:gd name="T37" fmla="*/ 1067515899 h 1335"/>
              <a:gd name="T38" fmla="*/ 227401491 w 1335"/>
              <a:gd name="T39" fmla="*/ 1147880360 h 1335"/>
              <a:gd name="T40" fmla="*/ 207055140 w 1335"/>
              <a:gd name="T41" fmla="*/ 1339792827 h 1335"/>
              <a:gd name="T42" fmla="*/ 399749243 w 1335"/>
              <a:gd name="T43" fmla="*/ 1338593586 h 1335"/>
              <a:gd name="T44" fmla="*/ 453607232 w 1335"/>
              <a:gd name="T45" fmla="*/ 1523309513 h 1335"/>
              <a:gd name="T46" fmla="*/ 640316020 w 1335"/>
              <a:gd name="T47" fmla="*/ 1451341927 h 1335"/>
              <a:gd name="T48" fmla="*/ 761198378 w 1335"/>
              <a:gd name="T49" fmla="*/ 1601274397 h 1335"/>
              <a:gd name="T50" fmla="*/ 896442866 w 1335"/>
              <a:gd name="T51" fmla="*/ 1463336525 h 1335"/>
              <a:gd name="T52" fmla="*/ 1065198991 w 1335"/>
              <a:gd name="T53" fmla="*/ 1558094065 h 1335"/>
              <a:gd name="T54" fmla="*/ 1145387552 w 1335"/>
              <a:gd name="T55" fmla="*/ 1373378138 h 1335"/>
              <a:gd name="T56" fmla="*/ 1336883718 w 1335"/>
              <a:gd name="T57" fmla="*/ 1393768516 h 1335"/>
              <a:gd name="T58" fmla="*/ 1335686873 w 1335"/>
              <a:gd name="T59" fmla="*/ 1200655714 h 1335"/>
              <a:gd name="T60" fmla="*/ 1521199912 w 1335"/>
              <a:gd name="T61" fmla="*/ 1146680024 h 1335"/>
              <a:gd name="T62" fmla="*/ 1448191322 w 1335"/>
              <a:gd name="T63" fmla="*/ 960764857 h 1335"/>
              <a:gd name="T64" fmla="*/ 928757659 w 1335"/>
              <a:gd name="T65" fmla="*/ 1259429461 h 1335"/>
              <a:gd name="T66" fmla="*/ 670237125 w 1335"/>
              <a:gd name="T67" fmla="*/ 343044177 h 1335"/>
              <a:gd name="T68" fmla="*/ 928757659 w 1335"/>
              <a:gd name="T69" fmla="*/ 1259429461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25"/>
          <p:cNvSpPr>
            <a:spLocks noChangeArrowheads="1"/>
          </p:cNvSpPr>
          <p:nvPr/>
        </p:nvSpPr>
        <p:spPr bwMode="auto">
          <a:xfrm>
            <a:off x="3347864" y="1932178"/>
            <a:ext cx="5156199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zh-CN" sz="2000" dirty="0"/>
              <a:t>提高教育教学质量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zh-CN" sz="2000" dirty="0"/>
              <a:t>促进学生自我管理和调节能力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zh-CN" sz="2000" dirty="0"/>
              <a:t>简化学生评价流程</a:t>
            </a:r>
            <a:r>
              <a:rPr lang="zh-CN" altLang="en-US" sz="2000" dirty="0"/>
              <a:t>。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894289" y="38780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价值意义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3" name="任意多边形 42"/>
          <p:cNvSpPr>
            <a:spLocks noChangeArrowheads="1"/>
          </p:cNvSpPr>
          <p:nvPr/>
        </p:nvSpPr>
        <p:spPr bwMode="auto">
          <a:xfrm>
            <a:off x="1737369" y="3579862"/>
            <a:ext cx="6118622" cy="1259681"/>
          </a:xfrm>
          <a:custGeom>
            <a:avLst/>
            <a:gdLst>
              <a:gd name="T0" fmla="*/ 2754223 w 19135506"/>
              <a:gd name="T1" fmla="*/ 276564 h 3938179"/>
              <a:gd name="T2" fmla="*/ 2848135 w 19135506"/>
              <a:gd name="T3" fmla="*/ 426015 h 3938179"/>
              <a:gd name="T4" fmla="*/ 2901753 w 19135506"/>
              <a:gd name="T5" fmla="*/ 447491 h 3938179"/>
              <a:gd name="T6" fmla="*/ 2967356 w 19135506"/>
              <a:gd name="T7" fmla="*/ 549598 h 3938179"/>
              <a:gd name="T8" fmla="*/ 3037015 w 19135506"/>
              <a:gd name="T9" fmla="*/ 1018109 h 3938179"/>
              <a:gd name="T10" fmla="*/ 3098470 w 19135506"/>
              <a:gd name="T11" fmla="*/ 1000346 h 3938179"/>
              <a:gd name="T12" fmla="*/ 3191490 w 19135506"/>
              <a:gd name="T13" fmla="*/ 1206918 h 3938179"/>
              <a:gd name="T14" fmla="*/ 3627801 w 19135506"/>
              <a:gd name="T15" fmla="*/ 937405 h 3938179"/>
              <a:gd name="T16" fmla="*/ 3883416 w 19135506"/>
              <a:gd name="T17" fmla="*/ 979993 h 3938179"/>
              <a:gd name="T18" fmla="*/ 3971849 w 19135506"/>
              <a:gd name="T19" fmla="*/ 1082890 h 3938179"/>
              <a:gd name="T20" fmla="*/ 4263719 w 19135506"/>
              <a:gd name="T21" fmla="*/ 1167124 h 3938179"/>
              <a:gd name="T22" fmla="*/ 4328899 w 19135506"/>
              <a:gd name="T23" fmla="*/ 864620 h 3938179"/>
              <a:gd name="T24" fmla="*/ 4384427 w 19135506"/>
              <a:gd name="T25" fmla="*/ 1002830 h 3938179"/>
              <a:gd name="T26" fmla="*/ 4537553 w 19135506"/>
              <a:gd name="T27" fmla="*/ 1088738 h 3938179"/>
              <a:gd name="T28" fmla="*/ 4646321 w 19135506"/>
              <a:gd name="T29" fmla="*/ 827715 h 3938179"/>
              <a:gd name="T30" fmla="*/ 4859895 w 19135506"/>
              <a:gd name="T31" fmla="*/ 1080503 h 3938179"/>
              <a:gd name="T32" fmla="*/ 4944217 w 19135506"/>
              <a:gd name="T33" fmla="*/ 1070575 h 3938179"/>
              <a:gd name="T34" fmla="*/ 5026052 w 19135506"/>
              <a:gd name="T35" fmla="*/ 507585 h 3938179"/>
              <a:gd name="T36" fmla="*/ 5144934 w 19135506"/>
              <a:gd name="T37" fmla="*/ 917098 h 3938179"/>
              <a:gd name="T38" fmla="*/ 5304155 w 19135506"/>
              <a:gd name="T39" fmla="*/ 1046379 h 3938179"/>
              <a:gd name="T40" fmla="*/ 5470986 w 19135506"/>
              <a:gd name="T41" fmla="*/ 949023 h 3938179"/>
              <a:gd name="T42" fmla="*/ 5594664 w 19135506"/>
              <a:gd name="T43" fmla="*/ 964385 h 3938179"/>
              <a:gd name="T44" fmla="*/ 5710120 w 19135506"/>
              <a:gd name="T45" fmla="*/ 348485 h 3938179"/>
              <a:gd name="T46" fmla="*/ 5762031 w 19135506"/>
              <a:gd name="T47" fmla="*/ 228005 h 3938179"/>
              <a:gd name="T48" fmla="*/ 5845060 w 19135506"/>
              <a:gd name="T49" fmla="*/ 498697 h 3938179"/>
              <a:gd name="T50" fmla="*/ 5897718 w 19135506"/>
              <a:gd name="T51" fmla="*/ 449445 h 3938179"/>
              <a:gd name="T52" fmla="*/ 5969430 w 19135506"/>
              <a:gd name="T53" fmla="*/ 618826 h 3938179"/>
              <a:gd name="T54" fmla="*/ 6037962 w 19135506"/>
              <a:gd name="T55" fmla="*/ 910951 h 3938179"/>
              <a:gd name="T56" fmla="*/ 6107759 w 19135506"/>
              <a:gd name="T57" fmla="*/ 996027 h 3938179"/>
              <a:gd name="T58" fmla="*/ 6314298 w 19135506"/>
              <a:gd name="T59" fmla="*/ 895418 h 3938179"/>
              <a:gd name="T60" fmla="*/ 6685333 w 19135506"/>
              <a:gd name="T61" fmla="*/ 855492 h 3938179"/>
              <a:gd name="T62" fmla="*/ 6820218 w 19135506"/>
              <a:gd name="T63" fmla="*/ 1019460 h 3938179"/>
              <a:gd name="T64" fmla="*/ 7051067 w 19135506"/>
              <a:gd name="T65" fmla="*/ 899211 h 3938179"/>
              <a:gd name="T66" fmla="*/ 7124422 w 19135506"/>
              <a:gd name="T67" fmla="*/ 1018185 h 3938179"/>
              <a:gd name="T68" fmla="*/ 7339934 w 19135506"/>
              <a:gd name="T69" fmla="*/ 1231597 h 3938179"/>
              <a:gd name="T70" fmla="*/ 7466662 w 19135506"/>
              <a:gd name="T71" fmla="*/ 1261135 h 3938179"/>
              <a:gd name="T72" fmla="*/ 7594457 w 19135506"/>
              <a:gd name="T73" fmla="*/ 1264741 h 3938179"/>
              <a:gd name="T74" fmla="*/ 7873437 w 19135506"/>
              <a:gd name="T75" fmla="*/ 1073279 h 3938179"/>
              <a:gd name="T76" fmla="*/ 8006600 w 19135506"/>
              <a:gd name="T77" fmla="*/ 1175902 h 3938179"/>
              <a:gd name="T78" fmla="*/ 8090323 w 19135506"/>
              <a:gd name="T79" fmla="*/ 1341663 h 3938179"/>
              <a:gd name="T80" fmla="*/ 8130391 w 19135506"/>
              <a:gd name="T81" fmla="*/ 1679575 h 3938179"/>
              <a:gd name="T82" fmla="*/ 36815 w 19135506"/>
              <a:gd name="T83" fmla="*/ 1554165 h 3938179"/>
              <a:gd name="T84" fmla="*/ 327366 w 19135506"/>
              <a:gd name="T85" fmla="*/ 1380833 h 3938179"/>
              <a:gd name="T86" fmla="*/ 550267 w 19135506"/>
              <a:gd name="T87" fmla="*/ 1591511 h 3938179"/>
              <a:gd name="T88" fmla="*/ 710481 w 19135506"/>
              <a:gd name="T89" fmla="*/ 1352359 h 3938179"/>
              <a:gd name="T90" fmla="*/ 952113 w 19135506"/>
              <a:gd name="T91" fmla="*/ 1257275 h 3938179"/>
              <a:gd name="T92" fmla="*/ 1167518 w 19135506"/>
              <a:gd name="T93" fmla="*/ 1352063 h 3938179"/>
              <a:gd name="T94" fmla="*/ 1288163 w 19135506"/>
              <a:gd name="T95" fmla="*/ 1032686 h 3938179"/>
              <a:gd name="T96" fmla="*/ 1539065 w 19135506"/>
              <a:gd name="T97" fmla="*/ 906565 h 3938179"/>
              <a:gd name="T98" fmla="*/ 1643771 w 19135506"/>
              <a:gd name="T99" fmla="*/ 1180475 h 3938179"/>
              <a:gd name="T100" fmla="*/ 1691217 w 19135506"/>
              <a:gd name="T101" fmla="*/ 1165629 h 3938179"/>
              <a:gd name="T102" fmla="*/ 1780030 w 19135506"/>
              <a:gd name="T103" fmla="*/ 1207465 h 3938179"/>
              <a:gd name="T104" fmla="*/ 1924021 w 19135506"/>
              <a:gd name="T105" fmla="*/ 508659 h 3938179"/>
              <a:gd name="T106" fmla="*/ 2030950 w 19135506"/>
              <a:gd name="T107" fmla="*/ 971353 h 3938179"/>
              <a:gd name="T108" fmla="*/ 2116904 w 19135506"/>
              <a:gd name="T109" fmla="*/ 1152848 h 3938179"/>
              <a:gd name="T110" fmla="*/ 2290064 w 19135506"/>
              <a:gd name="T111" fmla="*/ 965506 h 3938179"/>
              <a:gd name="T112" fmla="*/ 2380981 w 19135506"/>
              <a:gd name="T113" fmla="*/ 966241 h 3938179"/>
              <a:gd name="T114" fmla="*/ 2509756 w 19135506"/>
              <a:gd name="T115" fmla="*/ 1083982 h 3938179"/>
              <a:gd name="T116" fmla="*/ 2660662 w 19135506"/>
              <a:gd name="T117" fmla="*/ 175141 h 3938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135506"/>
              <a:gd name="T178" fmla="*/ 0 h 3938179"/>
              <a:gd name="T179" fmla="*/ 19135506 w 19135506"/>
              <a:gd name="T180" fmla="*/ 3938179 h 3938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16" dur="4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18" dur="4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152" grpId="0" animBg="1"/>
      <p:bldP spid="152" grpId="1" animBg="1"/>
      <p:bldP spid="169" grpId="0" bldLvl="0" autoUpdateAnimBg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平行四边形 42"/>
          <p:cNvSpPr/>
          <p:nvPr/>
        </p:nvSpPr>
        <p:spPr>
          <a:xfrm>
            <a:off x="5907831" y="2167234"/>
            <a:ext cx="2962335" cy="3019526"/>
          </a:xfrm>
          <a:prstGeom prst="parallelogram">
            <a:avLst>
              <a:gd name="adj" fmla="val 57883"/>
            </a:avLst>
          </a:prstGeom>
          <a:gradFill>
            <a:gsLst>
              <a:gs pos="30000">
                <a:srgbClr val="E6E6E6">
                  <a:alpha val="24000"/>
                </a:srgbClr>
              </a:gs>
              <a:gs pos="100000">
                <a:srgbClr val="E6E6E6">
                  <a:alpha val="25000"/>
                </a:srgbClr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42" name="平行四边形 41"/>
          <p:cNvSpPr/>
          <p:nvPr/>
        </p:nvSpPr>
        <p:spPr>
          <a:xfrm>
            <a:off x="113169" y="1"/>
            <a:ext cx="2889482" cy="3785847"/>
          </a:xfrm>
          <a:prstGeom prst="parallelogram">
            <a:avLst>
              <a:gd name="adj" fmla="val 69801"/>
            </a:avLst>
          </a:prstGeom>
          <a:gradFill>
            <a:gsLst>
              <a:gs pos="30000">
                <a:srgbClr val="E6E6E6">
                  <a:alpha val="21000"/>
                </a:srgbClr>
              </a:gs>
              <a:gs pos="100000">
                <a:srgbClr val="E6E6E6">
                  <a:alpha val="25000"/>
                </a:srgbClr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71548" y="2645229"/>
            <a:ext cx="1627070" cy="2498272"/>
          </a:xfrm>
          <a:prstGeom prst="parallelogram">
            <a:avLst>
              <a:gd name="adj" fmla="val 8504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97626" y="1714500"/>
            <a:ext cx="1920240" cy="3429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 rot="10800000">
            <a:off x="7147905" y="0"/>
            <a:ext cx="1627070" cy="2498272"/>
          </a:xfrm>
          <a:prstGeom prst="parallelogram">
            <a:avLst>
              <a:gd name="adj" fmla="val 8504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848203" y="0"/>
            <a:ext cx="1700693" cy="30369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102236" y="3252652"/>
            <a:ext cx="1048295" cy="1890848"/>
          </a:xfrm>
          <a:custGeom>
            <a:avLst/>
            <a:gdLst>
              <a:gd name="connsiteX0" fmla="*/ 0 w 1400224"/>
              <a:gd name="connsiteY0" fmla="*/ 0 h 2939143"/>
              <a:gd name="connsiteX1" fmla="*/ 1400224 w 1400224"/>
              <a:gd name="connsiteY1" fmla="*/ 0 h 2939143"/>
              <a:gd name="connsiteX2" fmla="*/ 1400224 w 1400224"/>
              <a:gd name="connsiteY2" fmla="*/ 2939143 h 2939143"/>
              <a:gd name="connsiteX3" fmla="*/ 0 w 1400224"/>
              <a:gd name="connsiteY3" fmla="*/ 2939143 h 2939143"/>
              <a:gd name="connsiteX4" fmla="*/ 0 w 1400224"/>
              <a:gd name="connsiteY4" fmla="*/ 0 h 2939143"/>
              <a:gd name="connsiteX0-1" fmla="*/ 0 w 1400224"/>
              <a:gd name="connsiteY0-2" fmla="*/ 0 h 2939143"/>
              <a:gd name="connsiteX1-3" fmla="*/ 1400224 w 1400224"/>
              <a:gd name="connsiteY1-4" fmla="*/ 0 h 2939143"/>
              <a:gd name="connsiteX2-5" fmla="*/ 1397726 w 1400224"/>
              <a:gd name="connsiteY2-6" fmla="*/ 418012 h 2939143"/>
              <a:gd name="connsiteX3-7" fmla="*/ 1400224 w 1400224"/>
              <a:gd name="connsiteY3-8" fmla="*/ 2939143 h 2939143"/>
              <a:gd name="connsiteX4-9" fmla="*/ 0 w 1400224"/>
              <a:gd name="connsiteY4-10" fmla="*/ 2939143 h 2939143"/>
              <a:gd name="connsiteX5" fmla="*/ 0 w 1400224"/>
              <a:gd name="connsiteY5" fmla="*/ 0 h 2939143"/>
              <a:gd name="connsiteX0-11" fmla="*/ 0 w 1400224"/>
              <a:gd name="connsiteY0-12" fmla="*/ 0 h 2939143"/>
              <a:gd name="connsiteX1-13" fmla="*/ 1400224 w 1400224"/>
              <a:gd name="connsiteY1-14" fmla="*/ 0 h 2939143"/>
              <a:gd name="connsiteX2-15" fmla="*/ 1397726 w 1400224"/>
              <a:gd name="connsiteY2-16" fmla="*/ 418012 h 2939143"/>
              <a:gd name="connsiteX3-17" fmla="*/ 1400224 w 1400224"/>
              <a:gd name="connsiteY3-18" fmla="*/ 2939143 h 2939143"/>
              <a:gd name="connsiteX4-19" fmla="*/ 339634 w 1400224"/>
              <a:gd name="connsiteY4-20" fmla="*/ 2926080 h 2939143"/>
              <a:gd name="connsiteX5-21" fmla="*/ 0 w 1400224"/>
              <a:gd name="connsiteY5-22" fmla="*/ 2939143 h 2939143"/>
              <a:gd name="connsiteX6" fmla="*/ 0 w 1400224"/>
              <a:gd name="connsiteY6" fmla="*/ 0 h 2939143"/>
              <a:gd name="connsiteX0-23" fmla="*/ 0 w 1473880"/>
              <a:gd name="connsiteY0-24" fmla="*/ 0 h 2939143"/>
              <a:gd name="connsiteX1-25" fmla="*/ 1400224 w 1473880"/>
              <a:gd name="connsiteY1-26" fmla="*/ 0 h 2939143"/>
              <a:gd name="connsiteX2-27" fmla="*/ 1397726 w 1473880"/>
              <a:gd name="connsiteY2-28" fmla="*/ 418012 h 2939143"/>
              <a:gd name="connsiteX3-29" fmla="*/ 1384663 w 1473880"/>
              <a:gd name="connsiteY3-30" fmla="*/ 979714 h 2939143"/>
              <a:gd name="connsiteX4-31" fmla="*/ 1400224 w 1473880"/>
              <a:gd name="connsiteY4-32" fmla="*/ 2939143 h 2939143"/>
              <a:gd name="connsiteX5-33" fmla="*/ 339634 w 1473880"/>
              <a:gd name="connsiteY5-34" fmla="*/ 2926080 h 2939143"/>
              <a:gd name="connsiteX6-35" fmla="*/ 0 w 1473880"/>
              <a:gd name="connsiteY6-36" fmla="*/ 2939143 h 2939143"/>
              <a:gd name="connsiteX7" fmla="*/ 0 w 1473880"/>
              <a:gd name="connsiteY7" fmla="*/ 0 h 2939143"/>
              <a:gd name="connsiteX0-37" fmla="*/ 0 w 1465958"/>
              <a:gd name="connsiteY0-38" fmla="*/ 0 h 2939143"/>
              <a:gd name="connsiteX1-39" fmla="*/ 1400224 w 1465958"/>
              <a:gd name="connsiteY1-40" fmla="*/ 0 h 2939143"/>
              <a:gd name="connsiteX2-41" fmla="*/ 1397726 w 1465958"/>
              <a:gd name="connsiteY2-42" fmla="*/ 418012 h 2939143"/>
              <a:gd name="connsiteX3-43" fmla="*/ 1384663 w 1465958"/>
              <a:gd name="connsiteY3-44" fmla="*/ 979714 h 2939143"/>
              <a:gd name="connsiteX4-45" fmla="*/ 339634 w 1465958"/>
              <a:gd name="connsiteY4-46" fmla="*/ 2926080 h 2939143"/>
              <a:gd name="connsiteX5-47" fmla="*/ 0 w 1465958"/>
              <a:gd name="connsiteY5-48" fmla="*/ 2939143 h 2939143"/>
              <a:gd name="connsiteX6-49" fmla="*/ 0 w 1465958"/>
              <a:gd name="connsiteY6-50" fmla="*/ 0 h 2939143"/>
              <a:gd name="connsiteX0-51" fmla="*/ 0 w 1465958"/>
              <a:gd name="connsiteY0-52" fmla="*/ 0 h 2939143"/>
              <a:gd name="connsiteX1-53" fmla="*/ 1397726 w 1465958"/>
              <a:gd name="connsiteY1-54" fmla="*/ 418012 h 2939143"/>
              <a:gd name="connsiteX2-55" fmla="*/ 1384663 w 1465958"/>
              <a:gd name="connsiteY2-56" fmla="*/ 979714 h 2939143"/>
              <a:gd name="connsiteX3-57" fmla="*/ 339634 w 1465958"/>
              <a:gd name="connsiteY3-58" fmla="*/ 2926080 h 2939143"/>
              <a:gd name="connsiteX4-59" fmla="*/ 0 w 1465958"/>
              <a:gd name="connsiteY4-60" fmla="*/ 2939143 h 2939143"/>
              <a:gd name="connsiteX5-61" fmla="*/ 0 w 1465958"/>
              <a:gd name="connsiteY5-62" fmla="*/ 0 h 2939143"/>
              <a:gd name="connsiteX0-63" fmla="*/ 0 w 1465958"/>
              <a:gd name="connsiteY0-64" fmla="*/ 2521131 h 2521131"/>
              <a:gd name="connsiteX1-65" fmla="*/ 1397726 w 1465958"/>
              <a:gd name="connsiteY1-66" fmla="*/ 0 h 2521131"/>
              <a:gd name="connsiteX2-67" fmla="*/ 1384663 w 1465958"/>
              <a:gd name="connsiteY2-68" fmla="*/ 561702 h 2521131"/>
              <a:gd name="connsiteX3-69" fmla="*/ 339634 w 1465958"/>
              <a:gd name="connsiteY3-70" fmla="*/ 2508068 h 2521131"/>
              <a:gd name="connsiteX4-71" fmla="*/ 0 w 1465958"/>
              <a:gd name="connsiteY4-72" fmla="*/ 2521131 h 2521131"/>
              <a:gd name="connsiteX0-73" fmla="*/ 0 w 1472872"/>
              <a:gd name="connsiteY0-74" fmla="*/ 2521131 h 2521131"/>
              <a:gd name="connsiteX1-75" fmla="*/ 1397726 w 1472872"/>
              <a:gd name="connsiteY1-76" fmla="*/ 0 h 2521131"/>
              <a:gd name="connsiteX2-77" fmla="*/ 1394139 w 1472872"/>
              <a:gd name="connsiteY2-78" fmla="*/ 561702 h 2521131"/>
              <a:gd name="connsiteX3-79" fmla="*/ 339634 w 1472872"/>
              <a:gd name="connsiteY3-80" fmla="*/ 2508068 h 2521131"/>
              <a:gd name="connsiteX4-81" fmla="*/ 0 w 1472872"/>
              <a:gd name="connsiteY4-82" fmla="*/ 2521131 h 2521131"/>
              <a:gd name="connsiteX0-83" fmla="*/ 0 w 1403223"/>
              <a:gd name="connsiteY0-84" fmla="*/ 2521131 h 2521131"/>
              <a:gd name="connsiteX1-85" fmla="*/ 1397726 w 1403223"/>
              <a:gd name="connsiteY1-86" fmla="*/ 0 h 2521131"/>
              <a:gd name="connsiteX2-87" fmla="*/ 1394139 w 1403223"/>
              <a:gd name="connsiteY2-88" fmla="*/ 561702 h 2521131"/>
              <a:gd name="connsiteX3-89" fmla="*/ 339634 w 1403223"/>
              <a:gd name="connsiteY3-90" fmla="*/ 2508068 h 2521131"/>
              <a:gd name="connsiteX4-91" fmla="*/ 0 w 1403223"/>
              <a:gd name="connsiteY4-92" fmla="*/ 2521131 h 2521131"/>
              <a:gd name="connsiteX0-93" fmla="*/ 0 w 1397726"/>
              <a:gd name="connsiteY0-94" fmla="*/ 2521131 h 2521131"/>
              <a:gd name="connsiteX1-95" fmla="*/ 1397726 w 1397726"/>
              <a:gd name="connsiteY1-96" fmla="*/ 0 h 2521131"/>
              <a:gd name="connsiteX2-97" fmla="*/ 1394139 w 1397726"/>
              <a:gd name="connsiteY2-98" fmla="*/ 561702 h 2521131"/>
              <a:gd name="connsiteX3-99" fmla="*/ 339634 w 1397726"/>
              <a:gd name="connsiteY3-100" fmla="*/ 2508068 h 2521131"/>
              <a:gd name="connsiteX4-101" fmla="*/ 0 w 1397726"/>
              <a:gd name="connsiteY4-102" fmla="*/ 2521131 h 2521131"/>
              <a:gd name="connsiteX0-103" fmla="*/ 0 w 1397726"/>
              <a:gd name="connsiteY0-104" fmla="*/ 2521131 h 2521131"/>
              <a:gd name="connsiteX1-105" fmla="*/ 1397726 w 1397726"/>
              <a:gd name="connsiteY1-106" fmla="*/ 0 h 2521131"/>
              <a:gd name="connsiteX2-107" fmla="*/ 1394139 w 1397726"/>
              <a:gd name="connsiteY2-108" fmla="*/ 561702 h 2521131"/>
              <a:gd name="connsiteX3-109" fmla="*/ 339634 w 1397726"/>
              <a:gd name="connsiteY3-110" fmla="*/ 2508068 h 2521131"/>
              <a:gd name="connsiteX4-111" fmla="*/ 0 w 1397726"/>
              <a:gd name="connsiteY4-112" fmla="*/ 2521131 h 2521131"/>
              <a:gd name="connsiteX0-113" fmla="*/ 0 w 1397726"/>
              <a:gd name="connsiteY0-114" fmla="*/ 2521131 h 2521131"/>
              <a:gd name="connsiteX1-115" fmla="*/ 1397726 w 1397726"/>
              <a:gd name="connsiteY1-116" fmla="*/ 0 h 2521131"/>
              <a:gd name="connsiteX2-117" fmla="*/ 1394139 w 1397726"/>
              <a:gd name="connsiteY2-118" fmla="*/ 561702 h 2521131"/>
              <a:gd name="connsiteX3-119" fmla="*/ 339634 w 1397726"/>
              <a:gd name="connsiteY3-120" fmla="*/ 2508068 h 2521131"/>
              <a:gd name="connsiteX4-121" fmla="*/ 0 w 1397726"/>
              <a:gd name="connsiteY4-122" fmla="*/ 2521131 h 2521131"/>
              <a:gd name="connsiteX0-123" fmla="*/ 0 w 1397726"/>
              <a:gd name="connsiteY0-124" fmla="*/ 2521131 h 2521131"/>
              <a:gd name="connsiteX1-125" fmla="*/ 1397726 w 1397726"/>
              <a:gd name="connsiteY1-126" fmla="*/ 0 h 2521131"/>
              <a:gd name="connsiteX2-127" fmla="*/ 1394139 w 1397726"/>
              <a:gd name="connsiteY2-128" fmla="*/ 561702 h 2521131"/>
              <a:gd name="connsiteX3-129" fmla="*/ 339634 w 1397726"/>
              <a:gd name="connsiteY3-130" fmla="*/ 2508068 h 2521131"/>
              <a:gd name="connsiteX4-131" fmla="*/ 0 w 1397726"/>
              <a:gd name="connsiteY4-132" fmla="*/ 2521131 h 2521131"/>
              <a:gd name="connsiteX0-133" fmla="*/ 0 w 1397726"/>
              <a:gd name="connsiteY0-134" fmla="*/ 2521131 h 2521131"/>
              <a:gd name="connsiteX1-135" fmla="*/ 1397726 w 1397726"/>
              <a:gd name="connsiteY1-136" fmla="*/ 0 h 2521131"/>
              <a:gd name="connsiteX2-137" fmla="*/ 1394139 w 1397726"/>
              <a:gd name="connsiteY2-138" fmla="*/ 561702 h 2521131"/>
              <a:gd name="connsiteX3-139" fmla="*/ 339634 w 1397726"/>
              <a:gd name="connsiteY3-140" fmla="*/ 2508068 h 2521131"/>
              <a:gd name="connsiteX4-141" fmla="*/ 0 w 1397726"/>
              <a:gd name="connsiteY4-142" fmla="*/ 2521131 h 25211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97726" h="2521131">
                <a:moveTo>
                  <a:pt x="0" y="2521131"/>
                </a:moveTo>
                <a:lnTo>
                  <a:pt x="1397726" y="0"/>
                </a:lnTo>
                <a:cubicBezTo>
                  <a:pt x="1395133" y="163286"/>
                  <a:pt x="1399521" y="-881"/>
                  <a:pt x="1394139" y="561702"/>
                </a:cubicBezTo>
                <a:cubicBezTo>
                  <a:pt x="348281" y="2529456"/>
                  <a:pt x="1384630" y="600122"/>
                  <a:pt x="339634" y="2508068"/>
                </a:cubicBezTo>
                <a:lnTo>
                  <a:pt x="0" y="2521131"/>
                </a:lnTo>
                <a:close/>
              </a:path>
            </a:pathLst>
          </a:cu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81849" y="3996559"/>
            <a:ext cx="668683" cy="1146941"/>
          </a:xfrm>
          <a:custGeom>
            <a:avLst/>
            <a:gdLst>
              <a:gd name="connsiteX0" fmla="*/ 0 w 891577"/>
              <a:gd name="connsiteY0" fmla="*/ 0 h 1529255"/>
              <a:gd name="connsiteX1" fmla="*/ 891577 w 891577"/>
              <a:gd name="connsiteY1" fmla="*/ 0 h 1529255"/>
              <a:gd name="connsiteX2" fmla="*/ 891577 w 891577"/>
              <a:gd name="connsiteY2" fmla="*/ 1529255 h 1529255"/>
              <a:gd name="connsiteX3" fmla="*/ 0 w 891577"/>
              <a:gd name="connsiteY3" fmla="*/ 1529255 h 1529255"/>
              <a:gd name="connsiteX4" fmla="*/ 0 w 891577"/>
              <a:gd name="connsiteY4" fmla="*/ 0 h 1529255"/>
              <a:gd name="connsiteX0-1" fmla="*/ 0 w 891577"/>
              <a:gd name="connsiteY0-2" fmla="*/ 1529255 h 1529255"/>
              <a:gd name="connsiteX1-3" fmla="*/ 891577 w 891577"/>
              <a:gd name="connsiteY1-4" fmla="*/ 0 h 1529255"/>
              <a:gd name="connsiteX2-5" fmla="*/ 891577 w 891577"/>
              <a:gd name="connsiteY2-6" fmla="*/ 1529255 h 1529255"/>
              <a:gd name="connsiteX3-7" fmla="*/ 0 w 891577"/>
              <a:gd name="connsiteY3-8" fmla="*/ 1529255 h 15292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91577" h="1529255">
                <a:moveTo>
                  <a:pt x="0" y="1529255"/>
                </a:moveTo>
                <a:lnTo>
                  <a:pt x="891577" y="0"/>
                </a:lnTo>
                <a:lnTo>
                  <a:pt x="891577" y="1529255"/>
                </a:lnTo>
                <a:lnTo>
                  <a:pt x="0" y="1529255"/>
                </a:lnTo>
                <a:close/>
              </a:path>
            </a:pathLst>
          </a:cu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7851228" y="2948152"/>
            <a:ext cx="1190297" cy="21953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643856" y="2453872"/>
            <a:ext cx="1458291" cy="2689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433959" y="2033752"/>
            <a:ext cx="1686076" cy="31097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平行四边形 20"/>
          <p:cNvSpPr/>
          <p:nvPr/>
        </p:nvSpPr>
        <p:spPr>
          <a:xfrm rot="10800000">
            <a:off x="7614429" y="1284141"/>
            <a:ext cx="1505606" cy="2172182"/>
          </a:xfrm>
          <a:prstGeom prst="parallelogram">
            <a:avLst>
              <a:gd name="adj" fmla="val 82639"/>
            </a:avLst>
          </a:prstGeom>
          <a:solidFill>
            <a:srgbClr val="DDDBD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6255" y="1633180"/>
            <a:ext cx="1511491" cy="2165507"/>
          </a:xfrm>
          <a:prstGeom prst="parallelogram">
            <a:avLst>
              <a:gd name="adj" fmla="val 80054"/>
            </a:avLst>
          </a:prstGeom>
          <a:solidFill>
            <a:srgbClr val="E1E1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1395249" y="3036952"/>
            <a:ext cx="928661" cy="857411"/>
          </a:xfrm>
          <a:prstGeom prst="parallelogram">
            <a:avLst>
              <a:gd name="adj" fmla="val 56150"/>
            </a:avLst>
          </a:prstGeom>
          <a:solidFill>
            <a:srgbClr val="D8D8D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1859579" y="1"/>
            <a:ext cx="1159518" cy="536027"/>
          </a:xfrm>
          <a:prstGeom prst="parallelogram">
            <a:avLst>
              <a:gd name="adj" fmla="val 53252"/>
            </a:avLst>
          </a:prstGeom>
          <a:solidFill>
            <a:srgbClr val="E1E1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1"/>
            <a:ext cx="670034" cy="1206062"/>
          </a:xfrm>
          <a:custGeom>
            <a:avLst/>
            <a:gdLst>
              <a:gd name="connsiteX0" fmla="*/ 0 w 893379"/>
              <a:gd name="connsiteY0" fmla="*/ 0 h 1608083"/>
              <a:gd name="connsiteX1" fmla="*/ 893379 w 893379"/>
              <a:gd name="connsiteY1" fmla="*/ 0 h 1608083"/>
              <a:gd name="connsiteX2" fmla="*/ 893379 w 893379"/>
              <a:gd name="connsiteY2" fmla="*/ 1608083 h 1608083"/>
              <a:gd name="connsiteX3" fmla="*/ 0 w 893379"/>
              <a:gd name="connsiteY3" fmla="*/ 1608083 h 1608083"/>
              <a:gd name="connsiteX4" fmla="*/ 0 w 893379"/>
              <a:gd name="connsiteY4" fmla="*/ 0 h 1608083"/>
              <a:gd name="connsiteX0-1" fmla="*/ 0 w 893379"/>
              <a:gd name="connsiteY0-2" fmla="*/ 0 h 1608083"/>
              <a:gd name="connsiteX1-3" fmla="*/ 893379 w 893379"/>
              <a:gd name="connsiteY1-4" fmla="*/ 0 h 1608083"/>
              <a:gd name="connsiteX2-5" fmla="*/ 0 w 893379"/>
              <a:gd name="connsiteY2-6" fmla="*/ 1608083 h 1608083"/>
              <a:gd name="connsiteX3-7" fmla="*/ 0 w 893379"/>
              <a:gd name="connsiteY3-8" fmla="*/ 0 h 1608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93379" h="1608083">
                <a:moveTo>
                  <a:pt x="0" y="0"/>
                </a:moveTo>
                <a:lnTo>
                  <a:pt x="893379" y="0"/>
                </a:lnTo>
                <a:lnTo>
                  <a:pt x="0" y="1608083"/>
                </a:lnTo>
                <a:lnTo>
                  <a:pt x="0" y="0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02475" y="1"/>
            <a:ext cx="1174532" cy="2175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2004" y="-1"/>
            <a:ext cx="1471375" cy="2725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6487" y="1"/>
            <a:ext cx="1664513" cy="30832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-7883" y="1"/>
            <a:ext cx="1048407" cy="1891862"/>
          </a:xfrm>
          <a:custGeom>
            <a:avLst/>
            <a:gdLst>
              <a:gd name="connsiteX0" fmla="*/ 0 w 1387366"/>
              <a:gd name="connsiteY0" fmla="*/ 0 h 2522483"/>
              <a:gd name="connsiteX1" fmla="*/ 1387366 w 1387366"/>
              <a:gd name="connsiteY1" fmla="*/ 0 h 2522483"/>
              <a:gd name="connsiteX2" fmla="*/ 1387366 w 1387366"/>
              <a:gd name="connsiteY2" fmla="*/ 2522483 h 2522483"/>
              <a:gd name="connsiteX3" fmla="*/ 0 w 1387366"/>
              <a:gd name="connsiteY3" fmla="*/ 2522483 h 2522483"/>
              <a:gd name="connsiteX4" fmla="*/ 0 w 1387366"/>
              <a:gd name="connsiteY4" fmla="*/ 0 h 2522483"/>
              <a:gd name="connsiteX0-1" fmla="*/ 0 w 1387366"/>
              <a:gd name="connsiteY0-2" fmla="*/ 0 h 2522483"/>
              <a:gd name="connsiteX1-3" fmla="*/ 1030014 w 1387366"/>
              <a:gd name="connsiteY1-4" fmla="*/ 0 h 2522483"/>
              <a:gd name="connsiteX2-5" fmla="*/ 1387366 w 1387366"/>
              <a:gd name="connsiteY2-6" fmla="*/ 0 h 2522483"/>
              <a:gd name="connsiteX3-7" fmla="*/ 1387366 w 1387366"/>
              <a:gd name="connsiteY3-8" fmla="*/ 2522483 h 2522483"/>
              <a:gd name="connsiteX4-9" fmla="*/ 0 w 1387366"/>
              <a:gd name="connsiteY4-10" fmla="*/ 2522483 h 2522483"/>
              <a:gd name="connsiteX5" fmla="*/ 0 w 1387366"/>
              <a:gd name="connsiteY5" fmla="*/ 0 h 2522483"/>
              <a:gd name="connsiteX0-11" fmla="*/ 10510 w 1397876"/>
              <a:gd name="connsiteY0-12" fmla="*/ 0 h 2522483"/>
              <a:gd name="connsiteX1-13" fmla="*/ 1040524 w 1397876"/>
              <a:gd name="connsiteY1-14" fmla="*/ 0 h 2522483"/>
              <a:gd name="connsiteX2-15" fmla="*/ 1397876 w 1397876"/>
              <a:gd name="connsiteY2-16" fmla="*/ 0 h 2522483"/>
              <a:gd name="connsiteX3-17" fmla="*/ 1397876 w 1397876"/>
              <a:gd name="connsiteY3-18" fmla="*/ 2522483 h 2522483"/>
              <a:gd name="connsiteX4-19" fmla="*/ 10510 w 1397876"/>
              <a:gd name="connsiteY4-20" fmla="*/ 2522483 h 2522483"/>
              <a:gd name="connsiteX5-21" fmla="*/ 0 w 1397876"/>
              <a:gd name="connsiteY5-22" fmla="*/ 1923393 h 2522483"/>
              <a:gd name="connsiteX6" fmla="*/ 10510 w 1397876"/>
              <a:gd name="connsiteY6" fmla="*/ 0 h 2522483"/>
              <a:gd name="connsiteX0-23" fmla="*/ 10510 w 1397876"/>
              <a:gd name="connsiteY0-24" fmla="*/ 0 h 2522483"/>
              <a:gd name="connsiteX1-25" fmla="*/ 1040524 w 1397876"/>
              <a:gd name="connsiteY1-26" fmla="*/ 0 h 2522483"/>
              <a:gd name="connsiteX2-27" fmla="*/ 1397876 w 1397876"/>
              <a:gd name="connsiteY2-28" fmla="*/ 0 h 2522483"/>
              <a:gd name="connsiteX3-29" fmla="*/ 10510 w 1397876"/>
              <a:gd name="connsiteY3-30" fmla="*/ 2522483 h 2522483"/>
              <a:gd name="connsiteX4-31" fmla="*/ 0 w 1397876"/>
              <a:gd name="connsiteY4-32" fmla="*/ 1923393 h 2522483"/>
              <a:gd name="connsiteX5-33" fmla="*/ 10510 w 1397876"/>
              <a:gd name="connsiteY5-34" fmla="*/ 0 h 2522483"/>
              <a:gd name="connsiteX0-35" fmla="*/ 0 w 1397876"/>
              <a:gd name="connsiteY0-36" fmla="*/ 1923393 h 2522483"/>
              <a:gd name="connsiteX1-37" fmla="*/ 1040524 w 1397876"/>
              <a:gd name="connsiteY1-38" fmla="*/ 0 h 2522483"/>
              <a:gd name="connsiteX2-39" fmla="*/ 1397876 w 1397876"/>
              <a:gd name="connsiteY2-40" fmla="*/ 0 h 2522483"/>
              <a:gd name="connsiteX3-41" fmla="*/ 10510 w 1397876"/>
              <a:gd name="connsiteY3-42" fmla="*/ 2522483 h 2522483"/>
              <a:gd name="connsiteX4-43" fmla="*/ 0 w 1397876"/>
              <a:gd name="connsiteY4-44" fmla="*/ 1923393 h 2522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97876" h="2522483">
                <a:moveTo>
                  <a:pt x="0" y="1923393"/>
                </a:moveTo>
                <a:cubicBezTo>
                  <a:pt x="171669" y="1502979"/>
                  <a:pt x="807545" y="320566"/>
                  <a:pt x="1040524" y="0"/>
                </a:cubicBezTo>
                <a:lnTo>
                  <a:pt x="1397876" y="0"/>
                </a:lnTo>
                <a:lnTo>
                  <a:pt x="10510" y="2522483"/>
                </a:lnTo>
                <a:lnTo>
                  <a:pt x="0" y="1923393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16673" y="2614030"/>
            <a:ext cx="43556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非常感谢您的聆听</a:t>
            </a:r>
            <a:endParaRPr lang="zh-CN" altLang="en-US" sz="4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11"/>
          <p:cNvSpPr txBox="1"/>
          <p:nvPr/>
        </p:nvSpPr>
        <p:spPr>
          <a:xfrm flipH="1">
            <a:off x="3419872" y="1048564"/>
            <a:ext cx="24145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225" dirty="0">
                <a:solidFill>
                  <a:srgbClr val="C00000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2023</a:t>
            </a:r>
            <a:endParaRPr lang="id-ID" sz="6000" b="1" spc="225" dirty="0">
              <a:solidFill>
                <a:srgbClr val="C00000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hred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038131" y="600839"/>
            <a:ext cx="3375555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r>
              <a:rPr lang="zh-CN" altLang="en-US" sz="3300" b="1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2700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CONTENTS</a:t>
            </a:r>
            <a:endParaRPr lang="en-US" altLang="zh-CN" sz="2400" dirty="0">
              <a:solidFill>
                <a:srgbClr val="34343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9694" y="3285094"/>
            <a:ext cx="8098972" cy="7591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91827" y="3156267"/>
            <a:ext cx="333707" cy="3337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50" dirty="0">
              <a:solidFill>
                <a:srgbClr val="3434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792867" y="3156267"/>
            <a:ext cx="333707" cy="3337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50" dirty="0">
              <a:solidFill>
                <a:srgbClr val="3434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393907" y="3156267"/>
            <a:ext cx="333707" cy="3337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50" dirty="0">
              <a:solidFill>
                <a:srgbClr val="3434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5994946" y="3156267"/>
            <a:ext cx="333707" cy="3337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50" dirty="0">
              <a:solidFill>
                <a:srgbClr val="3434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7595986" y="3156267"/>
            <a:ext cx="333707" cy="3337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350" dirty="0">
              <a:solidFill>
                <a:srgbClr val="3434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1045" y="1701434"/>
            <a:ext cx="1355272" cy="1336293"/>
            <a:chOff x="908060" y="2268578"/>
            <a:chExt cx="1807029" cy="1781724"/>
          </a:xfrm>
        </p:grpSpPr>
        <p:grpSp>
          <p:nvGrpSpPr>
            <p:cNvPr id="5" name="组合 4"/>
            <p:cNvGrpSpPr/>
            <p:nvPr/>
          </p:nvGrpSpPr>
          <p:grpSpPr>
            <a:xfrm>
              <a:off x="908060" y="2268578"/>
              <a:ext cx="1807029" cy="1781724"/>
              <a:chOff x="-2090056" y="2292761"/>
              <a:chExt cx="1807029" cy="1781724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2090056" y="2292761"/>
                <a:ext cx="1807029" cy="1781724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标题层"/>
              <p:cNvSpPr txBox="1"/>
              <p:nvPr/>
            </p:nvSpPr>
            <p:spPr bwMode="auto">
              <a:xfrm>
                <a:off x="-2090056" y="3241920"/>
                <a:ext cx="1807029" cy="40010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50" b="1" dirty="0">
                    <a:solidFill>
                      <a:srgbClr val="34343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1350" b="1" dirty="0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KSO_Shape"/>
            <p:cNvSpPr/>
            <p:nvPr/>
          </p:nvSpPr>
          <p:spPr bwMode="auto">
            <a:xfrm>
              <a:off x="1505729" y="2580297"/>
              <a:ext cx="571858" cy="392676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82085" y="1701434"/>
            <a:ext cx="1355272" cy="1336293"/>
            <a:chOff x="3042780" y="2268578"/>
            <a:chExt cx="1807029" cy="1781724"/>
          </a:xfrm>
        </p:grpSpPr>
        <p:grpSp>
          <p:nvGrpSpPr>
            <p:cNvPr id="56" name="组合 55"/>
            <p:cNvGrpSpPr/>
            <p:nvPr/>
          </p:nvGrpSpPr>
          <p:grpSpPr>
            <a:xfrm>
              <a:off x="3042780" y="2268578"/>
              <a:ext cx="1807029" cy="1781724"/>
              <a:chOff x="-2090056" y="2292761"/>
              <a:chExt cx="1807029" cy="1781724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-2090056" y="2292761"/>
                <a:ext cx="1807029" cy="1781724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标题层"/>
              <p:cNvSpPr txBox="1"/>
              <p:nvPr/>
            </p:nvSpPr>
            <p:spPr bwMode="auto">
              <a:xfrm>
                <a:off x="-2090056" y="3241920"/>
                <a:ext cx="1807029" cy="40010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50" b="1" dirty="0">
                    <a:solidFill>
                      <a:srgbClr val="34343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流程方案</a:t>
                </a:r>
                <a:endParaRPr lang="zh-CN" altLang="en-US" sz="1350" b="1" dirty="0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KSO_Shape"/>
            <p:cNvSpPr/>
            <p:nvPr/>
          </p:nvSpPr>
          <p:spPr bwMode="auto">
            <a:xfrm>
              <a:off x="3715946" y="2573947"/>
              <a:ext cx="475981" cy="405377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83125" y="1701434"/>
            <a:ext cx="1355272" cy="1336293"/>
            <a:chOff x="5177500" y="2268578"/>
            <a:chExt cx="1807029" cy="1781724"/>
          </a:xfrm>
        </p:grpSpPr>
        <p:grpSp>
          <p:nvGrpSpPr>
            <p:cNvPr id="90" name="组合 89"/>
            <p:cNvGrpSpPr/>
            <p:nvPr/>
          </p:nvGrpSpPr>
          <p:grpSpPr>
            <a:xfrm>
              <a:off x="5177500" y="2268578"/>
              <a:ext cx="1807029" cy="1781724"/>
              <a:chOff x="-2090056" y="2292761"/>
              <a:chExt cx="1807029" cy="1781724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-2090056" y="2292761"/>
                <a:ext cx="1807029" cy="1781724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标题层"/>
              <p:cNvSpPr txBox="1"/>
              <p:nvPr/>
            </p:nvSpPr>
            <p:spPr bwMode="auto">
              <a:xfrm>
                <a:off x="-2090056" y="3241920"/>
                <a:ext cx="1807029" cy="40010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50" b="1" dirty="0">
                    <a:solidFill>
                      <a:srgbClr val="34343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执行流程</a:t>
                </a:r>
                <a:endParaRPr lang="zh-CN" altLang="en-US" sz="1350" b="1" dirty="0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KSO_Shape"/>
            <p:cNvSpPr/>
            <p:nvPr/>
          </p:nvSpPr>
          <p:spPr bwMode="auto">
            <a:xfrm>
              <a:off x="5830286" y="2531938"/>
              <a:ext cx="494335" cy="489394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84165" y="1701434"/>
            <a:ext cx="1355272" cy="1336293"/>
            <a:chOff x="7312219" y="2268578"/>
            <a:chExt cx="1807029" cy="1781724"/>
          </a:xfrm>
        </p:grpSpPr>
        <p:grpSp>
          <p:nvGrpSpPr>
            <p:cNvPr id="95" name="组合 94"/>
            <p:cNvGrpSpPr/>
            <p:nvPr/>
          </p:nvGrpSpPr>
          <p:grpSpPr>
            <a:xfrm>
              <a:off x="7312219" y="2268578"/>
              <a:ext cx="1807029" cy="1781724"/>
              <a:chOff x="-2090056" y="2292761"/>
              <a:chExt cx="1807029" cy="178172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-2090056" y="2292761"/>
                <a:ext cx="1807029" cy="1781724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标题层"/>
              <p:cNvSpPr txBox="1"/>
              <p:nvPr/>
            </p:nvSpPr>
            <p:spPr bwMode="auto">
              <a:xfrm>
                <a:off x="-2090056" y="3241920"/>
                <a:ext cx="1807029" cy="40010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50" b="1" dirty="0">
                    <a:solidFill>
                      <a:srgbClr val="34343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模式技术</a:t>
                </a:r>
                <a:endParaRPr lang="zh-CN" altLang="en-US" sz="1350" b="1" dirty="0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KSO_Shape"/>
            <p:cNvSpPr/>
            <p:nvPr/>
          </p:nvSpPr>
          <p:spPr bwMode="auto">
            <a:xfrm>
              <a:off x="7962980" y="2572073"/>
              <a:ext cx="481324" cy="40912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85204" y="1701434"/>
            <a:ext cx="1355272" cy="1336293"/>
            <a:chOff x="9446938" y="2268578"/>
            <a:chExt cx="1807029" cy="1781724"/>
          </a:xfrm>
        </p:grpSpPr>
        <p:grpSp>
          <p:nvGrpSpPr>
            <p:cNvPr id="100" name="组合 99"/>
            <p:cNvGrpSpPr/>
            <p:nvPr/>
          </p:nvGrpSpPr>
          <p:grpSpPr>
            <a:xfrm>
              <a:off x="9446938" y="2268578"/>
              <a:ext cx="1807029" cy="1781724"/>
              <a:chOff x="-2090056" y="2292761"/>
              <a:chExt cx="1807029" cy="1781724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-2090056" y="2292761"/>
                <a:ext cx="1807029" cy="1781724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标题层"/>
              <p:cNvSpPr txBox="1"/>
              <p:nvPr/>
            </p:nvSpPr>
            <p:spPr bwMode="auto">
              <a:xfrm>
                <a:off x="-2090056" y="3241920"/>
                <a:ext cx="1807029" cy="40010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50" b="1" dirty="0">
                    <a:solidFill>
                      <a:srgbClr val="34343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价值意义</a:t>
                </a:r>
                <a:endParaRPr lang="zh-CN" altLang="en-US" sz="1350" b="1" dirty="0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KSO_Shape"/>
            <p:cNvSpPr/>
            <p:nvPr/>
          </p:nvSpPr>
          <p:spPr bwMode="auto">
            <a:xfrm>
              <a:off x="10082664" y="2547425"/>
              <a:ext cx="477520" cy="458420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250"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7" grpId="0" animBg="1"/>
      <p:bldP spid="86" grpId="0" animBg="1"/>
      <p:bldP spid="91" grpId="0" animBg="1"/>
      <p:bldP spid="96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67588" y="1169793"/>
            <a:ext cx="6808826" cy="2775857"/>
            <a:chOff x="1053854" y="5510387"/>
            <a:chExt cx="9078434" cy="3701143"/>
          </a:xfrm>
        </p:grpSpPr>
        <p:sp>
          <p:nvSpPr>
            <p:cNvPr id="30" name="圆角矩形 29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76671" y="5865988"/>
              <a:ext cx="8432800" cy="2989941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106"/>
          <p:cNvSpPr/>
          <p:nvPr/>
        </p:nvSpPr>
        <p:spPr bwMode="auto">
          <a:xfrm>
            <a:off x="11072669" y="2502704"/>
            <a:ext cx="0" cy="692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07"/>
          <p:cNvSpPr/>
          <p:nvPr/>
        </p:nvSpPr>
        <p:spPr bwMode="auto">
          <a:xfrm>
            <a:off x="11072669" y="2506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文本框 52"/>
          <p:cNvSpPr txBox="1">
            <a:spLocks noChangeArrowheads="1"/>
          </p:cNvSpPr>
          <p:nvPr/>
        </p:nvSpPr>
        <p:spPr bwMode="auto">
          <a:xfrm>
            <a:off x="3923928" y="2358941"/>
            <a:ext cx="3187831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25" b="1" spc="22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2625" b="1" spc="22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2"/>
          <p:cNvSpPr txBox="1">
            <a:spLocks noChangeArrowheads="1"/>
          </p:cNvSpPr>
          <p:nvPr/>
        </p:nvSpPr>
        <p:spPr bwMode="auto">
          <a:xfrm>
            <a:off x="1017858" y="1926130"/>
            <a:ext cx="3187831" cy="13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250" b="1" dirty="0">
                <a:solidFill>
                  <a:srgbClr val="40404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8250" b="1" dirty="0">
              <a:solidFill>
                <a:srgbClr val="40404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239"/>
          <p:cNvSpPr>
            <a:spLocks noEditPoints="1" noChangeArrowheads="1"/>
          </p:cNvSpPr>
          <p:nvPr/>
        </p:nvSpPr>
        <p:spPr bwMode="auto">
          <a:xfrm>
            <a:off x="1993155" y="2057400"/>
            <a:ext cx="1738313" cy="1738313"/>
          </a:xfrm>
          <a:custGeom>
            <a:avLst/>
            <a:gdLst>
              <a:gd name="T0" fmla="*/ 2147483646 w 2116"/>
              <a:gd name="T1" fmla="*/ 1262169863 h 2116"/>
              <a:gd name="T2" fmla="*/ 2147483646 w 2116"/>
              <a:gd name="T3" fmla="*/ 1059407178 h 2116"/>
              <a:gd name="T4" fmla="*/ 2147483646 w 2116"/>
              <a:gd name="T5" fmla="*/ 782257393 h 2116"/>
              <a:gd name="T6" fmla="*/ 2147483646 w 2116"/>
              <a:gd name="T7" fmla="*/ 683875654 h 2116"/>
              <a:gd name="T8" fmla="*/ 2147483646 w 2116"/>
              <a:gd name="T9" fmla="*/ 365933012 h 2116"/>
              <a:gd name="T10" fmla="*/ 1857261195 w 2116"/>
              <a:gd name="T11" fmla="*/ 385130037 h 2116"/>
              <a:gd name="T12" fmla="*/ 1756479555 w 2116"/>
              <a:gd name="T13" fmla="*/ 95982932 h 2116"/>
              <a:gd name="T14" fmla="*/ 1480530267 w 2116"/>
              <a:gd name="T15" fmla="*/ 229158320 h 2116"/>
              <a:gd name="T16" fmla="*/ 1262169863 w 2116"/>
              <a:gd name="T17" fmla="*/ 0 h 2116"/>
              <a:gd name="T18" fmla="*/ 1060606582 w 2116"/>
              <a:gd name="T19" fmla="*/ 229158320 h 2116"/>
              <a:gd name="T20" fmla="*/ 783456796 w 2116"/>
              <a:gd name="T21" fmla="*/ 93583030 h 2116"/>
              <a:gd name="T22" fmla="*/ 683875654 w 2116"/>
              <a:gd name="T23" fmla="*/ 385130037 h 2116"/>
              <a:gd name="T24" fmla="*/ 365933012 w 2116"/>
              <a:gd name="T25" fmla="*/ 376730928 h 2116"/>
              <a:gd name="T26" fmla="*/ 386329440 w 2116"/>
              <a:gd name="T27" fmla="*/ 681475752 h 2116"/>
              <a:gd name="T28" fmla="*/ 97182336 w 2116"/>
              <a:gd name="T29" fmla="*/ 782257393 h 2116"/>
              <a:gd name="T30" fmla="*/ 230357723 w 2116"/>
              <a:gd name="T31" fmla="*/ 1058206680 h 2116"/>
              <a:gd name="T32" fmla="*/ 0 w 2116"/>
              <a:gd name="T33" fmla="*/ 1276567084 h 2116"/>
              <a:gd name="T34" fmla="*/ 229158320 w 2116"/>
              <a:gd name="T35" fmla="*/ 1479329769 h 2116"/>
              <a:gd name="T36" fmla="*/ 93583030 w 2116"/>
              <a:gd name="T37" fmla="*/ 1755280151 h 2116"/>
              <a:gd name="T38" fmla="*/ 385130037 w 2116"/>
              <a:gd name="T39" fmla="*/ 1854861293 h 2116"/>
              <a:gd name="T40" fmla="*/ 376730928 w 2116"/>
              <a:gd name="T41" fmla="*/ 2147483646 h 2116"/>
              <a:gd name="T42" fmla="*/ 682675155 w 2116"/>
              <a:gd name="T43" fmla="*/ 2147483646 h 2116"/>
              <a:gd name="T44" fmla="*/ 783456796 w 2116"/>
              <a:gd name="T45" fmla="*/ 2147483646 h 2116"/>
              <a:gd name="T46" fmla="*/ 1058206680 w 2116"/>
              <a:gd name="T47" fmla="*/ 2147483646 h 2116"/>
              <a:gd name="T48" fmla="*/ 1276567084 w 2116"/>
              <a:gd name="T49" fmla="*/ 2147483646 h 2116"/>
              <a:gd name="T50" fmla="*/ 1479329769 w 2116"/>
              <a:gd name="T51" fmla="*/ 2147483646 h 2116"/>
              <a:gd name="T52" fmla="*/ 1756479555 w 2116"/>
              <a:gd name="T53" fmla="*/ 2147483646 h 2116"/>
              <a:gd name="T54" fmla="*/ 1854861293 w 2116"/>
              <a:gd name="T55" fmla="*/ 2147483646 h 2116"/>
              <a:gd name="T56" fmla="*/ 2147483646 w 2116"/>
              <a:gd name="T57" fmla="*/ 2147483646 h 2116"/>
              <a:gd name="T58" fmla="*/ 2147483646 w 2116"/>
              <a:gd name="T59" fmla="*/ 1856061792 h 2116"/>
              <a:gd name="T60" fmla="*/ 2147483646 w 2116"/>
              <a:gd name="T61" fmla="*/ 1755280151 h 2116"/>
              <a:gd name="T62" fmla="*/ 2147483646 w 2116"/>
              <a:gd name="T63" fmla="*/ 1480530267 h 2116"/>
              <a:gd name="T64" fmla="*/ 1629302279 w 2116"/>
              <a:gd name="T65" fmla="*/ 2002434997 h 2116"/>
              <a:gd name="T66" fmla="*/ 910634072 w 2116"/>
              <a:gd name="T67" fmla="*/ 536301950 h 2116"/>
              <a:gd name="T68" fmla="*/ 1629302279 w 2116"/>
              <a:gd name="T69" fmla="*/ 200243499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Freeform 240"/>
          <p:cNvSpPr>
            <a:spLocks noEditPoints="1" noChangeArrowheads="1"/>
          </p:cNvSpPr>
          <p:nvPr/>
        </p:nvSpPr>
        <p:spPr bwMode="auto">
          <a:xfrm>
            <a:off x="664418" y="1357312"/>
            <a:ext cx="1510903" cy="1510904"/>
          </a:xfrm>
          <a:custGeom>
            <a:avLst/>
            <a:gdLst>
              <a:gd name="T0" fmla="*/ 2147483646 w 1840"/>
              <a:gd name="T1" fmla="*/ 1155559799 h 1840"/>
              <a:gd name="T2" fmla="*/ 2016235029 w 1840"/>
              <a:gd name="T3" fmla="*/ 968560309 h 1840"/>
              <a:gd name="T4" fmla="*/ 2146895336 w 1840"/>
              <a:gd name="T5" fmla="*/ 736010363 h 1840"/>
              <a:gd name="T6" fmla="*/ 1891569068 w 1840"/>
              <a:gd name="T7" fmla="*/ 624529772 h 1840"/>
              <a:gd name="T8" fmla="*/ 1920338641 w 1840"/>
              <a:gd name="T9" fmla="*/ 360812515 h 1840"/>
              <a:gd name="T10" fmla="*/ 1653025871 w 1840"/>
              <a:gd name="T11" fmla="*/ 363210253 h 1840"/>
              <a:gd name="T12" fmla="*/ 1579903616 w 1840"/>
              <a:gd name="T13" fmla="*/ 107883984 h 1840"/>
              <a:gd name="T14" fmla="*/ 1322180704 w 1840"/>
              <a:gd name="T15" fmla="*/ 207376980 h 1840"/>
              <a:gd name="T16" fmla="*/ 1155559799 w 1840"/>
              <a:gd name="T17" fmla="*/ 0 h 1840"/>
              <a:gd name="T18" fmla="*/ 968560309 w 1840"/>
              <a:gd name="T19" fmla="*/ 190595002 h 1840"/>
              <a:gd name="T20" fmla="*/ 734811494 w 1840"/>
              <a:gd name="T21" fmla="*/ 58736921 h 1840"/>
              <a:gd name="T22" fmla="*/ 624529772 w 1840"/>
              <a:gd name="T23" fmla="*/ 314063190 h 1840"/>
              <a:gd name="T24" fmla="*/ 360812515 w 1840"/>
              <a:gd name="T25" fmla="*/ 286492485 h 1840"/>
              <a:gd name="T26" fmla="*/ 363210253 w 1840"/>
              <a:gd name="T27" fmla="*/ 552606386 h 1840"/>
              <a:gd name="T28" fmla="*/ 106685115 w 1840"/>
              <a:gd name="T29" fmla="*/ 625728641 h 1840"/>
              <a:gd name="T30" fmla="*/ 207376980 w 1840"/>
              <a:gd name="T31" fmla="*/ 883451553 h 1840"/>
              <a:gd name="T32" fmla="*/ 0 w 1840"/>
              <a:gd name="T33" fmla="*/ 1051271327 h 1840"/>
              <a:gd name="T34" fmla="*/ 190595002 w 1840"/>
              <a:gd name="T35" fmla="*/ 1237071948 h 1840"/>
              <a:gd name="T36" fmla="*/ 58736921 w 1840"/>
              <a:gd name="T37" fmla="*/ 1470820763 h 1840"/>
              <a:gd name="T38" fmla="*/ 314063190 w 1840"/>
              <a:gd name="T39" fmla="*/ 1582301354 h 1840"/>
              <a:gd name="T40" fmla="*/ 286492485 w 1840"/>
              <a:gd name="T41" fmla="*/ 1846018612 h 1840"/>
              <a:gd name="T42" fmla="*/ 552606386 w 1840"/>
              <a:gd name="T43" fmla="*/ 1843620874 h 1840"/>
              <a:gd name="T44" fmla="*/ 625728641 w 1840"/>
              <a:gd name="T45" fmla="*/ 2098947142 h 1840"/>
              <a:gd name="T46" fmla="*/ 883451553 w 1840"/>
              <a:gd name="T47" fmla="*/ 1999453052 h 1840"/>
              <a:gd name="T48" fmla="*/ 1050072458 w 1840"/>
              <a:gd name="T49" fmla="*/ 2147483646 h 1840"/>
              <a:gd name="T50" fmla="*/ 1237071948 w 1840"/>
              <a:gd name="T51" fmla="*/ 2016235029 h 1840"/>
              <a:gd name="T52" fmla="*/ 1470820763 w 1840"/>
              <a:gd name="T53" fmla="*/ 2146895336 h 1840"/>
              <a:gd name="T54" fmla="*/ 1581102485 w 1840"/>
              <a:gd name="T55" fmla="*/ 1892767937 h 1840"/>
              <a:gd name="T56" fmla="*/ 1846018612 w 1840"/>
              <a:gd name="T57" fmla="*/ 1920338641 h 1840"/>
              <a:gd name="T58" fmla="*/ 1843620874 w 1840"/>
              <a:gd name="T59" fmla="*/ 1654223646 h 1840"/>
              <a:gd name="T60" fmla="*/ 2098947142 w 1840"/>
              <a:gd name="T61" fmla="*/ 1579903616 h 1840"/>
              <a:gd name="T62" fmla="*/ 1999453052 w 1840"/>
              <a:gd name="T63" fmla="*/ 1323379573 h 1840"/>
              <a:gd name="T64" fmla="*/ 1295808869 w 1840"/>
              <a:gd name="T65" fmla="*/ 1786082822 h 1840"/>
              <a:gd name="T66" fmla="*/ 909823388 w 1840"/>
              <a:gd name="T67" fmla="*/ 420748305 h 1840"/>
              <a:gd name="T68" fmla="*/ 1295808869 w 1840"/>
              <a:gd name="T69" fmla="*/ 1786082822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Freeform 241"/>
          <p:cNvSpPr>
            <a:spLocks noEditPoints="1" noChangeArrowheads="1"/>
          </p:cNvSpPr>
          <p:nvPr/>
        </p:nvSpPr>
        <p:spPr bwMode="auto">
          <a:xfrm>
            <a:off x="2137221" y="923925"/>
            <a:ext cx="1095375" cy="1096566"/>
          </a:xfrm>
          <a:custGeom>
            <a:avLst/>
            <a:gdLst>
              <a:gd name="T0" fmla="*/ 1597797940 w 1335"/>
              <a:gd name="T1" fmla="*/ 838420400 h 1335"/>
              <a:gd name="T2" fmla="*/ 1460159764 w 1335"/>
              <a:gd name="T3" fmla="*/ 702881009 h 1335"/>
              <a:gd name="T4" fmla="*/ 1555908393 w 1335"/>
              <a:gd name="T5" fmla="*/ 533758497 h 1335"/>
              <a:gd name="T6" fmla="*/ 1370396449 w 1335"/>
              <a:gd name="T7" fmla="*/ 453394036 h 1335"/>
              <a:gd name="T8" fmla="*/ 1390742800 w 1335"/>
              <a:gd name="T9" fmla="*/ 261481570 h 1335"/>
              <a:gd name="T10" fmla="*/ 1198048697 w 1335"/>
              <a:gd name="T11" fmla="*/ 262680811 h 1335"/>
              <a:gd name="T12" fmla="*/ 1144190708 w 1335"/>
              <a:gd name="T13" fmla="*/ 77964884 h 1335"/>
              <a:gd name="T14" fmla="*/ 958678764 w 1335"/>
              <a:gd name="T15" fmla="*/ 149932470 h 1335"/>
              <a:gd name="T16" fmla="*/ 836599562 w 1335"/>
              <a:gd name="T17" fmla="*/ 0 h 1335"/>
              <a:gd name="T18" fmla="*/ 701355074 w 1335"/>
              <a:gd name="T19" fmla="*/ 137937872 h 1335"/>
              <a:gd name="T20" fmla="*/ 532598949 w 1335"/>
              <a:gd name="T21" fmla="*/ 41981092 h 1335"/>
              <a:gd name="T22" fmla="*/ 452410388 w 1335"/>
              <a:gd name="T23" fmla="*/ 227896259 h 1335"/>
              <a:gd name="T24" fmla="*/ 260914222 w 1335"/>
              <a:gd name="T25" fmla="*/ 207505881 h 1335"/>
              <a:gd name="T26" fmla="*/ 263307911 w 1335"/>
              <a:gd name="T27" fmla="*/ 400618683 h 1335"/>
              <a:gd name="T28" fmla="*/ 77794873 w 1335"/>
              <a:gd name="T29" fmla="*/ 454594372 h 1335"/>
              <a:gd name="T30" fmla="*/ 149606618 w 1335"/>
              <a:gd name="T31" fmla="*/ 641708780 h 1335"/>
              <a:gd name="T32" fmla="*/ 0 w 1335"/>
              <a:gd name="T33" fmla="*/ 762853997 h 1335"/>
              <a:gd name="T34" fmla="*/ 137638176 w 1335"/>
              <a:gd name="T35" fmla="*/ 898393388 h 1335"/>
              <a:gd name="T36" fmla="*/ 41889547 w 1335"/>
              <a:gd name="T37" fmla="*/ 1067515899 h 1335"/>
              <a:gd name="T38" fmla="*/ 227401491 w 1335"/>
              <a:gd name="T39" fmla="*/ 1147880360 h 1335"/>
              <a:gd name="T40" fmla="*/ 207055140 w 1335"/>
              <a:gd name="T41" fmla="*/ 1339792827 h 1335"/>
              <a:gd name="T42" fmla="*/ 399749243 w 1335"/>
              <a:gd name="T43" fmla="*/ 1338593586 h 1335"/>
              <a:gd name="T44" fmla="*/ 453607232 w 1335"/>
              <a:gd name="T45" fmla="*/ 1523309513 h 1335"/>
              <a:gd name="T46" fmla="*/ 640316020 w 1335"/>
              <a:gd name="T47" fmla="*/ 1451341927 h 1335"/>
              <a:gd name="T48" fmla="*/ 761198378 w 1335"/>
              <a:gd name="T49" fmla="*/ 1601274397 h 1335"/>
              <a:gd name="T50" fmla="*/ 896442866 w 1335"/>
              <a:gd name="T51" fmla="*/ 1463336525 h 1335"/>
              <a:gd name="T52" fmla="*/ 1065198991 w 1335"/>
              <a:gd name="T53" fmla="*/ 1558094065 h 1335"/>
              <a:gd name="T54" fmla="*/ 1145387552 w 1335"/>
              <a:gd name="T55" fmla="*/ 1373378138 h 1335"/>
              <a:gd name="T56" fmla="*/ 1336883718 w 1335"/>
              <a:gd name="T57" fmla="*/ 1393768516 h 1335"/>
              <a:gd name="T58" fmla="*/ 1335686873 w 1335"/>
              <a:gd name="T59" fmla="*/ 1200655714 h 1335"/>
              <a:gd name="T60" fmla="*/ 1521199912 w 1335"/>
              <a:gd name="T61" fmla="*/ 1146680024 h 1335"/>
              <a:gd name="T62" fmla="*/ 1448191322 w 1335"/>
              <a:gd name="T63" fmla="*/ 960764857 h 1335"/>
              <a:gd name="T64" fmla="*/ 928757659 w 1335"/>
              <a:gd name="T65" fmla="*/ 1259429461 h 1335"/>
              <a:gd name="T66" fmla="*/ 670237125 w 1335"/>
              <a:gd name="T67" fmla="*/ 343044177 h 1335"/>
              <a:gd name="T68" fmla="*/ 928757659 w 1335"/>
              <a:gd name="T69" fmla="*/ 1259429461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Freeform 242"/>
          <p:cNvSpPr>
            <a:spLocks noEditPoints="1" noChangeArrowheads="1"/>
          </p:cNvSpPr>
          <p:nvPr/>
        </p:nvSpPr>
        <p:spPr bwMode="auto">
          <a:xfrm>
            <a:off x="1752649" y="3614738"/>
            <a:ext cx="932259" cy="931069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10"/>
          <p:cNvGrpSpPr/>
          <p:nvPr/>
        </p:nvGrpSpPr>
        <p:grpSpPr bwMode="auto">
          <a:xfrm>
            <a:off x="882248" y="3086451"/>
            <a:ext cx="960834" cy="1914525"/>
            <a:chOff x="0" y="0"/>
            <a:chExt cx="960900" cy="1913939"/>
          </a:xfrm>
          <a:solidFill>
            <a:srgbClr val="404040"/>
          </a:solidFill>
        </p:grpSpPr>
        <p:sp>
          <p:nvSpPr>
            <p:cNvPr id="155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340912396 w 651"/>
                <a:gd name="T1" fmla="*/ 146920401 h 313"/>
                <a:gd name="T2" fmla="*/ 318726219 w 651"/>
                <a:gd name="T3" fmla="*/ 146920401 h 313"/>
                <a:gd name="T4" fmla="*/ 164503594 w 651"/>
                <a:gd name="T5" fmla="*/ 0 h 313"/>
                <a:gd name="T6" fmla="*/ 10281704 w 651"/>
                <a:gd name="T7" fmla="*/ 145844209 h 313"/>
                <a:gd name="T8" fmla="*/ 0 w 651"/>
                <a:gd name="T9" fmla="*/ 157145326 h 313"/>
                <a:gd name="T10" fmla="*/ 11363796 w 651"/>
                <a:gd name="T11" fmla="*/ 168447178 h 313"/>
                <a:gd name="T12" fmla="*/ 340912396 w 651"/>
                <a:gd name="T13" fmla="*/ 168447178 h 313"/>
                <a:gd name="T14" fmla="*/ 352276192 w 651"/>
                <a:gd name="T15" fmla="*/ 157683789 h 313"/>
                <a:gd name="T16" fmla="*/ 340912396 w 651"/>
                <a:gd name="T17" fmla="*/ 146920401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348206783 w 1488"/>
                <a:gd name="T1" fmla="*/ 298653736 h 2854"/>
                <a:gd name="T2" fmla="*/ 354878839 w 1488"/>
                <a:gd name="T3" fmla="*/ 294904647 h 2854"/>
                <a:gd name="T4" fmla="*/ 520850421 w 1488"/>
                <a:gd name="T5" fmla="*/ 28324368 h 2854"/>
                <a:gd name="T6" fmla="*/ 590908942 w 1488"/>
                <a:gd name="T7" fmla="*/ 14995064 h 2854"/>
                <a:gd name="T8" fmla="*/ 605087383 w 1488"/>
                <a:gd name="T9" fmla="*/ 82889776 h 2854"/>
                <a:gd name="T10" fmla="*/ 371142459 w 1488"/>
                <a:gd name="T11" fmla="*/ 447355541 h 2854"/>
                <a:gd name="T12" fmla="*/ 369891610 w 1488"/>
                <a:gd name="T13" fmla="*/ 451937832 h 2854"/>
                <a:gd name="T14" fmla="*/ 369891610 w 1488"/>
                <a:gd name="T15" fmla="*/ 766002910 h 2854"/>
                <a:gd name="T16" fmla="*/ 369891610 w 1488"/>
                <a:gd name="T17" fmla="*/ 793910355 h 2854"/>
                <a:gd name="T18" fmla="*/ 369891610 w 1488"/>
                <a:gd name="T19" fmla="*/ 1134217118 h 2854"/>
                <a:gd name="T20" fmla="*/ 313177200 w 1488"/>
                <a:gd name="T21" fmla="*/ 1188783171 h 2854"/>
                <a:gd name="T22" fmla="*/ 312343516 w 1488"/>
                <a:gd name="T23" fmla="*/ 1188783171 h 2854"/>
                <a:gd name="T24" fmla="*/ 256046270 w 1488"/>
                <a:gd name="T25" fmla="*/ 1134217118 h 2854"/>
                <a:gd name="T26" fmla="*/ 256046270 w 1488"/>
                <a:gd name="T27" fmla="*/ 801824811 h 2854"/>
                <a:gd name="T28" fmla="*/ 248123366 w 1488"/>
                <a:gd name="T29" fmla="*/ 793910355 h 2854"/>
                <a:gd name="T30" fmla="*/ 240199815 w 1488"/>
                <a:gd name="T31" fmla="*/ 793910355 h 2854"/>
                <a:gd name="T32" fmla="*/ 232276910 w 1488"/>
                <a:gd name="T33" fmla="*/ 801824811 h 2854"/>
                <a:gd name="T34" fmla="*/ 232276910 w 1488"/>
                <a:gd name="T35" fmla="*/ 1134217118 h 2854"/>
                <a:gd name="T36" fmla="*/ 175563146 w 1488"/>
                <a:gd name="T37" fmla="*/ 1188783171 h 2854"/>
                <a:gd name="T38" fmla="*/ 174728816 w 1488"/>
                <a:gd name="T39" fmla="*/ 1188783171 h 2854"/>
                <a:gd name="T40" fmla="*/ 118015052 w 1488"/>
                <a:gd name="T41" fmla="*/ 1134217118 h 2854"/>
                <a:gd name="T42" fmla="*/ 118015052 w 1488"/>
                <a:gd name="T43" fmla="*/ 793910355 h 2854"/>
                <a:gd name="T44" fmla="*/ 118015052 w 1488"/>
                <a:gd name="T45" fmla="*/ 766002910 h 2854"/>
                <a:gd name="T46" fmla="*/ 118015052 w 1488"/>
                <a:gd name="T47" fmla="*/ 459435364 h 2854"/>
                <a:gd name="T48" fmla="*/ 109674336 w 1488"/>
                <a:gd name="T49" fmla="*/ 451937832 h 2854"/>
                <a:gd name="T50" fmla="*/ 109674336 w 1488"/>
                <a:gd name="T51" fmla="*/ 451937832 h 2854"/>
                <a:gd name="T52" fmla="*/ 102585116 w 1488"/>
                <a:gd name="T53" fmla="*/ 459435364 h 2854"/>
                <a:gd name="T54" fmla="*/ 102585116 w 1488"/>
                <a:gd name="T55" fmla="*/ 713103262 h 2854"/>
                <a:gd name="T56" fmla="*/ 51292558 w 1488"/>
                <a:gd name="T57" fmla="*/ 762253822 h 2854"/>
                <a:gd name="T58" fmla="*/ 0 w 1488"/>
                <a:gd name="T59" fmla="*/ 713103262 h 2854"/>
                <a:gd name="T60" fmla="*/ 0 w 1488"/>
                <a:gd name="T61" fmla="*/ 487342808 h 2854"/>
                <a:gd name="T62" fmla="*/ 0 w 1488"/>
                <a:gd name="T63" fmla="*/ 426529350 h 2854"/>
                <a:gd name="T64" fmla="*/ 0 w 1488"/>
                <a:gd name="T65" fmla="*/ 306567546 h 2854"/>
                <a:gd name="T66" fmla="*/ 7923550 w 1488"/>
                <a:gd name="T67" fmla="*/ 298653736 h 2854"/>
                <a:gd name="T68" fmla="*/ 348206783 w 1488"/>
                <a:gd name="T69" fmla="*/ 29865373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542863 w 535"/>
                <a:gd name="T1" fmla="*/ 0 h 290"/>
                <a:gd name="T2" fmla="*/ 0 w 535"/>
                <a:gd name="T3" fmla="*/ 11875969 h 290"/>
                <a:gd name="T4" fmla="*/ 144862708 w 535"/>
                <a:gd name="T5" fmla="*/ 156544733 h 290"/>
                <a:gd name="T6" fmla="*/ 290268279 w 535"/>
                <a:gd name="T7" fmla="*/ 11875969 h 290"/>
                <a:gd name="T8" fmla="*/ 289725416 w 535"/>
                <a:gd name="T9" fmla="*/ 0 h 290"/>
                <a:gd name="T10" fmla="*/ 542863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8" name="组合 13"/>
          <p:cNvGrpSpPr/>
          <p:nvPr/>
        </p:nvGrpSpPr>
        <p:grpSpPr bwMode="auto">
          <a:xfrm>
            <a:off x="5009008" y="1320403"/>
            <a:ext cx="2758679" cy="346249"/>
            <a:chOff x="0" y="0"/>
            <a:chExt cx="3240360" cy="346442"/>
          </a:xfrm>
        </p:grpSpPr>
        <p:sp>
          <p:nvSpPr>
            <p:cNvPr id="159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0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952110" cy="3464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项目背景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sp>
        <p:nvSpPr>
          <p:cNvPr id="161" name="矩形 17"/>
          <p:cNvSpPr>
            <a:spLocks noChangeArrowheads="1"/>
          </p:cNvSpPr>
          <p:nvPr/>
        </p:nvSpPr>
        <p:spPr bwMode="auto">
          <a:xfrm>
            <a:off x="4975671" y="1701404"/>
            <a:ext cx="3628777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近年来，随着人工智能技术的发展，基于图像识别的应用逐渐得到广泛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普及。学生表情识别及分类系统就是其中的一种应用。通过分析学生的表情变化，快速准确地了解学生的情绪状态、学习动力、注意力等信息，为教师提供科学客观的评价标准。</a:t>
            </a:r>
            <a:endParaRPr lang="zh-CN" altLang="en-US" sz="1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62" name="组合 18"/>
          <p:cNvGrpSpPr/>
          <p:nvPr/>
        </p:nvGrpSpPr>
        <p:grpSpPr bwMode="auto">
          <a:xfrm>
            <a:off x="5009008" y="3672392"/>
            <a:ext cx="2758679" cy="368300"/>
            <a:chOff x="0" y="0"/>
            <a:chExt cx="3240360" cy="368505"/>
          </a:xfrm>
        </p:grpSpPr>
        <p:sp>
          <p:nvSpPr>
            <p:cNvPr id="163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4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825901" cy="36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项目实现</a:t>
              </a:r>
              <a:r>
                <a:rPr lang="zh-CN" altLang="en-US" sz="1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途径</a:t>
              </a:r>
              <a:endPara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sp>
        <p:nvSpPr>
          <p:cNvPr id="165" name="矩形 21"/>
          <p:cNvSpPr>
            <a:spLocks noChangeArrowheads="1"/>
          </p:cNvSpPr>
          <p:nvPr/>
        </p:nvSpPr>
        <p:spPr bwMode="auto">
          <a:xfrm>
            <a:off x="5002286" y="4064215"/>
            <a:ext cx="3700785" cy="65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实时视频流。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静态图片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课程录像视频</a:t>
            </a:r>
            <a:endParaRPr lang="zh-CN" altLang="en-US" sz="1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894290" y="387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背景概述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9" dur="4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1" dur="4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3" dur="4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5" dur="4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61" grpId="0" bldLvl="0" autoUpdateAnimBg="0"/>
      <p:bldP spid="16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33"/>
          <p:cNvSpPr txBox="1"/>
          <p:nvPr/>
        </p:nvSpPr>
        <p:spPr>
          <a:xfrm>
            <a:off x="7217428" y="1610818"/>
            <a:ext cx="91191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000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文本框 65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90597" y="303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解决痛点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81" name="PA_矩形 27"/>
          <p:cNvSpPr/>
          <p:nvPr>
            <p:custDataLst>
              <p:tags r:id="rId1"/>
            </p:custDataLst>
          </p:nvPr>
        </p:nvSpPr>
        <p:spPr>
          <a:xfrm>
            <a:off x="6315003" y="3683519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弹性学习计划制订问题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2" name="PA_矩形 22"/>
          <p:cNvSpPr/>
          <p:nvPr>
            <p:custDataLst>
              <p:tags r:id="rId2"/>
            </p:custDataLst>
          </p:nvPr>
        </p:nvSpPr>
        <p:spPr>
          <a:xfrm>
            <a:off x="-1264862" y="3683519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不能面面俱到问题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3" name="PA_矩形 20"/>
          <p:cNvSpPr/>
          <p:nvPr>
            <p:custDataLst>
              <p:tags r:id="rId3"/>
            </p:custDataLst>
          </p:nvPr>
        </p:nvSpPr>
        <p:spPr>
          <a:xfrm>
            <a:off x="2449176" y="632375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学生评价误判问题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740514" y="1230731"/>
            <a:ext cx="6059489" cy="3370958"/>
            <a:chOff x="4273344" y="2569686"/>
            <a:chExt cx="6059489" cy="3370958"/>
          </a:xfrm>
        </p:grpSpPr>
        <p:sp>
          <p:nvSpPr>
            <p:cNvPr id="85" name="椭圆 84"/>
            <p:cNvSpPr/>
            <p:nvPr/>
          </p:nvSpPr>
          <p:spPr>
            <a:xfrm>
              <a:off x="6866896" y="5035018"/>
              <a:ext cx="742743" cy="742748"/>
            </a:xfrm>
            <a:prstGeom prst="ellipse">
              <a:avLst/>
            </a:prstGeom>
            <a:solidFill>
              <a:srgbClr val="ED7D3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273344" y="2569686"/>
              <a:ext cx="6059489" cy="3370958"/>
              <a:chOff x="4273344" y="2569686"/>
              <a:chExt cx="6059489" cy="3370958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676983" y="3306784"/>
                <a:ext cx="2592795" cy="26338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2C3F5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/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5113975" y="3447073"/>
                <a:ext cx="1745433" cy="2039403"/>
                <a:chOff x="8119954" y="1759882"/>
                <a:chExt cx="2464387" cy="2879452"/>
              </a:xfrm>
            </p:grpSpPr>
            <p:sp>
              <p:nvSpPr>
                <p:cNvPr id="95" name="梯形 94"/>
                <p:cNvSpPr/>
                <p:nvPr/>
              </p:nvSpPr>
              <p:spPr>
                <a:xfrm rot="14400000">
                  <a:off x="9185541" y="2731630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96" name="梯形 95"/>
                <p:cNvSpPr/>
                <p:nvPr/>
              </p:nvSpPr>
              <p:spPr>
                <a:xfrm>
                  <a:off x="8129308" y="4212282"/>
                  <a:ext cx="2370548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rgbClr val="ED7D3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97" name="梯形 96"/>
                <p:cNvSpPr/>
                <p:nvPr/>
              </p:nvSpPr>
              <p:spPr>
                <a:xfrm rot="7200000">
                  <a:off x="7148206" y="273911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rgbClr val="A5A5A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89" name="椭圆 88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rgbClr val="5B9BD5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90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4273344" y="5057630"/>
                <a:ext cx="742743" cy="742748"/>
              </a:xfrm>
              <a:prstGeom prst="ellipse">
                <a:avLst/>
              </a:prstGeom>
              <a:solidFill>
                <a:srgbClr val="A5A5A5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92" name="任意多边形: 形状 12"/>
              <p:cNvSpPr/>
              <p:nvPr/>
            </p:nvSpPr>
            <p:spPr bwMode="auto">
              <a:xfrm>
                <a:off x="4427171" y="5248815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94" name="文本框 21"/>
              <p:cNvSpPr txBox="1"/>
              <p:nvPr/>
            </p:nvSpPr>
            <p:spPr>
              <a:xfrm>
                <a:off x="8621852" y="2569686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3" name="任意多边形: 形状 14"/>
              <p:cNvSpPr/>
              <p:nvPr/>
            </p:nvSpPr>
            <p:spPr bwMode="auto">
              <a:xfrm>
                <a:off x="7020082" y="5209994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8" name="矩形 97"/>
          <p:cNvSpPr/>
          <p:nvPr/>
        </p:nvSpPr>
        <p:spPr>
          <a:xfrm>
            <a:off x="-22328" y="4150489"/>
            <a:ext cx="2964662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不能对课堂所有学生进行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学习评价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，导致课堂学习效果不好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804274" y="4263691"/>
            <a:ext cx="329929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对学生没有“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因地制宜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”的学习计划，不能提高学生的学习效率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971760" y="943418"/>
            <a:ext cx="2915919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对课堂中的学生学习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情绪判断模糊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，不能了解学生的学习情况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1" grpId="0"/>
      <p:bldP spid="82" grpId="0"/>
      <p:bldP spid="83" grpId="0"/>
      <p:bldP spid="98" grpId="0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1910907" y="3407797"/>
            <a:ext cx="2023272" cy="17356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404875" y="757136"/>
            <a:ext cx="2001267" cy="1684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/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451529" y="757135"/>
            <a:ext cx="1993518" cy="16845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1510315" y="2844297"/>
            <a:ext cx="1379395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1350832" y="2770507"/>
            <a:ext cx="157101" cy="157101"/>
          </a:xfrm>
          <a:prstGeom prst="ellipse">
            <a:avLst/>
          </a:prstGeom>
          <a:noFill/>
          <a:ln w="10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1385349" y="2805024"/>
            <a:ext cx="88072" cy="8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895662" y="2770507"/>
            <a:ext cx="155911" cy="157101"/>
          </a:xfrm>
          <a:prstGeom prst="ellipse">
            <a:avLst/>
          </a:prstGeom>
          <a:noFill/>
          <a:ln w="1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2930177" y="2805024"/>
            <a:ext cx="88072" cy="880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3049193" y="2844297"/>
            <a:ext cx="1379396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4428588" y="2770507"/>
            <a:ext cx="155911" cy="157101"/>
          </a:xfrm>
          <a:prstGeom prst="ellipse">
            <a:avLst/>
          </a:prstGeom>
          <a:noFill/>
          <a:ln w="10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463101" y="2805024"/>
            <a:ext cx="86882" cy="88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4583307" y="2844297"/>
            <a:ext cx="1379395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Oval 23"/>
          <p:cNvSpPr>
            <a:spLocks noChangeArrowheads="1"/>
          </p:cNvSpPr>
          <p:nvPr/>
        </p:nvSpPr>
        <p:spPr bwMode="auto">
          <a:xfrm>
            <a:off x="5962705" y="2770507"/>
            <a:ext cx="155911" cy="157101"/>
          </a:xfrm>
          <a:prstGeom prst="ellipse">
            <a:avLst/>
          </a:prstGeom>
          <a:noFill/>
          <a:ln w="10" cmpd="sng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5997220" y="2805024"/>
            <a:ext cx="86881" cy="8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6123374" y="2844297"/>
            <a:ext cx="1379395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7502772" y="2770507"/>
            <a:ext cx="155911" cy="157101"/>
          </a:xfrm>
          <a:prstGeom prst="ellipse">
            <a:avLst/>
          </a:prstGeom>
          <a:noFill/>
          <a:ln w="1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7537287" y="2805024"/>
            <a:ext cx="86881" cy="880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5087356" y="3419141"/>
            <a:ext cx="2023272" cy="172435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460592" y="2844297"/>
            <a:ext cx="879528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7658683" y="2844297"/>
            <a:ext cx="880718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TextBox 31"/>
          <p:cNvSpPr txBox="1">
            <a:spLocks noChangeArrowheads="1"/>
          </p:cNvSpPr>
          <p:nvPr/>
        </p:nvSpPr>
        <p:spPr bwMode="auto">
          <a:xfrm>
            <a:off x="1835785" y="3637280"/>
            <a:ext cx="194500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fontAlgn="auto" hangingPunct="1"/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选定的功能流程开始，例如（录像视频抽帧识别），</a:t>
            </a:r>
            <a:r>
              <a: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自动调用对应功能封装的</a:t>
            </a:r>
            <a:r>
              <a: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代码文件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165165" y="4012243"/>
            <a:ext cx="175024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buClrTx/>
              <a:buSzTx/>
              <a:buFontTx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对相应特征进行情绪分类并标注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34"/>
          <p:cNvSpPr txBox="1">
            <a:spLocks noChangeArrowheads="1"/>
          </p:cNvSpPr>
          <p:nvPr/>
        </p:nvSpPr>
        <p:spPr bwMode="auto">
          <a:xfrm>
            <a:off x="357112" y="1313815"/>
            <a:ext cx="201017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buClrTx/>
              <a:buSzTx/>
              <a:buFontTx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启动项目，在RPA弹窗中选择所使用的功能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35"/>
          <p:cNvSpPr txBox="1">
            <a:spLocks noChangeArrowheads="1"/>
          </p:cNvSpPr>
          <p:nvPr/>
        </p:nvSpPr>
        <p:spPr bwMode="auto">
          <a:xfrm>
            <a:off x="872388" y="2431312"/>
            <a:ext cx="1113990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36"/>
          <p:cNvSpPr txBox="1">
            <a:spLocks noChangeArrowheads="1"/>
          </p:cNvSpPr>
          <p:nvPr/>
        </p:nvSpPr>
        <p:spPr bwMode="auto">
          <a:xfrm>
            <a:off x="2407695" y="3003780"/>
            <a:ext cx="1112799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37"/>
          <p:cNvSpPr txBox="1">
            <a:spLocks noChangeArrowheads="1"/>
          </p:cNvSpPr>
          <p:nvPr/>
        </p:nvSpPr>
        <p:spPr bwMode="auto">
          <a:xfrm>
            <a:off x="3952522" y="2431312"/>
            <a:ext cx="1112799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38"/>
          <p:cNvSpPr txBox="1">
            <a:spLocks noChangeArrowheads="1"/>
          </p:cNvSpPr>
          <p:nvPr/>
        </p:nvSpPr>
        <p:spPr bwMode="auto">
          <a:xfrm>
            <a:off x="5494363" y="3001398"/>
            <a:ext cx="1112800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39"/>
          <p:cNvSpPr txBox="1">
            <a:spLocks noChangeArrowheads="1"/>
          </p:cNvSpPr>
          <p:nvPr/>
        </p:nvSpPr>
        <p:spPr bwMode="auto">
          <a:xfrm>
            <a:off x="7001713" y="2431312"/>
            <a:ext cx="1112799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663458" y="3878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项目简要流程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3420173" y="1033605"/>
            <a:ext cx="201017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buClrTx/>
              <a:buSzTx/>
              <a:buFontTx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选择视频，程序会对所选定的视频进行抽帧处理，并对抽帧处理后的情绪图片进行特征提取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6502135" y="676986"/>
            <a:ext cx="2001267" cy="17543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443960" y="1275166"/>
            <a:ext cx="201017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buClrTx/>
              <a:buSzTx/>
              <a:buFontTx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教师可以根据情绪算法模型制定相应的学情诊断方法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40" grpId="0" animBg="1" autoUpdateAnimBg="0"/>
      <p:bldP spid="42" grpId="0" animBg="1" autoUpdateAnimBg="0"/>
      <p:bldP spid="44" grpId="0" animBg="1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50" grpId="0" animBg="1" autoUpdateAnimBg="0"/>
      <p:bldP spid="51" grpId="0" animBg="1" autoUpdateAnimBg="0"/>
      <p:bldP spid="52" grpId="0" animBg="1"/>
      <p:bldP spid="53" grpId="0" animBg="1" autoUpdateAnimBg="0"/>
      <p:bldP spid="54" grpId="0" animBg="1" autoUpdateAnimBg="0"/>
      <p:bldP spid="55" grpId="0" animBg="1"/>
      <p:bldP spid="56" grpId="0" animBg="1" autoUpdateAnimBg="0"/>
      <p:bldP spid="57" grpId="0" animBg="1" autoUpdateAnimBg="0"/>
      <p:bldP spid="58" grpId="0" animBg="1" autoUpdateAnimBg="0"/>
      <p:bldP spid="59" grpId="0" animBg="1"/>
      <p:bldP spid="60" grpId="0" animBg="1"/>
      <p:bldP spid="62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2" grpId="0" autoUpdateAnimBg="0"/>
      <p:bldP spid="3" grpId="0" animBg="1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67588" y="1169793"/>
            <a:ext cx="6808826" cy="2775857"/>
            <a:chOff x="1053854" y="5510387"/>
            <a:chExt cx="9078434" cy="3701143"/>
          </a:xfrm>
        </p:grpSpPr>
        <p:sp>
          <p:nvSpPr>
            <p:cNvPr id="30" name="圆角矩形 29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76671" y="5865988"/>
              <a:ext cx="8432800" cy="2989941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106"/>
          <p:cNvSpPr/>
          <p:nvPr/>
        </p:nvSpPr>
        <p:spPr bwMode="auto">
          <a:xfrm>
            <a:off x="11072669" y="2502704"/>
            <a:ext cx="0" cy="692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07"/>
          <p:cNvSpPr/>
          <p:nvPr/>
        </p:nvSpPr>
        <p:spPr bwMode="auto">
          <a:xfrm>
            <a:off x="11072669" y="2506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文本框 52"/>
          <p:cNvSpPr txBox="1">
            <a:spLocks noChangeArrowheads="1"/>
          </p:cNvSpPr>
          <p:nvPr/>
        </p:nvSpPr>
        <p:spPr bwMode="auto">
          <a:xfrm>
            <a:off x="3923928" y="2321123"/>
            <a:ext cx="3187831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25" b="1" spc="22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流程方案</a:t>
            </a:r>
            <a:endParaRPr lang="zh-CN" altLang="en-US" sz="2625" b="1" spc="22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2"/>
          <p:cNvSpPr txBox="1">
            <a:spLocks noChangeArrowheads="1"/>
          </p:cNvSpPr>
          <p:nvPr/>
        </p:nvSpPr>
        <p:spPr bwMode="auto">
          <a:xfrm>
            <a:off x="1017858" y="1926130"/>
            <a:ext cx="3187831" cy="13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250" b="1" dirty="0">
                <a:solidFill>
                  <a:srgbClr val="40404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8250" b="1" dirty="0">
              <a:solidFill>
                <a:srgbClr val="40404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arp dir="in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682"/>
          <p:cNvSpPr>
            <a:spLocks noChangeArrowheads="1"/>
          </p:cNvSpPr>
          <p:nvPr/>
        </p:nvSpPr>
        <p:spPr bwMode="auto">
          <a:xfrm>
            <a:off x="1075382" y="1917700"/>
            <a:ext cx="595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27%</a:t>
            </a:r>
            <a:endParaRPr lang="zh-CN" altLang="en-US" sz="16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4" name="TextBox 682"/>
          <p:cNvSpPr>
            <a:spLocks noChangeArrowheads="1"/>
          </p:cNvSpPr>
          <p:nvPr/>
        </p:nvSpPr>
        <p:spPr bwMode="auto">
          <a:xfrm>
            <a:off x="1791345" y="2025650"/>
            <a:ext cx="595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16%</a:t>
            </a:r>
            <a:endParaRPr lang="zh-CN" altLang="en-US" sz="16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6" name="TextBox 682"/>
          <p:cNvSpPr>
            <a:spLocks noChangeArrowheads="1"/>
          </p:cNvSpPr>
          <p:nvPr/>
        </p:nvSpPr>
        <p:spPr bwMode="auto">
          <a:xfrm>
            <a:off x="2016770" y="2682875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3%</a:t>
            </a:r>
            <a:endParaRPr lang="zh-CN" altLang="en-US" sz="14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7" name="TextBox 682"/>
          <p:cNvSpPr>
            <a:spLocks noChangeArrowheads="1"/>
          </p:cNvSpPr>
          <p:nvPr/>
        </p:nvSpPr>
        <p:spPr bwMode="auto">
          <a:xfrm>
            <a:off x="1202382" y="3028950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48%</a:t>
            </a:r>
            <a:endParaRPr lang="zh-CN" altLang="en-US" sz="160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63" name="文本框 6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3663462" y="3878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整体设计架构</a:t>
            </a:r>
            <a:endParaRPr lang="zh-CN" altLang="en-US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28" y="1363997"/>
            <a:ext cx="8816327" cy="263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ISPRING_ULTRA_SCORM_COURSE_ID" val="BA564554-29D7-4581-90C1-E4F728931A6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动态商务工作报告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4ba4c6e4-3d7a-42ab-8555-958eec1da84f"/>
  <p:tag name="COMMONDATA" val="eyJoZGlkIjoiZmY5ZmZlZjllMGExMTRkMjliYzYzODNiNTQzMDk2NWEifQ=="/>
</p:tagLst>
</file>

<file path=ppt/theme/theme1.xml><?xml version="1.0" encoding="utf-8"?>
<a:theme xmlns:a="http://schemas.openxmlformats.org/drawingml/2006/main" name="WWW.2PPT.COM">
  <a:themeElements>
    <a:clrScheme name="自定义 13">
      <a:dk1>
        <a:srgbClr val="C00000"/>
      </a:dk1>
      <a:lt1>
        <a:srgbClr val="404040"/>
      </a:lt1>
      <a:dk2>
        <a:srgbClr val="C00000"/>
      </a:dk2>
      <a:lt2>
        <a:srgbClr val="404040"/>
      </a:lt2>
      <a:accent1>
        <a:srgbClr val="080808"/>
      </a:accent1>
      <a:accent2>
        <a:srgbClr val="FFFFFF"/>
      </a:accent2>
      <a:accent3>
        <a:srgbClr val="080808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 ">
  <a:themeElements>
    <a:clrScheme name="自定义 5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595959"/>
      </a:accent2>
      <a:accent3>
        <a:srgbClr val="C00000"/>
      </a:accent3>
      <a:accent4>
        <a:srgbClr val="595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5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595959"/>
      </a:accent2>
      <a:accent3>
        <a:srgbClr val="C00000"/>
      </a:accent3>
      <a:accent4>
        <a:srgbClr val="595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1198</Words>
  <Application>WPS 演示</Application>
  <PresentationFormat>全屏显示(16:9)</PresentationFormat>
  <Paragraphs>205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Arial Unicode MS</vt:lpstr>
      <vt:lpstr>微软雅黑</vt:lpstr>
      <vt:lpstr>Agency FB</vt:lpstr>
      <vt:lpstr>方正兰亭粗黑_GBK</vt:lpstr>
      <vt:lpstr>黑体</vt:lpstr>
      <vt:lpstr>Kartika</vt:lpstr>
      <vt:lpstr>Aharoni</vt:lpstr>
      <vt:lpstr>Calibri</vt:lpstr>
      <vt:lpstr>方正兰亭黑_GBK</vt:lpstr>
      <vt:lpstr>Oswald</vt:lpstr>
      <vt:lpstr>Arial</vt:lpstr>
      <vt:lpstr>方正中等线简体</vt:lpstr>
      <vt:lpstr>Arial Unicode MS</vt:lpstr>
      <vt:lpstr>Calibri Light</vt:lpstr>
      <vt:lpstr>Tw Cen MT Condensed Extra Bold</vt:lpstr>
      <vt:lpstr>WWW.2PPT.COM</vt:lpstr>
      <vt:lpstr>WWW.2PPT.COM 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www.2ppt.com-爱PPT提供资源下载</dc:title>
  <dc:creator>www.2ppt.com-爱PPT提供资源下载</dc:creator>
  <dc:description>www.2ppt.com-爱PPT提供资源下载</dc:description>
  <dc:subject>www.2ppt.com-爱PPT提供资源下载</dc:subject>
  <cp:lastModifiedBy>董春阳</cp:lastModifiedBy>
  <cp:revision>46</cp:revision>
  <dcterms:created xsi:type="dcterms:W3CDTF">2021-05-06T01:36:00Z</dcterms:created>
  <dcterms:modified xsi:type="dcterms:W3CDTF">2023-06-13T15:10:26Z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951AAC9DC9FE494ABFCCE1F9BCE49058_12</vt:lpwstr>
  </property>
  <property fmtid="{D5CDD505-2E9C-101B-9397-08002B2CF9AE}" pid="3" name="KSOProductBuildVer">
    <vt:lpwstr>2052-11.1.0.14309</vt:lpwstr>
  </property>
</Properties>
</file>