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257" r:id="rId4"/>
    <p:sldId id="258" r:id="rId5"/>
    <p:sldId id="272" r:id="rId6"/>
    <p:sldId id="268" r:id="rId7"/>
    <p:sldId id="263" r:id="rId8"/>
    <p:sldId id="264" r:id="rId9"/>
    <p:sldId id="271" r:id="rId10"/>
    <p:sldId id="260" r:id="rId11"/>
    <p:sldId id="265" r:id="rId12"/>
    <p:sldId id="262"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84E2"/>
    <a:srgbClr val="705661"/>
    <a:srgbClr val="D460FF"/>
    <a:srgbClr val="01A8FF"/>
    <a:srgbClr val="34334B"/>
    <a:srgbClr val="6D5562"/>
    <a:srgbClr val="1A070E"/>
    <a:srgbClr val="725760"/>
    <a:srgbClr val="26101D"/>
    <a:srgbClr val="47A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42"/>
    <p:restoredTop sz="94674"/>
  </p:normalViewPr>
  <p:slideViewPr>
    <p:cSldViewPr snapToGrid="0">
      <p:cViewPr varScale="1">
        <p:scale>
          <a:sx n="81" d="100"/>
          <a:sy n="81" d="100"/>
        </p:scale>
        <p:origin x="86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B8BA5D-82C1-D74E-98AF-3BF4F9ADDC1F}" type="datetimeFigureOut">
              <a:rPr kumimoji="1" lang="zh-CN" altLang="en-US" smtClean="0"/>
              <a:t>2023-06-20</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9632DA-A7C3-2347-8051-A4EE97E94607}" type="slidenum">
              <a:rPr kumimoji="1" lang="zh-CN" altLang="en-US" smtClean="0"/>
              <a:t>‹#›</a:t>
            </a:fld>
            <a:endParaRPr kumimoji="1" lang="zh-CN" altLang="en-US"/>
          </a:p>
        </p:txBody>
      </p:sp>
    </p:spTree>
    <p:extLst>
      <p:ext uri="{BB962C8B-B14F-4D97-AF65-F5344CB8AC3E}">
        <p14:creationId xmlns:p14="http://schemas.microsoft.com/office/powerpoint/2010/main" val="3581811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9" name="矩形 28">
            <a:extLst>
              <a:ext uri="{FF2B5EF4-FFF2-40B4-BE49-F238E27FC236}">
                <a16:creationId xmlns:a16="http://schemas.microsoft.com/office/drawing/2014/main" id="{C2639771-C4B2-6141-A3C2-98A33FACB552}"/>
              </a:ext>
            </a:extLst>
          </p:cNvPr>
          <p:cNvSpPr/>
          <p:nvPr userDrawn="1"/>
        </p:nvSpPr>
        <p:spPr>
          <a:xfrm flipV="1">
            <a:off x="1083077" y="1981118"/>
            <a:ext cx="10149221" cy="95945"/>
          </a:xfrm>
          <a:prstGeom prst="rect">
            <a:avLst/>
          </a:prstGeom>
          <a:gradFill>
            <a:gsLst>
              <a:gs pos="43000">
                <a:srgbClr val="B983E1"/>
              </a:gs>
              <a:gs pos="100000">
                <a:srgbClr val="17050A"/>
              </a:gs>
              <a:gs pos="0">
                <a:srgbClr val="00A8F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0" name="组合 29">
            <a:extLst>
              <a:ext uri="{FF2B5EF4-FFF2-40B4-BE49-F238E27FC236}">
                <a16:creationId xmlns:a16="http://schemas.microsoft.com/office/drawing/2014/main" id="{DB7839CE-C738-1649-AE7F-0F0A87D945C3}"/>
              </a:ext>
            </a:extLst>
          </p:cNvPr>
          <p:cNvGrpSpPr/>
          <p:nvPr userDrawn="1"/>
        </p:nvGrpSpPr>
        <p:grpSpPr>
          <a:xfrm>
            <a:off x="1083077" y="1392923"/>
            <a:ext cx="2316071" cy="1446550"/>
            <a:chOff x="3221860" y="1907278"/>
            <a:chExt cx="2316071" cy="1446550"/>
          </a:xfrm>
        </p:grpSpPr>
        <p:sp>
          <p:nvSpPr>
            <p:cNvPr id="31" name="文本框 30">
              <a:extLst>
                <a:ext uri="{FF2B5EF4-FFF2-40B4-BE49-F238E27FC236}">
                  <a16:creationId xmlns:a16="http://schemas.microsoft.com/office/drawing/2014/main" id="{CD80DC7D-74AD-504F-9134-A7F49E4A93F8}"/>
                </a:ext>
              </a:extLst>
            </p:cNvPr>
            <p:cNvSpPr txBox="1"/>
            <p:nvPr/>
          </p:nvSpPr>
          <p:spPr>
            <a:xfrm>
              <a:off x="3221860" y="1907278"/>
              <a:ext cx="1457864" cy="1446550"/>
            </a:xfrm>
            <a:prstGeom prst="rect">
              <a:avLst/>
            </a:prstGeom>
            <a:noFill/>
          </p:spPr>
          <p:txBody>
            <a:bodyPr wrap="square" rtlCol="0">
              <a:spAutoFit/>
            </a:bodyPr>
            <a:lstStyle/>
            <a:p>
              <a:r>
                <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华文仿宋" panose="02010600040101010101" pitchFamily="2" charset="-122"/>
                  <a:ea typeface="创艺简标宋" pitchFamily="2" charset="-122"/>
                </a:rPr>
                <a:t>中</a:t>
              </a:r>
            </a:p>
          </p:txBody>
        </p:sp>
        <p:sp>
          <p:nvSpPr>
            <p:cNvPr id="32" name="文本框 31">
              <a:extLst>
                <a:ext uri="{FF2B5EF4-FFF2-40B4-BE49-F238E27FC236}">
                  <a16:creationId xmlns:a16="http://schemas.microsoft.com/office/drawing/2014/main" id="{8F4E1CF4-3515-B047-A44B-4E882FA3FA9E}"/>
                </a:ext>
              </a:extLst>
            </p:cNvPr>
            <p:cNvSpPr txBox="1"/>
            <p:nvPr/>
          </p:nvSpPr>
          <p:spPr>
            <a:xfrm>
              <a:off x="4080067" y="1907278"/>
              <a:ext cx="1457864" cy="1446550"/>
            </a:xfrm>
            <a:prstGeom prst="rect">
              <a:avLst/>
            </a:prstGeom>
            <a:noFill/>
          </p:spPr>
          <p:txBody>
            <a:bodyPr wrap="square" rtlCol="0">
              <a:spAutoFit/>
            </a:bodyPr>
            <a:lstStyle/>
            <a:p>
              <a:r>
                <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华文仿宋" panose="02010600040101010101" pitchFamily="2" charset="-122"/>
                  <a:ea typeface="创艺简标宋" pitchFamily="2" charset="-122"/>
                </a:rPr>
                <a:t>国</a:t>
              </a:r>
            </a:p>
          </p:txBody>
        </p:sp>
      </p:grpSp>
      <p:grpSp>
        <p:nvGrpSpPr>
          <p:cNvPr id="33" name="组合 32">
            <a:extLst>
              <a:ext uri="{FF2B5EF4-FFF2-40B4-BE49-F238E27FC236}">
                <a16:creationId xmlns:a16="http://schemas.microsoft.com/office/drawing/2014/main" id="{6E210582-60BA-DC4F-968A-FA2D76887AA6}"/>
              </a:ext>
            </a:extLst>
          </p:cNvPr>
          <p:cNvGrpSpPr/>
          <p:nvPr userDrawn="1"/>
        </p:nvGrpSpPr>
        <p:grpSpPr>
          <a:xfrm>
            <a:off x="3005863" y="1289780"/>
            <a:ext cx="8397721" cy="1549693"/>
            <a:chOff x="1508112" y="2935045"/>
            <a:chExt cx="8397721" cy="1549693"/>
          </a:xfrm>
        </p:grpSpPr>
        <p:sp>
          <p:nvSpPr>
            <p:cNvPr id="34" name="文本框 33">
              <a:extLst>
                <a:ext uri="{FF2B5EF4-FFF2-40B4-BE49-F238E27FC236}">
                  <a16:creationId xmlns:a16="http://schemas.microsoft.com/office/drawing/2014/main" id="{67792614-81A9-4A49-9B4C-45DE0AC1BA7E}"/>
                </a:ext>
              </a:extLst>
            </p:cNvPr>
            <p:cNvSpPr txBox="1"/>
            <p:nvPr/>
          </p:nvSpPr>
          <p:spPr>
            <a:xfrm>
              <a:off x="3348263" y="2935045"/>
              <a:ext cx="929599" cy="1446550"/>
            </a:xfrm>
            <a:prstGeom prst="rect">
              <a:avLst/>
            </a:prstGeom>
            <a:noFill/>
          </p:spPr>
          <p:txBody>
            <a:bodyPr wrap="square" rtlCol="0">
              <a:spAutoFit/>
            </a:bodyPr>
            <a:lstStyle/>
            <a:p>
              <a:r>
                <a:rPr lang="en-US" altLang="zh-CN" sz="8800" b="1" dirty="0">
                  <a:gradFill flip="none" rotWithShape="1">
                    <a:gsLst>
                      <a:gs pos="100000">
                        <a:schemeClr val="tx1">
                          <a:lumMod val="95000"/>
                          <a:lumOff val="5000"/>
                          <a:alpha val="0"/>
                        </a:schemeClr>
                      </a:gs>
                      <a:gs pos="39000">
                        <a:schemeClr val="bg1"/>
                      </a:gs>
                      <a:gs pos="0">
                        <a:schemeClr val="bg1"/>
                      </a:gs>
                    </a:gsLst>
                    <a:lin ang="0" scaled="1"/>
                    <a:tileRect/>
                  </a:gradFill>
                  <a:latin typeface="方正粗黑宋简体" panose="02000000000000000000" pitchFamily="2" charset="-122"/>
                  <a:ea typeface="方正粗黑宋简体" panose="02000000000000000000" pitchFamily="2" charset="-122"/>
                </a:rPr>
                <a:t>+</a:t>
              </a:r>
              <a:endPar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方正粗黑宋简体" panose="02000000000000000000" pitchFamily="2" charset="-122"/>
                <a:ea typeface="方正粗黑宋简体" panose="02000000000000000000" pitchFamily="2" charset="-122"/>
              </a:endParaRPr>
            </a:p>
          </p:txBody>
        </p:sp>
        <p:sp>
          <p:nvSpPr>
            <p:cNvPr id="35" name="文本框 34">
              <a:extLst>
                <a:ext uri="{FF2B5EF4-FFF2-40B4-BE49-F238E27FC236}">
                  <a16:creationId xmlns:a16="http://schemas.microsoft.com/office/drawing/2014/main" id="{69072ADF-3562-1449-934D-086A6A7EB68F}"/>
                </a:ext>
              </a:extLst>
            </p:cNvPr>
            <p:cNvSpPr txBox="1"/>
            <p:nvPr/>
          </p:nvSpPr>
          <p:spPr>
            <a:xfrm>
              <a:off x="5093031" y="2953697"/>
              <a:ext cx="1457864" cy="1446550"/>
            </a:xfrm>
            <a:prstGeom prst="rect">
              <a:avLst/>
            </a:prstGeom>
            <a:noFill/>
          </p:spPr>
          <p:txBody>
            <a:bodyPr wrap="square" rtlCol="0">
              <a:spAutoFit/>
            </a:bodyPr>
            <a:lstStyle/>
            <a:p>
              <a:r>
                <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华文仿宋" panose="02010600040101010101" pitchFamily="2" charset="-122"/>
                  <a:ea typeface="创艺简标宋" pitchFamily="2" charset="-122"/>
                </a:rPr>
                <a:t>开</a:t>
              </a:r>
            </a:p>
          </p:txBody>
        </p:sp>
        <p:sp>
          <p:nvSpPr>
            <p:cNvPr id="36" name="文本框 35">
              <a:extLst>
                <a:ext uri="{FF2B5EF4-FFF2-40B4-BE49-F238E27FC236}">
                  <a16:creationId xmlns:a16="http://schemas.microsoft.com/office/drawing/2014/main" id="{7632E4E3-3B93-7F43-813C-E68589AADA84}"/>
                </a:ext>
              </a:extLst>
            </p:cNvPr>
            <p:cNvSpPr txBox="1"/>
            <p:nvPr/>
          </p:nvSpPr>
          <p:spPr>
            <a:xfrm>
              <a:off x="5957860" y="2953697"/>
              <a:ext cx="1457864" cy="1446550"/>
            </a:xfrm>
            <a:prstGeom prst="rect">
              <a:avLst/>
            </a:prstGeom>
            <a:noFill/>
          </p:spPr>
          <p:txBody>
            <a:bodyPr wrap="square" rtlCol="0">
              <a:spAutoFit/>
            </a:bodyPr>
            <a:lstStyle/>
            <a:p>
              <a:r>
                <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华文仿宋" panose="02010600040101010101" pitchFamily="2" charset="-122"/>
                  <a:ea typeface="创艺简标宋" pitchFamily="2" charset="-122"/>
                </a:rPr>
                <a:t>发</a:t>
              </a:r>
            </a:p>
          </p:txBody>
        </p:sp>
        <p:sp>
          <p:nvSpPr>
            <p:cNvPr id="37" name="文本框 36">
              <a:extLst>
                <a:ext uri="{FF2B5EF4-FFF2-40B4-BE49-F238E27FC236}">
                  <a16:creationId xmlns:a16="http://schemas.microsoft.com/office/drawing/2014/main" id="{78D06326-E8FB-474C-AC53-78A669EE44C6}"/>
                </a:ext>
              </a:extLst>
            </p:cNvPr>
            <p:cNvSpPr txBox="1"/>
            <p:nvPr/>
          </p:nvSpPr>
          <p:spPr>
            <a:xfrm>
              <a:off x="6776691" y="2953697"/>
              <a:ext cx="1457864" cy="1446550"/>
            </a:xfrm>
            <a:prstGeom prst="rect">
              <a:avLst/>
            </a:prstGeom>
            <a:noFill/>
          </p:spPr>
          <p:txBody>
            <a:bodyPr wrap="square" rtlCol="0">
              <a:spAutoFit/>
            </a:bodyPr>
            <a:lstStyle/>
            <a:p>
              <a:r>
                <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华文仿宋" panose="02010600040101010101" pitchFamily="2" charset="-122"/>
                  <a:ea typeface="创艺简标宋" pitchFamily="2" charset="-122"/>
                </a:rPr>
                <a:t>者</a:t>
              </a:r>
            </a:p>
          </p:txBody>
        </p:sp>
        <p:sp>
          <p:nvSpPr>
            <p:cNvPr id="38" name="文本框 37">
              <a:extLst>
                <a:ext uri="{FF2B5EF4-FFF2-40B4-BE49-F238E27FC236}">
                  <a16:creationId xmlns:a16="http://schemas.microsoft.com/office/drawing/2014/main" id="{23F8418A-C496-5649-9E48-673FB2C4D9ED}"/>
                </a:ext>
              </a:extLst>
            </p:cNvPr>
            <p:cNvSpPr txBox="1"/>
            <p:nvPr/>
          </p:nvSpPr>
          <p:spPr>
            <a:xfrm>
              <a:off x="7570912" y="2953697"/>
              <a:ext cx="1457864" cy="1446550"/>
            </a:xfrm>
            <a:prstGeom prst="rect">
              <a:avLst/>
            </a:prstGeom>
            <a:noFill/>
          </p:spPr>
          <p:txBody>
            <a:bodyPr wrap="square" rtlCol="0">
              <a:spAutoFit/>
            </a:bodyPr>
            <a:lstStyle/>
            <a:p>
              <a:r>
                <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华文仿宋" panose="02010600040101010101" pitchFamily="2" charset="-122"/>
                  <a:ea typeface="创艺简标宋" pitchFamily="2" charset="-122"/>
                </a:rPr>
                <a:t>大</a:t>
              </a:r>
            </a:p>
          </p:txBody>
        </p:sp>
        <p:sp>
          <p:nvSpPr>
            <p:cNvPr id="39" name="文本框 38">
              <a:extLst>
                <a:ext uri="{FF2B5EF4-FFF2-40B4-BE49-F238E27FC236}">
                  <a16:creationId xmlns:a16="http://schemas.microsoft.com/office/drawing/2014/main" id="{C6E799F2-1601-4847-8FEE-1391CF507C68}"/>
                </a:ext>
              </a:extLst>
            </p:cNvPr>
            <p:cNvSpPr txBox="1"/>
            <p:nvPr/>
          </p:nvSpPr>
          <p:spPr>
            <a:xfrm>
              <a:off x="8447969" y="2953697"/>
              <a:ext cx="1457864" cy="1446550"/>
            </a:xfrm>
            <a:prstGeom prst="rect">
              <a:avLst/>
            </a:prstGeom>
            <a:noFill/>
          </p:spPr>
          <p:txBody>
            <a:bodyPr wrap="square" rtlCol="0">
              <a:spAutoFit/>
            </a:bodyPr>
            <a:lstStyle/>
            <a:p>
              <a:r>
                <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华文仿宋" panose="02010600040101010101" pitchFamily="2" charset="-122"/>
                  <a:ea typeface="创艺简标宋" pitchFamily="2" charset="-122"/>
                </a:rPr>
                <a:t>赛</a:t>
              </a:r>
            </a:p>
          </p:txBody>
        </p:sp>
        <p:grpSp>
          <p:nvGrpSpPr>
            <p:cNvPr id="40" name="组合 39">
              <a:extLst>
                <a:ext uri="{FF2B5EF4-FFF2-40B4-BE49-F238E27FC236}">
                  <a16:creationId xmlns:a16="http://schemas.microsoft.com/office/drawing/2014/main" id="{BD0B7E4C-E5F4-3E4A-9133-7727388D8BFA}"/>
                </a:ext>
              </a:extLst>
            </p:cNvPr>
            <p:cNvGrpSpPr/>
            <p:nvPr/>
          </p:nvGrpSpPr>
          <p:grpSpPr>
            <a:xfrm>
              <a:off x="1508112" y="3038188"/>
              <a:ext cx="1994660" cy="1446550"/>
              <a:chOff x="1490018" y="4162664"/>
              <a:chExt cx="1994660" cy="1446550"/>
            </a:xfrm>
          </p:grpSpPr>
          <p:sp>
            <p:nvSpPr>
              <p:cNvPr id="44" name="文本框 43">
                <a:extLst>
                  <a:ext uri="{FF2B5EF4-FFF2-40B4-BE49-F238E27FC236}">
                    <a16:creationId xmlns:a16="http://schemas.microsoft.com/office/drawing/2014/main" id="{578CBDB0-7C0D-C143-A992-5483ECC636B1}"/>
                  </a:ext>
                </a:extLst>
              </p:cNvPr>
              <p:cNvSpPr txBox="1"/>
              <p:nvPr/>
            </p:nvSpPr>
            <p:spPr>
              <a:xfrm>
                <a:off x="1490018" y="4162664"/>
                <a:ext cx="956464" cy="1446550"/>
              </a:xfrm>
              <a:prstGeom prst="rect">
                <a:avLst/>
              </a:prstGeom>
              <a:noFill/>
            </p:spPr>
            <p:txBody>
              <a:bodyPr wrap="square" rtlCol="0">
                <a:spAutoFit/>
              </a:bodyPr>
              <a:lstStyle/>
              <a:p>
                <a:r>
                  <a:rPr lang="en-US" altLang="zh-CN" sz="8800" b="1" dirty="0">
                    <a:gradFill flip="none" rotWithShape="1">
                      <a:gsLst>
                        <a:gs pos="100000">
                          <a:schemeClr val="tx1">
                            <a:lumMod val="95000"/>
                            <a:lumOff val="5000"/>
                            <a:alpha val="0"/>
                          </a:schemeClr>
                        </a:gs>
                        <a:gs pos="39000">
                          <a:schemeClr val="bg1"/>
                        </a:gs>
                        <a:gs pos="0">
                          <a:schemeClr val="bg1"/>
                        </a:gs>
                      </a:gsLst>
                      <a:lin ang="0" scaled="1"/>
                      <a:tileRect/>
                    </a:gradFill>
                    <a:latin typeface="Arial Unicode MS" panose="020B0604020202020204" pitchFamily="34" charset="-122"/>
                    <a:ea typeface="Arial Unicode MS" panose="020B0604020202020204" pitchFamily="34" charset="-122"/>
                    <a:cs typeface="Arial Unicode MS" panose="020B0604020202020204" pitchFamily="34" charset="-122"/>
                  </a:rPr>
                  <a:t>R</a:t>
                </a:r>
                <a:endPar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5" name="文本框 44">
                <a:extLst>
                  <a:ext uri="{FF2B5EF4-FFF2-40B4-BE49-F238E27FC236}">
                    <a16:creationId xmlns:a16="http://schemas.microsoft.com/office/drawing/2014/main" id="{840C3D01-E207-B747-BC88-FBD3D3A40F67}"/>
                  </a:ext>
                </a:extLst>
              </p:cNvPr>
              <p:cNvSpPr txBox="1"/>
              <p:nvPr/>
            </p:nvSpPr>
            <p:spPr>
              <a:xfrm>
                <a:off x="2055316" y="4162664"/>
                <a:ext cx="956464" cy="1446550"/>
              </a:xfrm>
              <a:prstGeom prst="rect">
                <a:avLst/>
              </a:prstGeom>
              <a:noFill/>
            </p:spPr>
            <p:txBody>
              <a:bodyPr wrap="square" rtlCol="0">
                <a:spAutoFit/>
              </a:bodyPr>
              <a:lstStyle/>
              <a:p>
                <a:r>
                  <a:rPr lang="en-US" altLang="zh-CN" sz="8800" b="1" dirty="0">
                    <a:gradFill flip="none" rotWithShape="1">
                      <a:gsLst>
                        <a:gs pos="100000">
                          <a:schemeClr val="tx1">
                            <a:lumMod val="95000"/>
                            <a:lumOff val="5000"/>
                            <a:alpha val="0"/>
                          </a:schemeClr>
                        </a:gs>
                        <a:gs pos="39000">
                          <a:schemeClr val="bg1"/>
                        </a:gs>
                        <a:gs pos="0">
                          <a:schemeClr val="bg1"/>
                        </a:gs>
                      </a:gsLst>
                      <a:lin ang="0" scaled="1"/>
                      <a:tileRect/>
                    </a:gradFill>
                    <a:latin typeface="Arial Unicode MS" panose="020B0604020202020204" pitchFamily="34" charset="-122"/>
                    <a:ea typeface="Arial Unicode MS" panose="020B0604020202020204" pitchFamily="34" charset="-122"/>
                    <a:cs typeface="Arial Unicode MS" panose="020B0604020202020204" pitchFamily="34" charset="-122"/>
                  </a:rPr>
                  <a:t>P</a:t>
                </a:r>
                <a:endPar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6" name="文本框 45">
                <a:extLst>
                  <a:ext uri="{FF2B5EF4-FFF2-40B4-BE49-F238E27FC236}">
                    <a16:creationId xmlns:a16="http://schemas.microsoft.com/office/drawing/2014/main" id="{382750CA-C3B8-2941-AE2F-F28F14B48C5C}"/>
                  </a:ext>
                </a:extLst>
              </p:cNvPr>
              <p:cNvSpPr txBox="1"/>
              <p:nvPr/>
            </p:nvSpPr>
            <p:spPr>
              <a:xfrm>
                <a:off x="2528214" y="4162664"/>
                <a:ext cx="956464" cy="1446550"/>
              </a:xfrm>
              <a:prstGeom prst="rect">
                <a:avLst/>
              </a:prstGeom>
              <a:noFill/>
            </p:spPr>
            <p:txBody>
              <a:bodyPr wrap="square" rtlCol="0">
                <a:spAutoFit/>
              </a:bodyPr>
              <a:lstStyle/>
              <a:p>
                <a:r>
                  <a:rPr lang="en-US" altLang="zh-CN" sz="8800" b="1" dirty="0">
                    <a:gradFill flip="none" rotWithShape="1">
                      <a:gsLst>
                        <a:gs pos="100000">
                          <a:schemeClr val="tx1">
                            <a:lumMod val="95000"/>
                            <a:lumOff val="5000"/>
                            <a:alpha val="0"/>
                          </a:schemeClr>
                        </a:gs>
                        <a:gs pos="39000">
                          <a:schemeClr val="bg1"/>
                        </a:gs>
                        <a:gs pos="0">
                          <a:schemeClr val="bg1"/>
                        </a:gs>
                      </a:gsLst>
                      <a:lin ang="0" scaled="1"/>
                      <a:tileRect/>
                    </a:gradFill>
                    <a:latin typeface="Arial Unicode MS" panose="020B0604020202020204" pitchFamily="34" charset="-122"/>
                    <a:ea typeface="Arial Unicode MS" panose="020B0604020202020204" pitchFamily="34" charset="-122"/>
                    <a:cs typeface="Arial Unicode MS" panose="020B0604020202020204" pitchFamily="34" charset="-122"/>
                  </a:rPr>
                  <a:t>A</a:t>
                </a:r>
                <a:endPar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grpSp>
        <p:grpSp>
          <p:nvGrpSpPr>
            <p:cNvPr id="41" name="组合 40">
              <a:extLst>
                <a:ext uri="{FF2B5EF4-FFF2-40B4-BE49-F238E27FC236}">
                  <a16:creationId xmlns:a16="http://schemas.microsoft.com/office/drawing/2014/main" id="{AB3B1B7B-78AE-ED46-9FAA-D89F11D0771E}"/>
                </a:ext>
              </a:extLst>
            </p:cNvPr>
            <p:cNvGrpSpPr/>
            <p:nvPr/>
          </p:nvGrpSpPr>
          <p:grpSpPr>
            <a:xfrm>
              <a:off x="3953483" y="3038188"/>
              <a:ext cx="1657791" cy="1446550"/>
              <a:chOff x="4007931" y="4826644"/>
              <a:chExt cx="1657791" cy="1446550"/>
            </a:xfrm>
          </p:grpSpPr>
          <p:sp>
            <p:nvSpPr>
              <p:cNvPr id="42" name="文本框 41">
                <a:extLst>
                  <a:ext uri="{FF2B5EF4-FFF2-40B4-BE49-F238E27FC236}">
                    <a16:creationId xmlns:a16="http://schemas.microsoft.com/office/drawing/2014/main" id="{B0D633E1-F692-4442-A332-40DEAB59CCEF}"/>
                  </a:ext>
                </a:extLst>
              </p:cNvPr>
              <p:cNvSpPr txBox="1"/>
              <p:nvPr/>
            </p:nvSpPr>
            <p:spPr>
              <a:xfrm>
                <a:off x="4007931" y="4826644"/>
                <a:ext cx="975952" cy="1446550"/>
              </a:xfrm>
              <a:prstGeom prst="rect">
                <a:avLst/>
              </a:prstGeom>
              <a:noFill/>
            </p:spPr>
            <p:txBody>
              <a:bodyPr wrap="square" rtlCol="0">
                <a:spAutoFit/>
              </a:bodyPr>
              <a:lstStyle/>
              <a:p>
                <a:r>
                  <a:rPr lang="en-US" altLang="zh-CN" sz="8800" b="1" dirty="0">
                    <a:gradFill flip="none" rotWithShape="1">
                      <a:gsLst>
                        <a:gs pos="100000">
                          <a:schemeClr val="tx1">
                            <a:lumMod val="95000"/>
                            <a:lumOff val="5000"/>
                            <a:alpha val="0"/>
                          </a:schemeClr>
                        </a:gs>
                        <a:gs pos="39000">
                          <a:schemeClr val="bg1"/>
                        </a:gs>
                        <a:gs pos="0">
                          <a:schemeClr val="bg1"/>
                        </a:gs>
                      </a:gsLst>
                      <a:lin ang="0" scaled="1"/>
                      <a:tileRect/>
                    </a:gradFill>
                    <a:latin typeface="Arial Unicode MS" panose="020B0604020202020204" pitchFamily="34" charset="-122"/>
                    <a:ea typeface="Arial Unicode MS" panose="020B0604020202020204" pitchFamily="34" charset="-122"/>
                    <a:cs typeface="Arial Unicode MS" panose="020B0604020202020204" pitchFamily="34" charset="-122"/>
                  </a:rPr>
                  <a:t>A</a:t>
                </a:r>
                <a:endPar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3" name="文本框 42">
                <a:extLst>
                  <a:ext uri="{FF2B5EF4-FFF2-40B4-BE49-F238E27FC236}">
                    <a16:creationId xmlns:a16="http://schemas.microsoft.com/office/drawing/2014/main" id="{D96BDE8B-3175-664B-B77B-35F1E90EA5D8}"/>
                  </a:ext>
                </a:extLst>
              </p:cNvPr>
              <p:cNvSpPr txBox="1"/>
              <p:nvPr/>
            </p:nvSpPr>
            <p:spPr>
              <a:xfrm>
                <a:off x="4689770" y="4826644"/>
                <a:ext cx="975952" cy="1446550"/>
              </a:xfrm>
              <a:prstGeom prst="rect">
                <a:avLst/>
              </a:prstGeom>
              <a:noFill/>
            </p:spPr>
            <p:txBody>
              <a:bodyPr wrap="square" rtlCol="0">
                <a:spAutoFit/>
              </a:bodyPr>
              <a:lstStyle/>
              <a:p>
                <a:r>
                  <a:rPr lang="en-US" altLang="zh-CN" sz="8800" b="1" dirty="0">
                    <a:gradFill flip="none" rotWithShape="1">
                      <a:gsLst>
                        <a:gs pos="100000">
                          <a:schemeClr val="tx1">
                            <a:lumMod val="95000"/>
                            <a:lumOff val="5000"/>
                            <a:alpha val="0"/>
                          </a:schemeClr>
                        </a:gs>
                        <a:gs pos="39000">
                          <a:schemeClr val="bg1"/>
                        </a:gs>
                        <a:gs pos="0">
                          <a:schemeClr val="bg1"/>
                        </a:gs>
                      </a:gsLst>
                      <a:lin ang="0" scaled="1"/>
                      <a:tileRect/>
                    </a:gradFill>
                    <a:latin typeface="Arial Unicode MS" panose="020B0604020202020204" pitchFamily="34" charset="-122"/>
                    <a:ea typeface="Arial Unicode MS" panose="020B0604020202020204" pitchFamily="34" charset="-122"/>
                    <a:cs typeface="Arial Unicode MS" panose="020B0604020202020204" pitchFamily="34" charset="-122"/>
                  </a:rPr>
                  <a:t>I</a:t>
                </a:r>
                <a:endPar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grpSp>
      </p:grpSp>
      <p:sp>
        <p:nvSpPr>
          <p:cNvPr id="47" name="文本框 46">
            <a:extLst>
              <a:ext uri="{FF2B5EF4-FFF2-40B4-BE49-F238E27FC236}">
                <a16:creationId xmlns:a16="http://schemas.microsoft.com/office/drawing/2014/main" id="{07A71C72-E49E-AA4F-9341-A099334FD0C7}"/>
              </a:ext>
            </a:extLst>
          </p:cNvPr>
          <p:cNvSpPr txBox="1"/>
          <p:nvPr userDrawn="1"/>
        </p:nvSpPr>
        <p:spPr>
          <a:xfrm>
            <a:off x="4432464" y="3668573"/>
            <a:ext cx="3904479" cy="584775"/>
          </a:xfrm>
          <a:prstGeom prst="rect">
            <a:avLst/>
          </a:prstGeom>
          <a:noFill/>
        </p:spPr>
        <p:txBody>
          <a:bodyPr wrap="square" rtlCol="0">
            <a:spAutoFit/>
          </a:bodyPr>
          <a:lstStyle/>
          <a:p>
            <a:r>
              <a:rPr lang="zh-CN" altLang="en-US"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融合 </a:t>
            </a:r>
            <a:r>
              <a:rPr lang="en-US" altLang="zh-CN"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zh-CN" altLang="en-US"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创新 </a:t>
            </a:r>
            <a:r>
              <a:rPr lang="en-US" altLang="zh-CN"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zh-CN" altLang="en-US"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创造</a:t>
            </a:r>
          </a:p>
        </p:txBody>
      </p:sp>
      <p:pic>
        <p:nvPicPr>
          <p:cNvPr id="48" name="图片 47">
            <a:extLst>
              <a:ext uri="{FF2B5EF4-FFF2-40B4-BE49-F238E27FC236}">
                <a16:creationId xmlns:a16="http://schemas.microsoft.com/office/drawing/2014/main" id="{19D6FEC9-8B94-4640-A3A1-CA01CC45CB3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6506"/>
          <a:stretch/>
        </p:blipFill>
        <p:spPr>
          <a:xfrm rot="5400000">
            <a:off x="4615214" y="1275122"/>
            <a:ext cx="384548" cy="605651"/>
          </a:xfrm>
          <a:prstGeom prst="rect">
            <a:avLst/>
          </a:prstGeom>
        </p:spPr>
      </p:pic>
      <p:pic>
        <p:nvPicPr>
          <p:cNvPr id="49" name="图片 48">
            <a:extLst>
              <a:ext uri="{FF2B5EF4-FFF2-40B4-BE49-F238E27FC236}">
                <a16:creationId xmlns:a16="http://schemas.microsoft.com/office/drawing/2014/main" id="{1E211DBE-A93A-1049-B50B-D4C27CAD8CFD}"/>
              </a:ext>
            </a:extLst>
          </p:cNvPr>
          <p:cNvPicPr>
            <a:picLocks noChangeAspect="1"/>
          </p:cNvPicPr>
          <p:nvPr userDrawn="1"/>
        </p:nvPicPr>
        <p:blipFill rotWithShape="1">
          <a:blip r:embed="rId3" cstate="print">
            <a:duotone>
              <a:prstClr val="black"/>
              <a:schemeClr val="accent4">
                <a:tint val="45000"/>
                <a:satMod val="400000"/>
              </a:schemeClr>
            </a:duotone>
            <a:extLst>
              <a:ext uri="{28A0092B-C50C-407E-A947-70E740481C1C}">
                <a14:useLocalDpi xmlns:a14="http://schemas.microsoft.com/office/drawing/2010/main" val="0"/>
              </a:ext>
            </a:extLst>
          </a:blip>
          <a:srcRect l="36506"/>
          <a:stretch/>
        </p:blipFill>
        <p:spPr>
          <a:xfrm rot="5400000">
            <a:off x="7579447" y="3019739"/>
            <a:ext cx="672156" cy="1058624"/>
          </a:xfrm>
          <a:prstGeom prst="rect">
            <a:avLst/>
          </a:prstGeom>
        </p:spPr>
      </p:pic>
      <p:sp>
        <p:nvSpPr>
          <p:cNvPr id="50" name="文本框 49">
            <a:extLst>
              <a:ext uri="{FF2B5EF4-FFF2-40B4-BE49-F238E27FC236}">
                <a16:creationId xmlns:a16="http://schemas.microsoft.com/office/drawing/2014/main" id="{37E0C090-89A0-6B4A-9558-A875E2837509}"/>
              </a:ext>
            </a:extLst>
          </p:cNvPr>
          <p:cNvSpPr txBox="1"/>
          <p:nvPr userDrawn="1"/>
        </p:nvSpPr>
        <p:spPr>
          <a:xfrm>
            <a:off x="2395708" y="2673824"/>
            <a:ext cx="7494359" cy="584775"/>
          </a:xfrm>
          <a:prstGeom prst="rect">
            <a:avLst/>
          </a:prstGeom>
          <a:noFill/>
        </p:spPr>
        <p:txBody>
          <a:bodyPr wrap="none" rtlCol="0">
            <a:spAutoFit/>
          </a:bodyPr>
          <a:lstStyle/>
          <a:p>
            <a:r>
              <a:rPr lang="en-US" altLang="zh-CN" sz="3200" dirty="0">
                <a:solidFill>
                  <a:schemeClr val="bg1"/>
                </a:solidFill>
                <a:latin typeface="Ebrima" panose="02000000000000000000" pitchFamily="2" charset="0"/>
                <a:ea typeface="Ebrima" panose="02000000000000000000" pitchFamily="2" charset="0"/>
                <a:cs typeface="Ebrima" panose="02000000000000000000" pitchFamily="2" charset="0"/>
              </a:rPr>
              <a:t>CHINA RPA+AI DEVELOPER CHALLENGE</a:t>
            </a:r>
            <a:endParaRPr lang="zh-CN" altLang="en-US" sz="3200" dirty="0">
              <a:solidFill>
                <a:schemeClr val="bg1"/>
              </a:solidFill>
              <a:latin typeface="Ebrima" panose="02000000000000000000" pitchFamily="2" charset="0"/>
              <a:ea typeface="微软雅黑" panose="020B0503020204020204" pitchFamily="34" charset="-122"/>
              <a:cs typeface="Ebrima" panose="02000000000000000000" pitchFamily="2" charset="0"/>
            </a:endParaRPr>
          </a:p>
        </p:txBody>
      </p:sp>
    </p:spTree>
    <p:extLst>
      <p:ext uri="{BB962C8B-B14F-4D97-AF65-F5344CB8AC3E}">
        <p14:creationId xmlns:p14="http://schemas.microsoft.com/office/powerpoint/2010/main" val="2692416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295FEE9-3369-4D2B-8668-FFFB4CA86DEA}" type="datetimeFigureOut">
              <a:rPr lang="zh-CN" altLang="en-US" smtClean="0"/>
              <a:t>2023-06-20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8E46046-C7FE-4B04-806F-A48B4A20A731}" type="slidenum">
              <a:rPr lang="zh-CN" altLang="en-US" smtClean="0"/>
              <a:t>‹#›</a:t>
            </a:fld>
            <a:endParaRPr lang="zh-CN" altLang="en-US"/>
          </a:p>
        </p:txBody>
      </p:sp>
    </p:spTree>
    <p:extLst>
      <p:ext uri="{BB962C8B-B14F-4D97-AF65-F5344CB8AC3E}">
        <p14:creationId xmlns:p14="http://schemas.microsoft.com/office/powerpoint/2010/main" val="4028259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295FEE9-3369-4D2B-8668-FFFB4CA86DEA}" type="datetimeFigureOut">
              <a:rPr lang="zh-CN" altLang="en-US" smtClean="0"/>
              <a:t>2023-06-20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8E46046-C7FE-4B04-806F-A48B4A20A731}" type="slidenum">
              <a:rPr lang="zh-CN" altLang="en-US" smtClean="0"/>
              <a:t>‹#›</a:t>
            </a:fld>
            <a:endParaRPr lang="zh-CN" altLang="en-US"/>
          </a:p>
        </p:txBody>
      </p:sp>
    </p:spTree>
    <p:extLst>
      <p:ext uri="{BB962C8B-B14F-4D97-AF65-F5344CB8AC3E}">
        <p14:creationId xmlns:p14="http://schemas.microsoft.com/office/powerpoint/2010/main" val="1212308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295FEE9-3369-4D2B-8668-FFFB4CA86DEA}" type="datetimeFigureOut">
              <a:rPr lang="zh-CN" altLang="en-US" smtClean="0"/>
              <a:t>2023-06-20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8E46046-C7FE-4B04-806F-A48B4A20A731}" type="slidenum">
              <a:rPr lang="zh-CN" altLang="en-US" smtClean="0"/>
              <a:t>‹#›</a:t>
            </a:fld>
            <a:endParaRPr lang="zh-CN" altLang="en-US"/>
          </a:p>
        </p:txBody>
      </p:sp>
    </p:spTree>
    <p:extLst>
      <p:ext uri="{BB962C8B-B14F-4D97-AF65-F5344CB8AC3E}">
        <p14:creationId xmlns:p14="http://schemas.microsoft.com/office/powerpoint/2010/main" val="2982111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0295FEE9-3369-4D2B-8668-FFFB4CA86DEA}" type="datetimeFigureOut">
              <a:rPr lang="zh-CN" altLang="en-US" smtClean="0"/>
              <a:t>2023-06-20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8E46046-C7FE-4B04-806F-A48B4A20A731}" type="slidenum">
              <a:rPr lang="zh-CN" altLang="en-US" smtClean="0"/>
              <a:t>‹#›</a:t>
            </a:fld>
            <a:endParaRPr lang="zh-CN" altLang="en-US"/>
          </a:p>
        </p:txBody>
      </p:sp>
    </p:spTree>
    <p:extLst>
      <p:ext uri="{BB962C8B-B14F-4D97-AF65-F5344CB8AC3E}">
        <p14:creationId xmlns:p14="http://schemas.microsoft.com/office/powerpoint/2010/main" val="2905994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295FEE9-3369-4D2B-8668-FFFB4CA86DEA}" type="datetimeFigureOut">
              <a:rPr lang="zh-CN" altLang="en-US" smtClean="0"/>
              <a:t>2023-06-20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8E46046-C7FE-4B04-806F-A48B4A20A731}" type="slidenum">
              <a:rPr lang="zh-CN" altLang="en-US" smtClean="0"/>
              <a:t>‹#›</a:t>
            </a:fld>
            <a:endParaRPr lang="zh-CN" altLang="en-US"/>
          </a:p>
        </p:txBody>
      </p:sp>
    </p:spTree>
    <p:extLst>
      <p:ext uri="{BB962C8B-B14F-4D97-AF65-F5344CB8AC3E}">
        <p14:creationId xmlns:p14="http://schemas.microsoft.com/office/powerpoint/2010/main" val="622692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0295FEE9-3369-4D2B-8668-FFFB4CA86DEA}" type="datetimeFigureOut">
              <a:rPr lang="zh-CN" altLang="en-US" smtClean="0"/>
              <a:t>2023-06-20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8E46046-C7FE-4B04-806F-A48B4A20A731}" type="slidenum">
              <a:rPr lang="zh-CN" altLang="en-US" smtClean="0"/>
              <a:t>‹#›</a:t>
            </a:fld>
            <a:endParaRPr lang="zh-CN" altLang="en-US"/>
          </a:p>
        </p:txBody>
      </p:sp>
    </p:spTree>
    <p:extLst>
      <p:ext uri="{BB962C8B-B14F-4D97-AF65-F5344CB8AC3E}">
        <p14:creationId xmlns:p14="http://schemas.microsoft.com/office/powerpoint/2010/main" val="3549990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295FEE9-3369-4D2B-8668-FFFB4CA86DEA}" type="datetimeFigureOut">
              <a:rPr lang="zh-CN" altLang="en-US" smtClean="0"/>
              <a:t>2023-06-20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8E46046-C7FE-4B04-806F-A48B4A20A731}" type="slidenum">
              <a:rPr lang="zh-CN" altLang="en-US" smtClean="0"/>
              <a:t>‹#›</a:t>
            </a:fld>
            <a:endParaRPr lang="zh-CN" altLang="en-US"/>
          </a:p>
        </p:txBody>
      </p:sp>
    </p:spTree>
    <p:extLst>
      <p:ext uri="{BB962C8B-B14F-4D97-AF65-F5344CB8AC3E}">
        <p14:creationId xmlns:p14="http://schemas.microsoft.com/office/powerpoint/2010/main" val="1750633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95FEE9-3369-4D2B-8668-FFFB4CA86DEA}" type="datetimeFigureOut">
              <a:rPr lang="zh-CN" altLang="en-US" smtClean="0"/>
              <a:t>2023-06-20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8E46046-C7FE-4B04-806F-A48B4A20A731}" type="slidenum">
              <a:rPr lang="zh-CN" altLang="en-US" smtClean="0"/>
              <a:t>‹#›</a:t>
            </a:fld>
            <a:endParaRPr lang="zh-CN" altLang="en-US"/>
          </a:p>
        </p:txBody>
      </p:sp>
    </p:spTree>
    <p:extLst>
      <p:ext uri="{BB962C8B-B14F-4D97-AF65-F5344CB8AC3E}">
        <p14:creationId xmlns:p14="http://schemas.microsoft.com/office/powerpoint/2010/main" val="2331466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DA4AEEBA-C5AC-6C4E-B9BD-66745C1DD1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6812" y="1752261"/>
            <a:ext cx="4201895" cy="1917369"/>
          </a:xfrm>
          <a:prstGeom prst="rect">
            <a:avLst/>
          </a:prstGeom>
        </p:spPr>
      </p:pic>
      <p:pic>
        <p:nvPicPr>
          <p:cNvPr id="10" name="图片 9">
            <a:extLst>
              <a:ext uri="{FF2B5EF4-FFF2-40B4-BE49-F238E27FC236}">
                <a16:creationId xmlns:a16="http://schemas.microsoft.com/office/drawing/2014/main" id="{32544204-D735-F847-8078-9CF644B8993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56294" y="2499927"/>
            <a:ext cx="4814036" cy="2339406"/>
          </a:xfrm>
          <a:prstGeom prst="rect">
            <a:avLst/>
          </a:prstGeom>
        </p:spPr>
      </p:pic>
      <p:sp>
        <p:nvSpPr>
          <p:cNvPr id="12" name="文本框 11">
            <a:extLst>
              <a:ext uri="{FF2B5EF4-FFF2-40B4-BE49-F238E27FC236}">
                <a16:creationId xmlns:a16="http://schemas.microsoft.com/office/drawing/2014/main" id="{A7EBE87E-D6A8-C342-8030-16BDB59A32CF}"/>
              </a:ext>
            </a:extLst>
          </p:cNvPr>
          <p:cNvSpPr txBox="1"/>
          <p:nvPr userDrawn="1"/>
        </p:nvSpPr>
        <p:spPr>
          <a:xfrm>
            <a:off x="1731229" y="3669630"/>
            <a:ext cx="3904479" cy="584775"/>
          </a:xfrm>
          <a:prstGeom prst="rect">
            <a:avLst/>
          </a:prstGeom>
          <a:noFill/>
        </p:spPr>
        <p:txBody>
          <a:bodyPr wrap="square" rtlCol="0">
            <a:spAutoFit/>
          </a:bodyPr>
          <a:lstStyle/>
          <a:p>
            <a:r>
              <a:rPr lang="zh-CN" altLang="en-US"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融合 </a:t>
            </a:r>
            <a:r>
              <a:rPr lang="en-US" altLang="zh-CN"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zh-CN" altLang="en-US"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创新 </a:t>
            </a:r>
            <a:r>
              <a:rPr lang="en-US" altLang="zh-CN"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zh-CN" altLang="en-US"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创造</a:t>
            </a:r>
          </a:p>
        </p:txBody>
      </p:sp>
    </p:spTree>
    <p:extLst>
      <p:ext uri="{BB962C8B-B14F-4D97-AF65-F5344CB8AC3E}">
        <p14:creationId xmlns:p14="http://schemas.microsoft.com/office/powerpoint/2010/main" val="10432922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295FEE9-3369-4D2B-8668-FFFB4CA86DEA}" type="datetimeFigureOut">
              <a:rPr lang="zh-CN" altLang="en-US" smtClean="0"/>
              <a:t>2023-06-20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8E46046-C7FE-4B04-806F-A48B4A20A731}" type="slidenum">
              <a:rPr lang="zh-CN" altLang="en-US" smtClean="0"/>
              <a:t>‹#›</a:t>
            </a:fld>
            <a:endParaRPr lang="zh-CN" altLang="en-US"/>
          </a:p>
        </p:txBody>
      </p:sp>
    </p:spTree>
    <p:extLst>
      <p:ext uri="{BB962C8B-B14F-4D97-AF65-F5344CB8AC3E}">
        <p14:creationId xmlns:p14="http://schemas.microsoft.com/office/powerpoint/2010/main" val="138810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g"/><Relationship Id="rId1" Type="http://schemas.openxmlformats.org/officeDocument/2006/relationships/theme" Target="../theme/theme2.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95FEE9-3369-4D2B-8668-FFFB4CA86DEA}" type="datetimeFigureOut">
              <a:rPr lang="zh-CN" altLang="en-US" smtClean="0"/>
              <a:t>2023-06-20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46046-C7FE-4B04-806F-A48B4A20A731}" type="slidenum">
              <a:rPr lang="zh-CN" altLang="en-US" smtClean="0"/>
              <a:t>‹#›</a:t>
            </a:fld>
            <a:endParaRPr lang="zh-CN" altLang="en-US"/>
          </a:p>
        </p:txBody>
      </p:sp>
      <p:pic>
        <p:nvPicPr>
          <p:cNvPr id="40" name="图片 39">
            <a:extLst>
              <a:ext uri="{FF2B5EF4-FFF2-40B4-BE49-F238E27FC236}">
                <a16:creationId xmlns:a16="http://schemas.microsoft.com/office/drawing/2014/main" id="{4D8B923D-9785-E24B-988A-793F543F48A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61453" y="0"/>
            <a:ext cx="12353453" cy="6948000"/>
          </a:xfrm>
          <a:prstGeom prst="rect">
            <a:avLst/>
          </a:prstGeom>
        </p:spPr>
      </p:pic>
      <p:grpSp>
        <p:nvGrpSpPr>
          <p:cNvPr id="13" name="组合 12">
            <a:extLst>
              <a:ext uri="{FF2B5EF4-FFF2-40B4-BE49-F238E27FC236}">
                <a16:creationId xmlns:a16="http://schemas.microsoft.com/office/drawing/2014/main" id="{956EC09E-5646-F441-BB61-4BCA248E6D51}"/>
              </a:ext>
            </a:extLst>
          </p:cNvPr>
          <p:cNvGrpSpPr/>
          <p:nvPr userDrawn="1"/>
        </p:nvGrpSpPr>
        <p:grpSpPr>
          <a:xfrm>
            <a:off x="10486256" y="-38067"/>
            <a:ext cx="2245394" cy="1015326"/>
            <a:chOff x="10476631" y="29308"/>
            <a:chExt cx="2245394" cy="1015326"/>
          </a:xfrm>
        </p:grpSpPr>
        <p:pic>
          <p:nvPicPr>
            <p:cNvPr id="11" name="图片 10">
              <a:extLst>
                <a:ext uri="{FF2B5EF4-FFF2-40B4-BE49-F238E27FC236}">
                  <a16:creationId xmlns:a16="http://schemas.microsoft.com/office/drawing/2014/main" id="{C53B1F89-E45B-384E-A3EB-059D2C21116A}"/>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476631" y="29308"/>
              <a:ext cx="1724994" cy="787133"/>
            </a:xfrm>
            <a:prstGeom prst="rect">
              <a:avLst/>
            </a:prstGeom>
          </p:spPr>
        </p:pic>
        <p:sp>
          <p:nvSpPr>
            <p:cNvPr id="12" name="文本框 11">
              <a:extLst>
                <a:ext uri="{FF2B5EF4-FFF2-40B4-BE49-F238E27FC236}">
                  <a16:creationId xmlns:a16="http://schemas.microsoft.com/office/drawing/2014/main" id="{7E7B063E-C810-EE4E-9B5C-0052C03D757D}"/>
                </a:ext>
              </a:extLst>
            </p:cNvPr>
            <p:cNvSpPr txBox="1"/>
            <p:nvPr userDrawn="1"/>
          </p:nvSpPr>
          <p:spPr>
            <a:xfrm>
              <a:off x="10579602" y="767635"/>
              <a:ext cx="2142423" cy="276999"/>
            </a:xfrm>
            <a:prstGeom prst="rect">
              <a:avLst/>
            </a:prstGeom>
            <a:noFill/>
          </p:spPr>
          <p:txBody>
            <a:bodyPr wrap="square" rtlCol="0">
              <a:spAutoFit/>
            </a:bodyPr>
            <a:lstStyle/>
            <a:p>
              <a:r>
                <a:rPr lang="zh-CN" altLang="en-US" sz="1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融 合 </a:t>
              </a:r>
              <a:r>
                <a:rPr lang="en-US" altLang="zh-CN" sz="1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zh-CN" altLang="en-US" sz="1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创 新 </a:t>
              </a:r>
              <a:r>
                <a:rPr lang="en-US" altLang="zh-CN" sz="1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zh-CN" altLang="en-US" sz="1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创 造</a:t>
              </a:r>
            </a:p>
          </p:txBody>
        </p:sp>
      </p:grpSp>
    </p:spTree>
    <p:extLst>
      <p:ext uri="{BB962C8B-B14F-4D97-AF65-F5344CB8AC3E}">
        <p14:creationId xmlns:p14="http://schemas.microsoft.com/office/powerpoint/2010/main" val="2804328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95FEE9-3369-4D2B-8668-FFFB4CA86DEA}" type="datetimeFigureOut">
              <a:rPr lang="zh-CN" altLang="en-US" smtClean="0"/>
              <a:t>2023-06-20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46046-C7FE-4B04-806F-A48B4A20A731}" type="slidenum">
              <a:rPr lang="zh-CN" altLang="en-US" smtClean="0"/>
              <a:t>‹#›</a:t>
            </a:fld>
            <a:endParaRPr lang="zh-CN" altLang="en-US"/>
          </a:p>
        </p:txBody>
      </p:sp>
      <p:pic>
        <p:nvPicPr>
          <p:cNvPr id="7" name="图片 6">
            <a:extLst>
              <a:ext uri="{FF2B5EF4-FFF2-40B4-BE49-F238E27FC236}">
                <a16:creationId xmlns:a16="http://schemas.microsoft.com/office/drawing/2014/main" id="{35CBB595-E4B7-A74A-9064-09D56D2BFCC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75" y="-42332"/>
            <a:ext cx="12276225" cy="6948000"/>
          </a:xfrm>
          <a:prstGeom prst="rect">
            <a:avLst/>
          </a:prstGeom>
        </p:spPr>
      </p:pic>
      <p:pic>
        <p:nvPicPr>
          <p:cNvPr id="10" name="图片 9">
            <a:extLst>
              <a:ext uri="{FF2B5EF4-FFF2-40B4-BE49-F238E27FC236}">
                <a16:creationId xmlns:a16="http://schemas.microsoft.com/office/drawing/2014/main" id="{AD55B6EC-D974-0A46-A2C0-108833DBC65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56812" y="1752261"/>
            <a:ext cx="4201895" cy="1917369"/>
          </a:xfrm>
          <a:prstGeom prst="rect">
            <a:avLst/>
          </a:prstGeom>
        </p:spPr>
      </p:pic>
      <p:pic>
        <p:nvPicPr>
          <p:cNvPr id="13" name="图片 12">
            <a:extLst>
              <a:ext uri="{FF2B5EF4-FFF2-40B4-BE49-F238E27FC236}">
                <a16:creationId xmlns:a16="http://schemas.microsoft.com/office/drawing/2014/main" id="{E7D731FC-7853-7143-9DD1-488ED8BC477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633295" y="2576929"/>
            <a:ext cx="4814036" cy="2339406"/>
          </a:xfrm>
          <a:prstGeom prst="rect">
            <a:avLst/>
          </a:prstGeom>
        </p:spPr>
      </p:pic>
      <p:sp>
        <p:nvSpPr>
          <p:cNvPr id="14" name="文本框 13">
            <a:extLst>
              <a:ext uri="{FF2B5EF4-FFF2-40B4-BE49-F238E27FC236}">
                <a16:creationId xmlns:a16="http://schemas.microsoft.com/office/drawing/2014/main" id="{78995959-3059-9146-B579-3C0361D36184}"/>
              </a:ext>
            </a:extLst>
          </p:cNvPr>
          <p:cNvSpPr txBox="1"/>
          <p:nvPr userDrawn="1"/>
        </p:nvSpPr>
        <p:spPr>
          <a:xfrm>
            <a:off x="1731229" y="3669630"/>
            <a:ext cx="3904479" cy="584775"/>
          </a:xfrm>
          <a:prstGeom prst="rect">
            <a:avLst/>
          </a:prstGeom>
          <a:noFill/>
        </p:spPr>
        <p:txBody>
          <a:bodyPr wrap="square" rtlCol="0">
            <a:spAutoFit/>
          </a:bodyPr>
          <a:lstStyle/>
          <a:p>
            <a:r>
              <a:rPr lang="zh-CN" altLang="en-US"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融合 </a:t>
            </a:r>
            <a:r>
              <a:rPr lang="en-US" altLang="zh-CN"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zh-CN" altLang="en-US"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创新 </a:t>
            </a:r>
            <a:r>
              <a:rPr lang="en-US" altLang="zh-CN"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zh-CN" altLang="en-US" sz="3200" dirty="0">
                <a:gradFill>
                  <a:gsLst>
                    <a:gs pos="0">
                      <a:srgbClr val="01A8FF"/>
                    </a:gs>
                    <a:gs pos="100000">
                      <a:srgbClr val="D460FF"/>
                    </a:gs>
                  </a:gsLst>
                  <a:lin ang="270000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创造</a:t>
            </a:r>
          </a:p>
        </p:txBody>
      </p:sp>
      <p:cxnSp>
        <p:nvCxnSpPr>
          <p:cNvPr id="16" name="直线连接符 15">
            <a:extLst>
              <a:ext uri="{FF2B5EF4-FFF2-40B4-BE49-F238E27FC236}">
                <a16:creationId xmlns:a16="http://schemas.microsoft.com/office/drawing/2014/main" id="{D9B04A07-656A-4B41-B23E-5FF3C9C7C7DE}"/>
              </a:ext>
            </a:extLst>
          </p:cNvPr>
          <p:cNvCxnSpPr/>
          <p:nvPr userDrawn="1"/>
        </p:nvCxnSpPr>
        <p:spPr>
          <a:xfrm>
            <a:off x="6092789" y="2974206"/>
            <a:ext cx="0" cy="856649"/>
          </a:xfrm>
          <a:prstGeom prst="line">
            <a:avLst/>
          </a:prstGeom>
          <a:ln w="12700">
            <a:solidFill>
              <a:srgbClr val="B484E2"/>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6243180"/>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21.png"/><Relationship Id="rId18" Type="http://schemas.openxmlformats.org/officeDocument/2006/relationships/image" Target="../media/image26.png"/><Relationship Id="rId26" Type="http://schemas.openxmlformats.org/officeDocument/2006/relationships/image" Target="../media/image34.png"/><Relationship Id="rId3" Type="http://schemas.openxmlformats.org/officeDocument/2006/relationships/image" Target="../media/image11.png"/><Relationship Id="rId21" Type="http://schemas.openxmlformats.org/officeDocument/2006/relationships/image" Target="../media/image29.svg"/><Relationship Id="rId7" Type="http://schemas.openxmlformats.org/officeDocument/2006/relationships/image" Target="../media/image15.png"/><Relationship Id="rId12" Type="http://schemas.openxmlformats.org/officeDocument/2006/relationships/image" Target="../media/image20.svg"/><Relationship Id="rId17" Type="http://schemas.openxmlformats.org/officeDocument/2006/relationships/image" Target="../media/image25.png"/><Relationship Id="rId25" Type="http://schemas.openxmlformats.org/officeDocument/2006/relationships/image" Target="../media/image33.svg"/><Relationship Id="rId2" Type="http://schemas.openxmlformats.org/officeDocument/2006/relationships/image" Target="../media/image10.png"/><Relationship Id="rId16" Type="http://schemas.openxmlformats.org/officeDocument/2006/relationships/image" Target="../media/image24.svg"/><Relationship Id="rId20" Type="http://schemas.openxmlformats.org/officeDocument/2006/relationships/image" Target="../media/image28.png"/><Relationship Id="rId29" Type="http://schemas.openxmlformats.org/officeDocument/2006/relationships/image" Target="../media/image37.svg"/><Relationship Id="rId1" Type="http://schemas.openxmlformats.org/officeDocument/2006/relationships/slideLayout" Target="../slideLayouts/slideLayout7.xml"/><Relationship Id="rId6" Type="http://schemas.openxmlformats.org/officeDocument/2006/relationships/image" Target="../media/image14.svg"/><Relationship Id="rId11" Type="http://schemas.openxmlformats.org/officeDocument/2006/relationships/image" Target="../media/image19.png"/><Relationship Id="rId24" Type="http://schemas.openxmlformats.org/officeDocument/2006/relationships/image" Target="../media/image32.png"/><Relationship Id="rId5" Type="http://schemas.openxmlformats.org/officeDocument/2006/relationships/image" Target="../media/image13.png"/><Relationship Id="rId15" Type="http://schemas.openxmlformats.org/officeDocument/2006/relationships/image" Target="../media/image23.png"/><Relationship Id="rId23" Type="http://schemas.openxmlformats.org/officeDocument/2006/relationships/image" Target="../media/image31.svg"/><Relationship Id="rId28" Type="http://schemas.openxmlformats.org/officeDocument/2006/relationships/image" Target="../media/image36.png"/><Relationship Id="rId10" Type="http://schemas.openxmlformats.org/officeDocument/2006/relationships/image" Target="../media/image18.svg"/><Relationship Id="rId19" Type="http://schemas.openxmlformats.org/officeDocument/2006/relationships/image" Target="../media/image27.sv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svg"/><Relationship Id="rId22" Type="http://schemas.openxmlformats.org/officeDocument/2006/relationships/image" Target="../media/image30.png"/><Relationship Id="rId27" Type="http://schemas.openxmlformats.org/officeDocument/2006/relationships/image" Target="../media/image35.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占位符 2">
            <a:extLst>
              <a:ext uri="{FF2B5EF4-FFF2-40B4-BE49-F238E27FC236}">
                <a16:creationId xmlns:a16="http://schemas.microsoft.com/office/drawing/2014/main" id="{811302A2-4342-C748-A279-7BD155EB3F3A}"/>
              </a:ext>
            </a:extLst>
          </p:cNvPr>
          <p:cNvSpPr txBox="1">
            <a:spLocks/>
          </p:cNvSpPr>
          <p:nvPr/>
        </p:nvSpPr>
        <p:spPr>
          <a:xfrm>
            <a:off x="4426082" y="4880903"/>
            <a:ext cx="3381856" cy="580723"/>
          </a:xfrm>
          <a:prstGeom prst="rect">
            <a:avLst/>
          </a:prstGeom>
          <a:solidFill>
            <a:srgbClr val="759BFF">
              <a:alpha val="10000"/>
            </a:srgbClr>
          </a:solidFill>
          <a:ln>
            <a:noFill/>
          </a:ln>
        </p:spPr>
        <p:txBody>
          <a:bodyPr anchor="ctr" anchorCtr="1">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bg1">
                    <a:alpha val="9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kumimoji="1" lang="zh-CN" altLang="en-US" sz="2400" dirty="0"/>
              <a:t>访客自动预约</a:t>
            </a:r>
          </a:p>
        </p:txBody>
      </p:sp>
      <p:grpSp>
        <p:nvGrpSpPr>
          <p:cNvPr id="32" name="组合 31"/>
          <p:cNvGrpSpPr/>
          <p:nvPr/>
        </p:nvGrpSpPr>
        <p:grpSpPr>
          <a:xfrm>
            <a:off x="1083077" y="1392923"/>
            <a:ext cx="2316071" cy="1446550"/>
            <a:chOff x="3221860" y="1907278"/>
            <a:chExt cx="2316071" cy="1446550"/>
          </a:xfrm>
        </p:grpSpPr>
        <p:sp>
          <p:nvSpPr>
            <p:cNvPr id="35" name="文本框 34"/>
            <p:cNvSpPr txBox="1"/>
            <p:nvPr/>
          </p:nvSpPr>
          <p:spPr>
            <a:xfrm>
              <a:off x="3221860" y="1907278"/>
              <a:ext cx="1457864" cy="1446550"/>
            </a:xfrm>
            <a:prstGeom prst="rect">
              <a:avLst/>
            </a:prstGeom>
            <a:noFill/>
          </p:spPr>
          <p:txBody>
            <a:bodyPr wrap="square" rtlCol="0">
              <a:spAutoFit/>
            </a:bodyPr>
            <a:lstStyle/>
            <a:p>
              <a:r>
                <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华文仿宋" panose="02010600040101010101" pitchFamily="2" charset="-122"/>
                  <a:ea typeface="创艺简标宋" pitchFamily="2" charset="-122"/>
                </a:rPr>
                <a:t>中</a:t>
              </a:r>
            </a:p>
          </p:txBody>
        </p:sp>
        <p:sp>
          <p:nvSpPr>
            <p:cNvPr id="36" name="文本框 35"/>
            <p:cNvSpPr txBox="1"/>
            <p:nvPr/>
          </p:nvSpPr>
          <p:spPr>
            <a:xfrm>
              <a:off x="4080067" y="1907278"/>
              <a:ext cx="1457864" cy="1446550"/>
            </a:xfrm>
            <a:prstGeom prst="rect">
              <a:avLst/>
            </a:prstGeom>
            <a:noFill/>
          </p:spPr>
          <p:txBody>
            <a:bodyPr wrap="square" rtlCol="0">
              <a:spAutoFit/>
            </a:bodyPr>
            <a:lstStyle/>
            <a:p>
              <a:r>
                <a:rPr lang="zh-CN" altLang="en-US" sz="8800" b="1" dirty="0">
                  <a:gradFill flip="none" rotWithShape="1">
                    <a:gsLst>
                      <a:gs pos="100000">
                        <a:schemeClr val="tx1">
                          <a:lumMod val="95000"/>
                          <a:lumOff val="5000"/>
                          <a:alpha val="0"/>
                        </a:schemeClr>
                      </a:gs>
                      <a:gs pos="39000">
                        <a:schemeClr val="bg1"/>
                      </a:gs>
                      <a:gs pos="0">
                        <a:schemeClr val="bg1"/>
                      </a:gs>
                    </a:gsLst>
                    <a:lin ang="0" scaled="1"/>
                    <a:tileRect/>
                  </a:gradFill>
                  <a:latin typeface="华文仿宋" panose="02010600040101010101" pitchFamily="2" charset="-122"/>
                  <a:ea typeface="创艺简标宋" pitchFamily="2" charset="-122"/>
                </a:rPr>
                <a:t>国</a:t>
              </a:r>
            </a:p>
          </p:txBody>
        </p:sp>
      </p:grpSp>
      <p:pic>
        <p:nvPicPr>
          <p:cNvPr id="58" name="图片 57"/>
          <p:cNvPicPr>
            <a:picLocks noChangeAspect="1"/>
          </p:cNvPicPr>
          <p:nvPr/>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0833246" y="840264"/>
            <a:ext cx="963174" cy="963174"/>
          </a:xfrm>
          <a:prstGeom prst="rect">
            <a:avLst/>
          </a:prstGeom>
        </p:spPr>
      </p:pic>
      <p:pic>
        <p:nvPicPr>
          <p:cNvPr id="59" name="图片 58"/>
          <p:cNvPicPr>
            <a:picLocks noChangeAspect="1"/>
          </p:cNvPicPr>
          <p:nvPr/>
        </p:nvPicPr>
        <p:blipFill rotWithShape="1">
          <a:blip r:embed="rId3" cstate="print">
            <a:duotone>
              <a:prstClr val="black"/>
              <a:schemeClr val="tx2">
                <a:tint val="45000"/>
                <a:satMod val="400000"/>
              </a:schemeClr>
            </a:duotone>
            <a:extLst>
              <a:ext uri="{28A0092B-C50C-407E-A947-70E740481C1C}">
                <a14:useLocalDpi xmlns:a14="http://schemas.microsoft.com/office/drawing/2010/main" val="0"/>
              </a:ext>
            </a:extLst>
          </a:blip>
          <a:srcRect l="36506"/>
          <a:stretch/>
        </p:blipFill>
        <p:spPr>
          <a:xfrm rot="5400000">
            <a:off x="1077608" y="506641"/>
            <a:ext cx="507902" cy="799929"/>
          </a:xfrm>
          <a:prstGeom prst="rect">
            <a:avLst/>
          </a:prstGeom>
        </p:spPr>
      </p:pic>
      <p:pic>
        <p:nvPicPr>
          <p:cNvPr id="60" name="图片 59"/>
          <p:cNvPicPr>
            <a:picLocks noChangeAspect="1"/>
          </p:cNvPicPr>
          <p:nvPr/>
        </p:nvPicPr>
        <p:blipFill rotWithShape="1">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l="36506"/>
          <a:stretch/>
        </p:blipFill>
        <p:spPr>
          <a:xfrm rot="5400000">
            <a:off x="9081309" y="87943"/>
            <a:ext cx="672156" cy="1058624"/>
          </a:xfrm>
          <a:prstGeom prst="rect">
            <a:avLst/>
          </a:prstGeom>
        </p:spPr>
      </p:pic>
      <p:pic>
        <p:nvPicPr>
          <p:cNvPr id="61" name="图片 60"/>
          <p:cNvPicPr>
            <a:picLocks noChangeAspect="1"/>
          </p:cNvPicPr>
          <p:nvPr/>
        </p:nvPicPr>
        <p:blipFill rotWithShape="1">
          <a:blip r:embed="rId5" cstate="print">
            <a:extLst>
              <a:ext uri="{28A0092B-C50C-407E-A947-70E740481C1C}">
                <a14:useLocalDpi xmlns:a14="http://schemas.microsoft.com/office/drawing/2010/main" val="0"/>
              </a:ext>
            </a:extLst>
          </a:blip>
          <a:srcRect l="36506"/>
          <a:stretch/>
        </p:blipFill>
        <p:spPr>
          <a:xfrm rot="5400000">
            <a:off x="4615214" y="1275122"/>
            <a:ext cx="384548" cy="605651"/>
          </a:xfrm>
          <a:prstGeom prst="rect">
            <a:avLst/>
          </a:prstGeom>
        </p:spPr>
      </p:pic>
    </p:spTree>
    <p:extLst>
      <p:ext uri="{BB962C8B-B14F-4D97-AF65-F5344CB8AC3E}">
        <p14:creationId xmlns:p14="http://schemas.microsoft.com/office/powerpoint/2010/main" val="947102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V="1">
            <a:off x="-1" y="1079500"/>
            <a:ext cx="12192001" cy="38100"/>
          </a:xfrm>
          <a:prstGeom prst="line">
            <a:avLst/>
          </a:prstGeom>
          <a:ln w="15875">
            <a:gradFill>
              <a:gsLst>
                <a:gs pos="27500">
                  <a:srgbClr val="01A8FF"/>
                </a:gs>
                <a:gs pos="0">
                  <a:schemeClr val="bg1"/>
                </a:gs>
                <a:gs pos="55000">
                  <a:srgbClr val="B484E2"/>
                </a:gs>
                <a:gs pos="100000">
                  <a:srgbClr val="1A070E"/>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292498" y="291458"/>
            <a:ext cx="5692665"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400" b="1" dirty="0">
                <a:solidFill>
                  <a:schemeClr val="bg1"/>
                </a:solidFill>
                <a:latin typeface="微软雅黑" panose="020B0503020204020204" pitchFamily="34" charset="-122"/>
                <a:ea typeface="微软雅黑" panose="020B0503020204020204" pitchFamily="34" charset="-122"/>
              </a:rPr>
              <a:t>六、方案价值与收益</a:t>
            </a:r>
            <a:endParaRPr lang="en-US" altLang="zh-CN" sz="2400" b="1" dirty="0">
              <a:solidFill>
                <a:schemeClr val="bg1"/>
              </a:solidFill>
              <a:latin typeface="微软雅黑" panose="020B0503020204020204" pitchFamily="34" charset="-122"/>
              <a:ea typeface="微软雅黑" panose="020B0503020204020204" pitchFamily="34" charset="-122"/>
            </a:endParaRPr>
          </a:p>
          <a:p>
            <a:pPr marR="0" lvl="0" indent="0" fontAlgn="auto">
              <a:lnSpc>
                <a:spcPct val="100000"/>
              </a:lnSpc>
              <a:spcBef>
                <a:spcPts val="0"/>
              </a:spcBef>
              <a:spcAft>
                <a:spcPts val="0"/>
              </a:spcAft>
              <a:buClrTx/>
              <a:buSzTx/>
              <a:buFontTx/>
              <a:buNone/>
              <a:tabLst/>
              <a:defRPr/>
            </a:pPr>
            <a:r>
              <a:rPr lang="en-US" altLang="zh-CN"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Solution Value and Revenue</a:t>
            </a:r>
            <a:endParaRPr lang="en-US"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 name="文本框 3">
            <a:extLst>
              <a:ext uri="{FF2B5EF4-FFF2-40B4-BE49-F238E27FC236}">
                <a16:creationId xmlns:a16="http://schemas.microsoft.com/office/drawing/2014/main" id="{3BC72DDF-87C1-7B43-B197-0BB326BCEC47}"/>
              </a:ext>
            </a:extLst>
          </p:cNvPr>
          <p:cNvSpPr txBox="1"/>
          <p:nvPr/>
        </p:nvSpPr>
        <p:spPr>
          <a:xfrm>
            <a:off x="360541" y="2395619"/>
            <a:ext cx="10670937" cy="1289905"/>
          </a:xfrm>
          <a:prstGeom prst="rect">
            <a:avLst/>
          </a:prstGeom>
          <a:noFill/>
        </p:spPr>
        <p:txBody>
          <a:bodyPr wrap="square" rtlCol="0">
            <a:spAutoFit/>
          </a:bodyPr>
          <a:lstStyle/>
          <a:p>
            <a:pPr>
              <a:lnSpc>
                <a:spcPct val="150000"/>
              </a:lnSpc>
            </a:pPr>
            <a:r>
              <a:rPr lang="zh-CN" altLang="en-US"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rPr>
              <a:t>凡是涉及到前期需要采集信息，并将信息录入系统的工作，通通可以使用本案例的方式实现，如新员工信息录入</a:t>
            </a:r>
            <a:r>
              <a:rPr lang="en-US" altLang="zh-CN"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rPr>
              <a:t>ERP</a:t>
            </a:r>
            <a:r>
              <a:rPr lang="zh-CN" altLang="en-US"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rPr>
              <a:t>系统。</a:t>
            </a:r>
            <a:endParaRPr lang="en-US" altLang="zh-CN"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endParaRPr>
          </a:p>
          <a:p>
            <a:pPr>
              <a:lnSpc>
                <a:spcPct val="150000"/>
              </a:lnSpc>
            </a:pPr>
            <a:r>
              <a:rPr lang="zh-CN" altLang="en-US"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rPr>
              <a:t>库存管理（让用户扫码领取相关物品后，自动计算库存）</a:t>
            </a:r>
          </a:p>
        </p:txBody>
      </p:sp>
      <p:sp>
        <p:nvSpPr>
          <p:cNvPr id="5" name="文本框 4">
            <a:extLst>
              <a:ext uri="{FF2B5EF4-FFF2-40B4-BE49-F238E27FC236}">
                <a16:creationId xmlns:a16="http://schemas.microsoft.com/office/drawing/2014/main" id="{12538FD1-265A-3C49-975B-C010D5D5CE02}"/>
              </a:ext>
            </a:extLst>
          </p:cNvPr>
          <p:cNvSpPr txBox="1"/>
          <p:nvPr/>
        </p:nvSpPr>
        <p:spPr>
          <a:xfrm>
            <a:off x="360540" y="1510916"/>
            <a:ext cx="2382659" cy="400110"/>
          </a:xfrm>
          <a:prstGeom prst="rect">
            <a:avLst/>
          </a:prstGeom>
          <a:noFill/>
        </p:spPr>
        <p:txBody>
          <a:bodyPr wrap="square" rtlCol="0">
            <a:spAutoFit/>
          </a:bodyPr>
          <a:lstStyle/>
          <a:p>
            <a:pPr>
              <a:defRPr/>
            </a:pPr>
            <a:r>
              <a:rPr lang="zh-CN" altLang="en-US" sz="2000" b="1" dirty="0">
                <a:solidFill>
                  <a:schemeClr val="bg1"/>
                </a:solidFill>
                <a:latin typeface="Microsoft YaHei" panose="020B0503020204020204" pitchFamily="34" charset="-122"/>
                <a:ea typeface="Microsoft YaHei" panose="020B0503020204020204" pitchFamily="34" charset="-122"/>
                <a:sym typeface="+mn-ea"/>
              </a:rPr>
              <a:t>推广价值</a:t>
            </a:r>
            <a:r>
              <a:rPr lang="zh-CN" altLang="en-US" sz="2000" b="1" dirty="0">
                <a:solidFill>
                  <a:schemeClr val="bg1"/>
                </a:solidFill>
                <a:latin typeface="Microsoft YaHei" panose="020B0503020204020204" pitchFamily="34" charset="-122"/>
                <a:ea typeface="Microsoft YaHei" panose="020B0503020204020204" pitchFamily="34" charset="-122"/>
              </a:rPr>
              <a:t>：</a:t>
            </a:r>
          </a:p>
        </p:txBody>
      </p:sp>
    </p:spTree>
    <p:extLst>
      <p:ext uri="{BB962C8B-B14F-4D97-AF65-F5344CB8AC3E}">
        <p14:creationId xmlns:p14="http://schemas.microsoft.com/office/powerpoint/2010/main" val="3215201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754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V="1">
            <a:off x="0" y="1079500"/>
            <a:ext cx="12192000" cy="14009"/>
          </a:xfrm>
          <a:prstGeom prst="line">
            <a:avLst/>
          </a:prstGeom>
          <a:ln w="15875">
            <a:gradFill>
              <a:gsLst>
                <a:gs pos="27500">
                  <a:srgbClr val="01A8FF"/>
                </a:gs>
                <a:gs pos="0">
                  <a:schemeClr val="bg1"/>
                </a:gs>
                <a:gs pos="55000">
                  <a:srgbClr val="B484E2"/>
                </a:gs>
                <a:gs pos="100000">
                  <a:srgbClr val="1A070E"/>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文本占位符 8">
            <a:extLst>
              <a:ext uri="{FF2B5EF4-FFF2-40B4-BE49-F238E27FC236}">
                <a16:creationId xmlns:a16="http://schemas.microsoft.com/office/drawing/2014/main" id="{9CA6A3C2-6568-D043-8016-E13D9D833C5F}"/>
              </a:ext>
            </a:extLst>
          </p:cNvPr>
          <p:cNvSpPr txBox="1">
            <a:spLocks/>
          </p:cNvSpPr>
          <p:nvPr/>
        </p:nvSpPr>
        <p:spPr>
          <a:xfrm>
            <a:off x="835319" y="1815096"/>
            <a:ext cx="6251934" cy="4801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zh-CN" altLang="en-US" dirty="0">
                <a:gradFill flip="none" rotWithShape="1">
                  <a:gsLst>
                    <a:gs pos="0">
                      <a:srgbClr val="01A8FF"/>
                    </a:gs>
                    <a:gs pos="47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参赛作品 </a:t>
            </a:r>
            <a:r>
              <a:rPr kumimoji="1" lang="en-US" altLang="zh-CN" dirty="0">
                <a:solidFill>
                  <a:schemeClr val="bg1">
                    <a:alpha val="80000"/>
                  </a:schemeClr>
                </a:solidFill>
                <a:latin typeface="微软雅黑" panose="020B0503020204020204" pitchFamily="34" charset="-122"/>
                <a:ea typeface="微软雅黑" panose="020B0503020204020204" pitchFamily="34" charset="-122"/>
                <a:cs typeface="Arial" panose="020B0604020202020204" pitchFamily="34" charset="0"/>
              </a:rPr>
              <a:t>entries</a:t>
            </a:r>
            <a:r>
              <a:rPr kumimoji="1" lang="zh-CN" altLang="en-US" dirty="0">
                <a:solidFill>
                  <a:schemeClr val="bg1">
                    <a:alpha val="80000"/>
                  </a:schemeClr>
                </a:solidFill>
                <a:latin typeface="微软雅黑" panose="020B0503020204020204" pitchFamily="34" charset="-122"/>
                <a:ea typeface="微软雅黑" panose="020B0503020204020204" pitchFamily="34" charset="-122"/>
                <a:cs typeface="Arial" panose="020B0604020202020204" pitchFamily="34" charset="0"/>
              </a:rPr>
              <a:t>：访客自动预约</a:t>
            </a:r>
          </a:p>
        </p:txBody>
      </p:sp>
      <p:sp>
        <p:nvSpPr>
          <p:cNvPr id="8" name="文本占位符 9">
            <a:extLst>
              <a:ext uri="{FF2B5EF4-FFF2-40B4-BE49-F238E27FC236}">
                <a16:creationId xmlns:a16="http://schemas.microsoft.com/office/drawing/2014/main" id="{A9C94183-63D5-D14A-ADCF-ECA421883E0B}"/>
              </a:ext>
            </a:extLst>
          </p:cNvPr>
          <p:cNvSpPr txBox="1">
            <a:spLocks/>
          </p:cNvSpPr>
          <p:nvPr/>
        </p:nvSpPr>
        <p:spPr>
          <a:xfrm>
            <a:off x="835318" y="2742188"/>
            <a:ext cx="6613445" cy="338120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219028">
              <a:lnSpc>
                <a:spcPct val="200000"/>
              </a:lnSpc>
              <a:spcBef>
                <a:spcPts val="0"/>
              </a:spcBef>
              <a:buFont typeface="Arial" panose="020B0604020202020204" pitchFamily="34" charset="0"/>
              <a:buNone/>
            </a:pPr>
            <a:r>
              <a:rPr lang="zh-CN" altLang="en-US" sz="1600" b="1"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队伍名称 </a:t>
            </a:r>
            <a:r>
              <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Team Name</a:t>
            </a:r>
            <a:r>
              <a:rPr lang="zh-CN" altLang="en-US"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 </a:t>
            </a:r>
            <a:r>
              <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Freedom</a:t>
            </a:r>
          </a:p>
          <a:p>
            <a:pPr marL="0" indent="0" defTabSz="1219028">
              <a:lnSpc>
                <a:spcPct val="200000"/>
              </a:lnSpc>
              <a:spcBef>
                <a:spcPts val="0"/>
              </a:spcBef>
              <a:buFont typeface="Arial" panose="020B0604020202020204" pitchFamily="34" charset="0"/>
              <a:buNone/>
            </a:pPr>
            <a:r>
              <a:rPr lang="zh-CN" altLang="en-US" sz="1600" b="1"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队伍成员</a:t>
            </a:r>
            <a:r>
              <a:rPr lang="en-US" altLang="zh-CN" sz="1600" b="1"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 </a:t>
            </a:r>
            <a:r>
              <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Team Member</a:t>
            </a:r>
            <a:r>
              <a:rPr lang="zh-CN" altLang="en-US"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：陈恩慧</a:t>
            </a:r>
            <a:endPar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endParaRPr>
          </a:p>
          <a:p>
            <a:pPr marL="0" indent="0" defTabSz="1219028">
              <a:lnSpc>
                <a:spcPct val="200000"/>
              </a:lnSpc>
              <a:spcBef>
                <a:spcPts val="0"/>
              </a:spcBef>
              <a:buNone/>
            </a:pPr>
            <a:r>
              <a:rPr lang="zh-CN" altLang="en-US" sz="1600" b="1"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队伍口号 </a:t>
            </a:r>
            <a:r>
              <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Team Slogan</a:t>
            </a:r>
            <a:r>
              <a:rPr lang="zh-CN" altLang="en-US"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 </a:t>
            </a:r>
            <a:r>
              <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RPA</a:t>
            </a:r>
            <a:r>
              <a:rPr lang="zh-CN" altLang="en-US"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实现办公自由</a:t>
            </a:r>
            <a:endPar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endParaRPr>
          </a:p>
          <a:p>
            <a:pPr marL="0" indent="0" defTabSz="1219028">
              <a:lnSpc>
                <a:spcPct val="200000"/>
              </a:lnSpc>
              <a:spcBef>
                <a:spcPts val="0"/>
              </a:spcBef>
              <a:buFont typeface="Arial" panose="020B0604020202020204" pitchFamily="34" charset="0"/>
              <a:buNone/>
            </a:pPr>
            <a:r>
              <a:rPr lang="zh-CN" altLang="en-US" sz="1600" b="1"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所在单位和部门</a:t>
            </a:r>
            <a:r>
              <a:rPr lang="en-US" altLang="zh-CN" sz="1600" b="1"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a:t>
            </a:r>
            <a:r>
              <a:rPr lang="zh-CN" altLang="en-US" sz="1600" b="1"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专业 </a:t>
            </a:r>
            <a:r>
              <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Enterprise</a:t>
            </a:r>
            <a:r>
              <a:rPr lang="zh-CN" altLang="en-US"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 </a:t>
            </a:r>
            <a:r>
              <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a:t>
            </a:r>
            <a:r>
              <a:rPr lang="zh-CN" altLang="en-US"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行政</a:t>
            </a:r>
            <a:endPar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endParaRPr>
          </a:p>
          <a:p>
            <a:pPr defTabSz="1219028">
              <a:lnSpc>
                <a:spcPct val="200000"/>
              </a:lnSpc>
              <a:spcBef>
                <a:spcPts val="0"/>
              </a:spcBef>
            </a:pPr>
            <a:r>
              <a:rPr lang="zh-CN" altLang="en-US" sz="1600" b="1"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作品应用场景 </a:t>
            </a:r>
            <a:r>
              <a:rPr lang="zh-CN" altLang="en-US"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：所有需要收集信息，并将信息录入系统的操作</a:t>
            </a:r>
            <a:endPar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endParaRPr>
          </a:p>
          <a:p>
            <a:pPr defTabSz="1219028">
              <a:lnSpc>
                <a:spcPct val="200000"/>
              </a:lnSpc>
              <a:spcBef>
                <a:spcPts val="0"/>
              </a:spcBef>
            </a:pPr>
            <a:r>
              <a:rPr lang="zh-CN" altLang="en-US" sz="1600" b="1"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作品应用项目</a:t>
            </a:r>
            <a:r>
              <a:rPr lang="zh-CN" altLang="en-US"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a:t>
            </a:r>
            <a:r>
              <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OA</a:t>
            </a:r>
            <a:r>
              <a:rPr lang="zh-CN" altLang="en-US"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rPr>
              <a:t>自动化</a:t>
            </a:r>
            <a:endParaRPr lang="en-US" altLang="zh-CN" sz="1600" dirty="0">
              <a:solidFill>
                <a:schemeClr val="bg1">
                  <a:alpha val="85000"/>
                </a:schemeClr>
              </a:solidFill>
              <a:latin typeface="微软雅黑" panose="020B0503020204020204" pitchFamily="34" charset="-122"/>
              <a:ea typeface="微软雅黑" panose="020B0503020204020204" pitchFamily="34" charset="-122"/>
              <a:cs typeface="Arial" panose="020B0604020202020204" pitchFamily="34" charset="0"/>
            </a:endParaRPr>
          </a:p>
          <a:p>
            <a:pPr defTabSz="1219028">
              <a:lnSpc>
                <a:spcPct val="200000"/>
              </a:lnSpc>
              <a:spcBef>
                <a:spcPts val="0"/>
              </a:spcBef>
            </a:pPr>
            <a:endParaRPr lang="en-US" altLang="zh-CN" sz="160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10" name="文本占位符 1">
            <a:extLst>
              <a:ext uri="{FF2B5EF4-FFF2-40B4-BE49-F238E27FC236}">
                <a16:creationId xmlns:a16="http://schemas.microsoft.com/office/drawing/2014/main" id="{0EC478CF-6629-0F40-B124-4A01644BAD7D}"/>
              </a:ext>
            </a:extLst>
          </p:cNvPr>
          <p:cNvSpPr txBox="1">
            <a:spLocks/>
          </p:cNvSpPr>
          <p:nvPr/>
        </p:nvSpPr>
        <p:spPr>
          <a:xfrm>
            <a:off x="4140365" y="490680"/>
            <a:ext cx="4062101" cy="480145"/>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kumimoji="1" lang="zh-CN" altLang="en-US" sz="2400" b="1" dirty="0">
                <a:solidFill>
                  <a:schemeClr val="bg1"/>
                </a:solidFill>
                <a:latin typeface="微软雅黑" panose="020B0503020204020204" pitchFamily="34" charset="-122"/>
                <a:ea typeface="微软雅黑" panose="020B0503020204020204" pitchFamily="34" charset="-122"/>
              </a:rPr>
              <a:t>作品信息 </a:t>
            </a:r>
            <a:r>
              <a:rPr kumimoji="1" lang="en-US" altLang="zh-CN" sz="2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App Information</a:t>
            </a:r>
            <a:endParaRPr kumimoji="1" lang="zh-CN" altLang="en-US" sz="2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矩形 10"/>
          <p:cNvSpPr/>
          <p:nvPr/>
        </p:nvSpPr>
        <p:spPr>
          <a:xfrm>
            <a:off x="8382000" y="1993900"/>
            <a:ext cx="2921000" cy="3594100"/>
          </a:xfrm>
          <a:prstGeom prst="rect">
            <a:avLst/>
          </a:prstGeom>
          <a:solidFill>
            <a:srgbClr val="34334B"/>
          </a:solidFill>
          <a:ln>
            <a:solidFill>
              <a:srgbClr val="01A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参赛团队</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个人照片</a:t>
            </a:r>
            <a:endParaRPr lang="en-US" altLang="zh-CN" dirty="0">
              <a:latin typeface="微软雅黑" panose="020B0503020204020204" pitchFamily="34" charset="-122"/>
              <a:ea typeface="微软雅黑" panose="020B0503020204020204" pitchFamily="34" charset="-122"/>
            </a:endParaRPr>
          </a:p>
          <a:p>
            <a:pPr algn="ctr"/>
            <a:r>
              <a:rPr lang="en-US" altLang="zh-CN" dirty="0">
                <a:latin typeface="微软雅黑" panose="020B0503020204020204" pitchFamily="34" charset="-122"/>
                <a:ea typeface="微软雅黑" panose="020B0503020204020204" pitchFamily="34" charset="-122"/>
              </a:rPr>
              <a:t>Photo</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79929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V="1">
            <a:off x="-1" y="1079500"/>
            <a:ext cx="12192001" cy="38100"/>
          </a:xfrm>
          <a:prstGeom prst="line">
            <a:avLst/>
          </a:prstGeom>
          <a:ln w="15875">
            <a:gradFill>
              <a:gsLst>
                <a:gs pos="27500">
                  <a:srgbClr val="01A8FF"/>
                </a:gs>
                <a:gs pos="0">
                  <a:schemeClr val="bg1"/>
                </a:gs>
                <a:gs pos="55000">
                  <a:srgbClr val="B484E2"/>
                </a:gs>
                <a:gs pos="100000">
                  <a:srgbClr val="1A070E"/>
                </a:gs>
              </a:gsLst>
              <a:lin ang="5400000" scaled="1"/>
            </a:gradFill>
          </a:ln>
        </p:spPr>
        <p:style>
          <a:lnRef idx="1">
            <a:schemeClr val="accent1"/>
          </a:lnRef>
          <a:fillRef idx="0">
            <a:schemeClr val="accent1"/>
          </a:fillRef>
          <a:effectRef idx="0">
            <a:schemeClr val="accent1"/>
          </a:effectRef>
          <a:fontRef idx="minor">
            <a:schemeClr val="tx1"/>
          </a:fontRef>
        </p:style>
      </p:cxnSp>
      <p:sp>
        <p:nvSpPr>
          <p:cNvPr id="4" name="文本框 3">
            <a:extLst>
              <a:ext uri="{FF2B5EF4-FFF2-40B4-BE49-F238E27FC236}">
                <a16:creationId xmlns:a16="http://schemas.microsoft.com/office/drawing/2014/main" id="{B584A1D8-74B2-FD4B-9118-9647AC8759CA}"/>
              </a:ext>
            </a:extLst>
          </p:cNvPr>
          <p:cNvSpPr txBox="1"/>
          <p:nvPr/>
        </p:nvSpPr>
        <p:spPr>
          <a:xfrm>
            <a:off x="292498" y="285760"/>
            <a:ext cx="8288083"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400" b="1" dirty="0">
                <a:solidFill>
                  <a:schemeClr val="bg1"/>
                </a:solidFill>
                <a:latin typeface="微软雅黑" panose="020B0503020204020204" pitchFamily="34" charset="-122"/>
                <a:ea typeface="微软雅黑" panose="020B0503020204020204" pitchFamily="34" charset="-122"/>
              </a:rPr>
              <a:t>一、需求分析</a:t>
            </a:r>
            <a:r>
              <a:rPr lang="en-US" altLang="zh-CN" sz="2400" b="1" dirty="0">
                <a:solidFill>
                  <a:schemeClr val="bg1"/>
                </a:solidFill>
                <a:latin typeface="微软雅黑" panose="020B0503020204020204" pitchFamily="34" charset="-122"/>
                <a:ea typeface="微软雅黑" panose="020B0503020204020204" pitchFamily="34" charset="-122"/>
              </a:rPr>
              <a:t>&amp;</a:t>
            </a:r>
            <a:r>
              <a:rPr lang="zh-CN" altLang="en-US" sz="2400" b="1" dirty="0">
                <a:solidFill>
                  <a:schemeClr val="bg1"/>
                </a:solidFill>
                <a:latin typeface="微软雅黑" panose="020B0503020204020204" pitchFamily="34" charset="-122"/>
                <a:ea typeface="微软雅黑" panose="020B0503020204020204" pitchFamily="34" charset="-122"/>
              </a:rPr>
              <a:t>背景介绍</a:t>
            </a:r>
            <a:endParaRPr lang="en-US" altLang="zh-CN" sz="2400" b="1" dirty="0">
              <a:solidFill>
                <a:schemeClr val="bg1"/>
              </a:solidFill>
              <a:latin typeface="微软雅黑" panose="020B0503020204020204" pitchFamily="34" charset="-122"/>
              <a:ea typeface="微软雅黑" panose="020B0503020204020204" pitchFamily="34" charset="-122"/>
            </a:endParaRPr>
          </a:p>
          <a:p>
            <a:pPr lvl="0">
              <a:defRPr/>
            </a:pPr>
            <a:r>
              <a:rPr lang="en-US" altLang="zh-CN"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Requirement analysis</a:t>
            </a:r>
            <a:endParaRPr lang="en-US" altLang="zh-CN" b="1"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4" name="灯片编号占位符 3">
            <a:extLst>
              <a:ext uri="{FF2B5EF4-FFF2-40B4-BE49-F238E27FC236}">
                <a16:creationId xmlns:a16="http://schemas.microsoft.com/office/drawing/2014/main" id="{45063CA4-0CA0-4D4A-83D9-0D2020600C6F}"/>
              </a:ext>
            </a:extLst>
          </p:cNvPr>
          <p:cNvSpPr txBox="1">
            <a:spLocks/>
          </p:cNvSpPr>
          <p:nvPr/>
        </p:nvSpPr>
        <p:spPr>
          <a:xfrm>
            <a:off x="0" y="0"/>
            <a:ext cx="0" cy="0"/>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DD3DB80-B894-403A-B48E-6FDC1A72010E}" type="slidenum">
              <a:rPr lang="zh-CN" altLang="en-US" smtClean="0"/>
              <a:pPr/>
              <a:t>3</a:t>
            </a:fld>
            <a:endParaRPr lang="zh-CN" altLang="en-US" dirty="0"/>
          </a:p>
        </p:txBody>
      </p:sp>
      <p:sp>
        <p:nvSpPr>
          <p:cNvPr id="31" name="矩形 30">
            <a:extLst>
              <a:ext uri="{FF2B5EF4-FFF2-40B4-BE49-F238E27FC236}">
                <a16:creationId xmlns:a16="http://schemas.microsoft.com/office/drawing/2014/main" id="{3FBF4A49-F1C9-C640-851D-15D76110C7A0}"/>
              </a:ext>
            </a:extLst>
          </p:cNvPr>
          <p:cNvSpPr/>
          <p:nvPr/>
        </p:nvSpPr>
        <p:spPr>
          <a:xfrm>
            <a:off x="458639" y="1701356"/>
            <a:ext cx="4940844" cy="1969770"/>
          </a:xfrm>
          <a:prstGeom prst="rect">
            <a:avLst/>
          </a:prstGeom>
        </p:spPr>
        <p:txBody>
          <a:bodyPr wrap="square">
            <a:spAutoFit/>
          </a:bodyPr>
          <a:lstStyle/>
          <a:p>
            <a:r>
              <a:rPr lang="en-US" altLang="zh-CN" sz="1400" dirty="0">
                <a:solidFill>
                  <a:schemeClr val="bg1"/>
                </a:solidFill>
                <a:latin typeface="Microsoft YaHei" panose="020B0503020204020204" pitchFamily="34" charset="-122"/>
                <a:ea typeface="Microsoft YaHei" panose="020B0503020204020204" pitchFamily="34" charset="-122"/>
              </a:rPr>
              <a:t>      </a:t>
            </a:r>
            <a:r>
              <a:rPr lang="zh-CN" altLang="en-US" dirty="0">
                <a:solidFill>
                  <a:schemeClr val="bg1"/>
                </a:solidFill>
                <a:latin typeface="Microsoft YaHei" panose="020B0503020204020204" pitchFamily="34" charset="-122"/>
                <a:ea typeface="Microsoft YaHei" panose="020B0503020204020204" pitchFamily="34" charset="-122"/>
              </a:rPr>
              <a:t>本公司每天访客的数量超过</a:t>
            </a:r>
            <a:r>
              <a:rPr lang="en-US" altLang="zh-CN" dirty="0">
                <a:solidFill>
                  <a:schemeClr val="bg1"/>
                </a:solidFill>
                <a:latin typeface="Microsoft YaHei" panose="020B0503020204020204" pitchFamily="34" charset="-122"/>
                <a:ea typeface="Microsoft YaHei" panose="020B0503020204020204" pitchFamily="34" charset="-122"/>
              </a:rPr>
              <a:t>50</a:t>
            </a:r>
            <a:r>
              <a:rPr lang="zh-CN" altLang="en-US" dirty="0">
                <a:solidFill>
                  <a:schemeClr val="bg1"/>
                </a:solidFill>
                <a:latin typeface="Microsoft YaHei" panose="020B0503020204020204" pitchFamily="34" charset="-122"/>
                <a:ea typeface="Microsoft YaHei" panose="020B0503020204020204" pitchFamily="34" charset="-122"/>
              </a:rPr>
              <a:t>人（面试，访客，施工，政府机关），本公司要求全部访客采用实名制的方式。</a:t>
            </a:r>
          </a:p>
          <a:p>
            <a:r>
              <a:rPr lang="zh-CN" altLang="en-US" dirty="0">
                <a:solidFill>
                  <a:schemeClr val="bg1"/>
                </a:solidFill>
                <a:latin typeface="Microsoft YaHei" panose="020B0503020204020204" pitchFamily="34" charset="-122"/>
                <a:ea typeface="Microsoft YaHei" panose="020B0503020204020204" pitchFamily="34" charset="-122"/>
              </a:rPr>
              <a:t>这就要求每一个访客信息需要我们公司的员工提前将访客信息录入访客系统。浪费了员工大量的时间</a:t>
            </a:r>
            <a:r>
              <a:rPr lang="zh-CN" altLang="en-US" sz="1400" dirty="0">
                <a:solidFill>
                  <a:schemeClr val="bg1"/>
                </a:solidFill>
                <a:latin typeface="Microsoft YaHei" panose="020B0503020204020204" pitchFamily="34" charset="-122"/>
                <a:ea typeface="Microsoft YaHei" panose="020B0503020204020204" pitchFamily="34" charset="-122"/>
              </a:rPr>
              <a:t>。</a:t>
            </a:r>
          </a:p>
          <a:p>
            <a:endParaRPr lang="en-US" altLang="zh-CN" sz="1400" dirty="0">
              <a:solidFill>
                <a:schemeClr val="bg1"/>
              </a:solidFill>
              <a:latin typeface="Microsoft YaHei" panose="020B0503020204020204" pitchFamily="34" charset="-122"/>
              <a:ea typeface="Microsoft YaHei" panose="020B0503020204020204" pitchFamily="34" charset="-122"/>
            </a:endParaRPr>
          </a:p>
        </p:txBody>
      </p:sp>
      <p:grpSp>
        <p:nvGrpSpPr>
          <p:cNvPr id="32" name="0f4157a8-cc53-4451-b641-b93f4ec538e9">
            <a:extLst>
              <a:ext uri="{FF2B5EF4-FFF2-40B4-BE49-F238E27FC236}">
                <a16:creationId xmlns:a16="http://schemas.microsoft.com/office/drawing/2014/main" id="{E5C3CAFA-FCF9-C54C-9033-EFB7CDA0AF9C}"/>
              </a:ext>
            </a:extLst>
          </p:cNvPr>
          <p:cNvGrpSpPr>
            <a:grpSpLocks noChangeAspect="1"/>
          </p:cNvGrpSpPr>
          <p:nvPr/>
        </p:nvGrpSpPr>
        <p:grpSpPr>
          <a:xfrm>
            <a:off x="5893854" y="1955591"/>
            <a:ext cx="4855144" cy="1854980"/>
            <a:chOff x="1313178" y="1937206"/>
            <a:chExt cx="9132940" cy="3489375"/>
          </a:xfrm>
        </p:grpSpPr>
        <p:grpSp>
          <p:nvGrpSpPr>
            <p:cNvPr id="33" name="组合 32">
              <a:extLst>
                <a:ext uri="{FF2B5EF4-FFF2-40B4-BE49-F238E27FC236}">
                  <a16:creationId xmlns:a16="http://schemas.microsoft.com/office/drawing/2014/main" id="{2F0127F5-A2B4-ED4F-904C-90397333A3E1}"/>
                </a:ext>
              </a:extLst>
            </p:cNvPr>
            <p:cNvGrpSpPr/>
            <p:nvPr/>
          </p:nvGrpSpPr>
          <p:grpSpPr>
            <a:xfrm>
              <a:off x="1756205" y="3433997"/>
              <a:ext cx="1550389" cy="1550389"/>
              <a:chOff x="910665" y="3301620"/>
              <a:chExt cx="2034816" cy="2034816"/>
            </a:xfrm>
          </p:grpSpPr>
          <p:sp>
            <p:nvSpPr>
              <p:cNvPr id="61" name="îŝḷîḓé-Oval 35">
                <a:extLst>
                  <a:ext uri="{FF2B5EF4-FFF2-40B4-BE49-F238E27FC236}">
                    <a16:creationId xmlns:a16="http://schemas.microsoft.com/office/drawing/2014/main" id="{6BFE560D-4314-0744-931F-543FE45EE9A3}"/>
                  </a:ext>
                </a:extLst>
              </p:cNvPr>
              <p:cNvSpPr/>
              <p:nvPr/>
            </p:nvSpPr>
            <p:spPr>
              <a:xfrm>
                <a:off x="910665" y="3301620"/>
                <a:ext cx="2034816" cy="2034816"/>
              </a:xfrm>
              <a:prstGeom prst="ellipse">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100">
                  <a:solidFill>
                    <a:schemeClr val="bg1"/>
                  </a:solidFill>
                  <a:latin typeface="Arial"/>
                  <a:ea typeface="微软雅黑"/>
                  <a:cs typeface="+mn-ea"/>
                  <a:sym typeface="Arial"/>
                </a:endParaRPr>
              </a:p>
            </p:txBody>
          </p:sp>
          <p:sp>
            <p:nvSpPr>
              <p:cNvPr id="62" name="îŝḷîḓé-Oval 36">
                <a:extLst>
                  <a:ext uri="{FF2B5EF4-FFF2-40B4-BE49-F238E27FC236}">
                    <a16:creationId xmlns:a16="http://schemas.microsoft.com/office/drawing/2014/main" id="{AC3B3F30-FBBB-6645-8B52-1F35AC5B9CD8}"/>
                  </a:ext>
                </a:extLst>
              </p:cNvPr>
              <p:cNvSpPr/>
              <p:nvPr/>
            </p:nvSpPr>
            <p:spPr>
              <a:xfrm>
                <a:off x="1042247" y="3433203"/>
                <a:ext cx="1771651" cy="1771650"/>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100">
                  <a:solidFill>
                    <a:schemeClr val="bg1"/>
                  </a:solidFill>
                  <a:latin typeface="Arial"/>
                  <a:ea typeface="微软雅黑"/>
                  <a:cs typeface="+mn-ea"/>
                  <a:sym typeface="Arial"/>
                </a:endParaRPr>
              </a:p>
            </p:txBody>
          </p:sp>
        </p:grpSp>
        <p:grpSp>
          <p:nvGrpSpPr>
            <p:cNvPr id="34" name="组合 33">
              <a:extLst>
                <a:ext uri="{FF2B5EF4-FFF2-40B4-BE49-F238E27FC236}">
                  <a16:creationId xmlns:a16="http://schemas.microsoft.com/office/drawing/2014/main" id="{EC425FDF-6D75-0D4B-A4E2-076172E6FF66}"/>
                </a:ext>
              </a:extLst>
            </p:cNvPr>
            <p:cNvGrpSpPr/>
            <p:nvPr/>
          </p:nvGrpSpPr>
          <p:grpSpPr>
            <a:xfrm>
              <a:off x="6509291" y="3433997"/>
              <a:ext cx="1550389" cy="1550389"/>
              <a:chOff x="6548617" y="3301620"/>
              <a:chExt cx="2034816" cy="2034816"/>
            </a:xfrm>
          </p:grpSpPr>
          <p:sp>
            <p:nvSpPr>
              <p:cNvPr id="59" name="îŝḷîḓé-Oval 33">
                <a:extLst>
                  <a:ext uri="{FF2B5EF4-FFF2-40B4-BE49-F238E27FC236}">
                    <a16:creationId xmlns:a16="http://schemas.microsoft.com/office/drawing/2014/main" id="{60113522-4ECA-3043-AE57-F4AB04A3D288}"/>
                  </a:ext>
                </a:extLst>
              </p:cNvPr>
              <p:cNvSpPr/>
              <p:nvPr/>
            </p:nvSpPr>
            <p:spPr>
              <a:xfrm>
                <a:off x="6548617" y="3301620"/>
                <a:ext cx="2034816" cy="2034816"/>
              </a:xfrm>
              <a:prstGeom prst="ellipse">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100">
                  <a:solidFill>
                    <a:schemeClr val="bg1"/>
                  </a:solidFill>
                  <a:latin typeface="Arial"/>
                  <a:ea typeface="微软雅黑"/>
                  <a:cs typeface="+mn-ea"/>
                  <a:sym typeface="Arial"/>
                </a:endParaRPr>
              </a:p>
            </p:txBody>
          </p:sp>
          <p:sp>
            <p:nvSpPr>
              <p:cNvPr id="60" name="îŝḷîḓé-Oval 34">
                <a:extLst>
                  <a:ext uri="{FF2B5EF4-FFF2-40B4-BE49-F238E27FC236}">
                    <a16:creationId xmlns:a16="http://schemas.microsoft.com/office/drawing/2014/main" id="{E5844F08-4042-6F4A-9A8F-0A319F5C1DA4}"/>
                  </a:ext>
                </a:extLst>
              </p:cNvPr>
              <p:cNvSpPr/>
              <p:nvPr/>
            </p:nvSpPr>
            <p:spPr>
              <a:xfrm>
                <a:off x="6680200" y="3433203"/>
                <a:ext cx="1771650" cy="1771650"/>
              </a:xfrm>
              <a:prstGeom prst="ellips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100">
                  <a:solidFill>
                    <a:schemeClr val="bg1"/>
                  </a:solidFill>
                  <a:latin typeface="Arial"/>
                  <a:ea typeface="微软雅黑"/>
                  <a:cs typeface="+mn-ea"/>
                  <a:sym typeface="Arial"/>
                </a:endParaRPr>
              </a:p>
            </p:txBody>
          </p:sp>
        </p:grpSp>
        <p:grpSp>
          <p:nvGrpSpPr>
            <p:cNvPr id="35" name="组合 34">
              <a:extLst>
                <a:ext uri="{FF2B5EF4-FFF2-40B4-BE49-F238E27FC236}">
                  <a16:creationId xmlns:a16="http://schemas.microsoft.com/office/drawing/2014/main" id="{4F7DA499-2279-9549-B878-1E749AEFCCDC}"/>
                </a:ext>
              </a:extLst>
            </p:cNvPr>
            <p:cNvGrpSpPr/>
            <p:nvPr/>
          </p:nvGrpSpPr>
          <p:grpSpPr>
            <a:xfrm>
              <a:off x="4129961" y="1937206"/>
              <a:ext cx="1550389" cy="1550389"/>
              <a:chOff x="3725684" y="1525767"/>
              <a:chExt cx="2034816" cy="2034816"/>
            </a:xfrm>
          </p:grpSpPr>
          <p:sp>
            <p:nvSpPr>
              <p:cNvPr id="57" name="îŝḷîḓé-Oval 31">
                <a:extLst>
                  <a:ext uri="{FF2B5EF4-FFF2-40B4-BE49-F238E27FC236}">
                    <a16:creationId xmlns:a16="http://schemas.microsoft.com/office/drawing/2014/main" id="{5A1A7C86-1A21-1F41-9058-88569DFAA1F3}"/>
                  </a:ext>
                </a:extLst>
              </p:cNvPr>
              <p:cNvSpPr/>
              <p:nvPr/>
            </p:nvSpPr>
            <p:spPr>
              <a:xfrm>
                <a:off x="3725684" y="1525767"/>
                <a:ext cx="2034816" cy="2034816"/>
              </a:xfrm>
              <a:prstGeom prst="ellipse">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100">
                  <a:solidFill>
                    <a:schemeClr val="bg1"/>
                  </a:solidFill>
                  <a:latin typeface="Arial"/>
                  <a:ea typeface="微软雅黑"/>
                  <a:cs typeface="+mn-ea"/>
                  <a:sym typeface="Arial"/>
                </a:endParaRPr>
              </a:p>
            </p:txBody>
          </p:sp>
          <p:sp>
            <p:nvSpPr>
              <p:cNvPr id="58" name="îŝḷîḓé-Oval 32">
                <a:extLst>
                  <a:ext uri="{FF2B5EF4-FFF2-40B4-BE49-F238E27FC236}">
                    <a16:creationId xmlns:a16="http://schemas.microsoft.com/office/drawing/2014/main" id="{3964F281-6C39-DB4E-AC72-8F7D86172B8B}"/>
                  </a:ext>
                </a:extLst>
              </p:cNvPr>
              <p:cNvSpPr/>
              <p:nvPr/>
            </p:nvSpPr>
            <p:spPr>
              <a:xfrm>
                <a:off x="3857267" y="1657350"/>
                <a:ext cx="1771650" cy="1771650"/>
              </a:xfrm>
              <a:prstGeom prst="ellips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100">
                  <a:solidFill>
                    <a:schemeClr val="bg1"/>
                  </a:solidFill>
                  <a:latin typeface="Arial"/>
                  <a:ea typeface="微软雅黑"/>
                  <a:cs typeface="+mn-ea"/>
                  <a:sym typeface="Arial"/>
                </a:endParaRPr>
              </a:p>
            </p:txBody>
          </p:sp>
        </p:grpSp>
        <p:grpSp>
          <p:nvGrpSpPr>
            <p:cNvPr id="36" name="组合 35">
              <a:extLst>
                <a:ext uri="{FF2B5EF4-FFF2-40B4-BE49-F238E27FC236}">
                  <a16:creationId xmlns:a16="http://schemas.microsoft.com/office/drawing/2014/main" id="{D2FEF234-CE12-5A48-9103-E1DB52F85EC0}"/>
                </a:ext>
              </a:extLst>
            </p:cNvPr>
            <p:cNvGrpSpPr/>
            <p:nvPr/>
          </p:nvGrpSpPr>
          <p:grpSpPr>
            <a:xfrm>
              <a:off x="8895729" y="1937206"/>
              <a:ext cx="1550389" cy="1550389"/>
              <a:chOff x="9379982" y="1525767"/>
              <a:chExt cx="2034816" cy="2034816"/>
            </a:xfrm>
          </p:grpSpPr>
          <p:sp>
            <p:nvSpPr>
              <p:cNvPr id="55" name="îŝḷîḓé-Oval 29">
                <a:extLst>
                  <a:ext uri="{FF2B5EF4-FFF2-40B4-BE49-F238E27FC236}">
                    <a16:creationId xmlns:a16="http://schemas.microsoft.com/office/drawing/2014/main" id="{DD6FDE20-AB19-AC42-BC71-E906DB262351}"/>
                  </a:ext>
                </a:extLst>
              </p:cNvPr>
              <p:cNvSpPr/>
              <p:nvPr/>
            </p:nvSpPr>
            <p:spPr>
              <a:xfrm>
                <a:off x="9379982" y="1525767"/>
                <a:ext cx="2034816" cy="2034816"/>
              </a:xfrm>
              <a:prstGeom prst="ellipse">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100">
                  <a:solidFill>
                    <a:schemeClr val="bg1"/>
                  </a:solidFill>
                  <a:latin typeface="Arial"/>
                  <a:ea typeface="微软雅黑"/>
                  <a:cs typeface="+mn-ea"/>
                  <a:sym typeface="Arial"/>
                </a:endParaRPr>
              </a:p>
            </p:txBody>
          </p:sp>
          <p:sp>
            <p:nvSpPr>
              <p:cNvPr id="56" name="îŝḷîḓé-Oval 30">
                <a:extLst>
                  <a:ext uri="{FF2B5EF4-FFF2-40B4-BE49-F238E27FC236}">
                    <a16:creationId xmlns:a16="http://schemas.microsoft.com/office/drawing/2014/main" id="{6AFF6DA6-5719-4149-9A16-8950CAE7149D}"/>
                  </a:ext>
                </a:extLst>
              </p:cNvPr>
              <p:cNvSpPr/>
              <p:nvPr/>
            </p:nvSpPr>
            <p:spPr>
              <a:xfrm>
                <a:off x="9511565" y="1657350"/>
                <a:ext cx="1771650" cy="1771650"/>
              </a:xfrm>
              <a:prstGeom prst="ellipse">
                <a:avLst/>
              </a:prstGeom>
              <a:solidFill>
                <a:schemeClr val="accent6"/>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100">
                  <a:solidFill>
                    <a:schemeClr val="bg1"/>
                  </a:solidFill>
                  <a:latin typeface="Arial"/>
                  <a:ea typeface="微软雅黑"/>
                  <a:cs typeface="+mn-ea"/>
                  <a:sym typeface="Arial"/>
                </a:endParaRPr>
              </a:p>
            </p:txBody>
          </p:sp>
        </p:grpSp>
        <p:sp>
          <p:nvSpPr>
            <p:cNvPr id="37" name="îŝḷîḓé-箭头: 五边形 6">
              <a:extLst>
                <a:ext uri="{FF2B5EF4-FFF2-40B4-BE49-F238E27FC236}">
                  <a16:creationId xmlns:a16="http://schemas.microsoft.com/office/drawing/2014/main" id="{76CC8444-B55E-B54B-8AC1-2AA24C8D447E}"/>
                </a:ext>
              </a:extLst>
            </p:cNvPr>
            <p:cNvSpPr/>
            <p:nvPr/>
          </p:nvSpPr>
          <p:spPr>
            <a:xfrm rot="19500000">
              <a:off x="2891926" y="3419367"/>
              <a:ext cx="1036791" cy="395317"/>
            </a:xfrm>
            <a:prstGeom prst="homePlat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100">
                <a:solidFill>
                  <a:schemeClr val="bg1"/>
                </a:solidFill>
                <a:latin typeface="Arial"/>
                <a:ea typeface="微软雅黑"/>
                <a:cs typeface="+mn-ea"/>
                <a:sym typeface="Arial"/>
              </a:endParaRPr>
            </a:p>
          </p:txBody>
        </p:sp>
        <p:sp>
          <p:nvSpPr>
            <p:cNvPr id="38" name="îŝḷîḓé-箭头: 五边形 9">
              <a:extLst>
                <a:ext uri="{FF2B5EF4-FFF2-40B4-BE49-F238E27FC236}">
                  <a16:creationId xmlns:a16="http://schemas.microsoft.com/office/drawing/2014/main" id="{02E18293-FBBB-EE4B-B1E4-899F15DCCCA0}"/>
                </a:ext>
              </a:extLst>
            </p:cNvPr>
            <p:cNvSpPr/>
            <p:nvPr/>
          </p:nvSpPr>
          <p:spPr>
            <a:xfrm rot="2209917">
              <a:off x="5262212" y="3189679"/>
              <a:ext cx="1036791" cy="395317"/>
            </a:xfrm>
            <a:prstGeom prst="homePlat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100">
                <a:solidFill>
                  <a:schemeClr val="bg1"/>
                </a:solidFill>
                <a:latin typeface="Arial"/>
                <a:ea typeface="微软雅黑"/>
                <a:cs typeface="+mn-ea"/>
                <a:sym typeface="Arial"/>
              </a:endParaRPr>
            </a:p>
          </p:txBody>
        </p:sp>
        <p:sp>
          <p:nvSpPr>
            <p:cNvPr id="39" name="îŝḷîḓé-箭头: 五边形 10">
              <a:extLst>
                <a:ext uri="{FF2B5EF4-FFF2-40B4-BE49-F238E27FC236}">
                  <a16:creationId xmlns:a16="http://schemas.microsoft.com/office/drawing/2014/main" id="{B6BB5FC4-F4A1-F74F-A961-B31E917D3C21}"/>
                </a:ext>
              </a:extLst>
            </p:cNvPr>
            <p:cNvSpPr/>
            <p:nvPr/>
          </p:nvSpPr>
          <p:spPr>
            <a:xfrm rot="19500000">
              <a:off x="7641542" y="3419367"/>
              <a:ext cx="1036791" cy="395317"/>
            </a:xfrm>
            <a:prstGeom prst="homePlat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100">
                <a:solidFill>
                  <a:schemeClr val="bg1"/>
                </a:solidFill>
                <a:latin typeface="Arial"/>
                <a:ea typeface="微软雅黑"/>
                <a:cs typeface="+mn-ea"/>
                <a:sym typeface="Arial"/>
              </a:endParaRPr>
            </a:p>
          </p:txBody>
        </p:sp>
        <p:sp>
          <p:nvSpPr>
            <p:cNvPr id="40" name="îŝḷîḓé-任意多边形: 形状 34">
              <a:extLst>
                <a:ext uri="{FF2B5EF4-FFF2-40B4-BE49-F238E27FC236}">
                  <a16:creationId xmlns:a16="http://schemas.microsoft.com/office/drawing/2014/main" id="{079CDDF1-4552-AD49-A75E-DFB030826AE1}"/>
                </a:ext>
              </a:extLst>
            </p:cNvPr>
            <p:cNvSpPr>
              <a:spLocks/>
            </p:cNvSpPr>
            <p:nvPr/>
          </p:nvSpPr>
          <p:spPr bwMode="auto">
            <a:xfrm>
              <a:off x="9455097" y="2332410"/>
              <a:ext cx="431653" cy="735536"/>
            </a:xfrm>
            <a:custGeom>
              <a:avLst/>
              <a:gdLst>
                <a:gd name="connsiteX0" fmla="*/ 99219 w 198438"/>
                <a:gd name="connsiteY0" fmla="*/ 288925 h 338138"/>
                <a:gd name="connsiteX1" fmla="*/ 84137 w 198438"/>
                <a:gd name="connsiteY1" fmla="*/ 302419 h 338138"/>
                <a:gd name="connsiteX2" fmla="*/ 99219 w 198438"/>
                <a:gd name="connsiteY2" fmla="*/ 315913 h 338138"/>
                <a:gd name="connsiteX3" fmla="*/ 114301 w 198438"/>
                <a:gd name="connsiteY3" fmla="*/ 302419 h 338138"/>
                <a:gd name="connsiteX4" fmla="*/ 99219 w 198438"/>
                <a:gd name="connsiteY4" fmla="*/ 288925 h 338138"/>
                <a:gd name="connsiteX5" fmla="*/ 14287 w 198438"/>
                <a:gd name="connsiteY5" fmla="*/ 69850 h 338138"/>
                <a:gd name="connsiteX6" fmla="*/ 14287 w 198438"/>
                <a:gd name="connsiteY6" fmla="*/ 268288 h 338138"/>
                <a:gd name="connsiteX7" fmla="*/ 184150 w 198438"/>
                <a:gd name="connsiteY7" fmla="*/ 268288 h 338138"/>
                <a:gd name="connsiteX8" fmla="*/ 184150 w 198438"/>
                <a:gd name="connsiteY8" fmla="*/ 69850 h 338138"/>
                <a:gd name="connsiteX9" fmla="*/ 63723 w 198438"/>
                <a:gd name="connsiteY9" fmla="*/ 28575 h 338138"/>
                <a:gd name="connsiteX10" fmla="*/ 57150 w 198438"/>
                <a:gd name="connsiteY10" fmla="*/ 36368 h 338138"/>
                <a:gd name="connsiteX11" fmla="*/ 63723 w 198438"/>
                <a:gd name="connsiteY11" fmla="*/ 42863 h 338138"/>
                <a:gd name="connsiteX12" fmla="*/ 134715 w 198438"/>
                <a:gd name="connsiteY12" fmla="*/ 42863 h 338138"/>
                <a:gd name="connsiteX13" fmla="*/ 141288 w 198438"/>
                <a:gd name="connsiteY13" fmla="*/ 36368 h 338138"/>
                <a:gd name="connsiteX14" fmla="*/ 134715 w 198438"/>
                <a:gd name="connsiteY14" fmla="*/ 28575 h 338138"/>
                <a:gd name="connsiteX15" fmla="*/ 63723 w 198438"/>
                <a:gd name="connsiteY15" fmla="*/ 28575 h 338138"/>
                <a:gd name="connsiteX16" fmla="*/ 35719 w 198438"/>
                <a:gd name="connsiteY16" fmla="*/ 0 h 338138"/>
                <a:gd name="connsiteX17" fmla="*/ 162719 w 198438"/>
                <a:gd name="connsiteY17" fmla="*/ 0 h 338138"/>
                <a:gd name="connsiteX18" fmla="*/ 198438 w 198438"/>
                <a:gd name="connsiteY18" fmla="*/ 35663 h 338138"/>
                <a:gd name="connsiteX19" fmla="*/ 198438 w 198438"/>
                <a:gd name="connsiteY19" fmla="*/ 302475 h 338138"/>
                <a:gd name="connsiteX20" fmla="*/ 162719 w 198438"/>
                <a:gd name="connsiteY20" fmla="*/ 338138 h 338138"/>
                <a:gd name="connsiteX21" fmla="*/ 35719 w 198438"/>
                <a:gd name="connsiteY21" fmla="*/ 338138 h 338138"/>
                <a:gd name="connsiteX22" fmla="*/ 0 w 198438"/>
                <a:gd name="connsiteY22" fmla="*/ 302475 h 338138"/>
                <a:gd name="connsiteX23" fmla="*/ 0 w 198438"/>
                <a:gd name="connsiteY23" fmla="*/ 35663 h 338138"/>
                <a:gd name="connsiteX24" fmla="*/ 35719 w 198438"/>
                <a:gd name="connsiteY2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8438" h="338138">
                  <a:moveTo>
                    <a:pt x="99219" y="288925"/>
                  </a:moveTo>
                  <a:cubicBezTo>
                    <a:pt x="90889" y="288925"/>
                    <a:pt x="84137" y="294966"/>
                    <a:pt x="84137" y="302419"/>
                  </a:cubicBezTo>
                  <a:cubicBezTo>
                    <a:pt x="84137" y="309872"/>
                    <a:pt x="90889" y="315913"/>
                    <a:pt x="99219" y="315913"/>
                  </a:cubicBezTo>
                  <a:cubicBezTo>
                    <a:pt x="107549" y="315913"/>
                    <a:pt x="114301" y="309872"/>
                    <a:pt x="114301" y="302419"/>
                  </a:cubicBezTo>
                  <a:cubicBezTo>
                    <a:pt x="114301" y="294966"/>
                    <a:pt x="107549" y="288925"/>
                    <a:pt x="99219" y="288925"/>
                  </a:cubicBezTo>
                  <a:close/>
                  <a:moveTo>
                    <a:pt x="14287" y="69850"/>
                  </a:moveTo>
                  <a:lnTo>
                    <a:pt x="14287" y="268288"/>
                  </a:lnTo>
                  <a:lnTo>
                    <a:pt x="184150" y="268288"/>
                  </a:lnTo>
                  <a:lnTo>
                    <a:pt x="184150" y="69850"/>
                  </a:lnTo>
                  <a:close/>
                  <a:moveTo>
                    <a:pt x="63723" y="28575"/>
                  </a:moveTo>
                  <a:cubicBezTo>
                    <a:pt x="59779" y="28575"/>
                    <a:pt x="57150" y="32472"/>
                    <a:pt x="57150" y="36368"/>
                  </a:cubicBezTo>
                  <a:cubicBezTo>
                    <a:pt x="57150" y="40265"/>
                    <a:pt x="59779" y="42863"/>
                    <a:pt x="63723" y="42863"/>
                  </a:cubicBezTo>
                  <a:cubicBezTo>
                    <a:pt x="63723" y="42863"/>
                    <a:pt x="63723" y="42863"/>
                    <a:pt x="134715" y="42863"/>
                  </a:cubicBezTo>
                  <a:cubicBezTo>
                    <a:pt x="138659" y="42863"/>
                    <a:pt x="141288" y="40265"/>
                    <a:pt x="141288" y="36368"/>
                  </a:cubicBezTo>
                  <a:cubicBezTo>
                    <a:pt x="141288" y="32472"/>
                    <a:pt x="138659" y="28575"/>
                    <a:pt x="134715" y="28575"/>
                  </a:cubicBezTo>
                  <a:cubicBezTo>
                    <a:pt x="134715" y="28575"/>
                    <a:pt x="134715" y="28575"/>
                    <a:pt x="63723" y="28575"/>
                  </a:cubicBezTo>
                  <a:close/>
                  <a:moveTo>
                    <a:pt x="35719" y="0"/>
                  </a:moveTo>
                  <a:cubicBezTo>
                    <a:pt x="35719" y="0"/>
                    <a:pt x="35719" y="0"/>
                    <a:pt x="162719" y="0"/>
                  </a:cubicBezTo>
                  <a:cubicBezTo>
                    <a:pt x="182563" y="0"/>
                    <a:pt x="198438" y="15850"/>
                    <a:pt x="198438" y="35663"/>
                  </a:cubicBezTo>
                  <a:cubicBezTo>
                    <a:pt x="198438" y="35663"/>
                    <a:pt x="198438" y="35663"/>
                    <a:pt x="198438" y="302475"/>
                  </a:cubicBezTo>
                  <a:cubicBezTo>
                    <a:pt x="198438" y="322288"/>
                    <a:pt x="182563" y="338138"/>
                    <a:pt x="162719" y="338138"/>
                  </a:cubicBezTo>
                  <a:cubicBezTo>
                    <a:pt x="162719" y="338138"/>
                    <a:pt x="162719" y="338138"/>
                    <a:pt x="35719" y="338138"/>
                  </a:cubicBezTo>
                  <a:cubicBezTo>
                    <a:pt x="15875" y="338138"/>
                    <a:pt x="0" y="322288"/>
                    <a:pt x="0" y="302475"/>
                  </a:cubicBezTo>
                  <a:cubicBezTo>
                    <a:pt x="0" y="302475"/>
                    <a:pt x="0" y="302475"/>
                    <a:pt x="0" y="35663"/>
                  </a:cubicBezTo>
                  <a:cubicBezTo>
                    <a:pt x="0" y="15850"/>
                    <a:pt x="15875" y="0"/>
                    <a:pt x="35719" y="0"/>
                  </a:cubicBezTo>
                  <a:close/>
                </a:path>
              </a:pathLst>
            </a:custGeom>
            <a:solidFill>
              <a:schemeClr val="bg1"/>
            </a:solidFill>
            <a:ln>
              <a:noFill/>
            </a:ln>
          </p:spPr>
          <p:txBody>
            <a:bodyPr anchor="ctr"/>
            <a:lstStyle/>
            <a:p>
              <a:pPr algn="ctr"/>
              <a:endParaRPr sz="1100">
                <a:solidFill>
                  <a:schemeClr val="bg1"/>
                </a:solidFill>
                <a:latin typeface="Arial"/>
                <a:ea typeface="微软雅黑"/>
                <a:cs typeface="+mn-ea"/>
                <a:sym typeface="Arial"/>
              </a:endParaRPr>
            </a:p>
          </p:txBody>
        </p:sp>
        <p:sp>
          <p:nvSpPr>
            <p:cNvPr id="41" name="îŝḷîḓé-任意多边形: 形状 31">
              <a:extLst>
                <a:ext uri="{FF2B5EF4-FFF2-40B4-BE49-F238E27FC236}">
                  <a16:creationId xmlns:a16="http://schemas.microsoft.com/office/drawing/2014/main" id="{EBC6BB36-46B7-B04E-AD42-60119065CD00}"/>
                </a:ext>
              </a:extLst>
            </p:cNvPr>
            <p:cNvSpPr>
              <a:spLocks/>
            </p:cNvSpPr>
            <p:nvPr/>
          </p:nvSpPr>
          <p:spPr bwMode="auto">
            <a:xfrm>
              <a:off x="2323666" y="3819356"/>
              <a:ext cx="415466" cy="707954"/>
            </a:xfrm>
            <a:custGeom>
              <a:avLst/>
              <a:gdLst>
                <a:gd name="connsiteX0" fmla="*/ 99219 w 198438"/>
                <a:gd name="connsiteY0" fmla="*/ 288925 h 338138"/>
                <a:gd name="connsiteX1" fmla="*/ 84137 w 198438"/>
                <a:gd name="connsiteY1" fmla="*/ 302419 h 338138"/>
                <a:gd name="connsiteX2" fmla="*/ 99219 w 198438"/>
                <a:gd name="connsiteY2" fmla="*/ 315913 h 338138"/>
                <a:gd name="connsiteX3" fmla="*/ 114301 w 198438"/>
                <a:gd name="connsiteY3" fmla="*/ 302419 h 338138"/>
                <a:gd name="connsiteX4" fmla="*/ 99219 w 198438"/>
                <a:gd name="connsiteY4" fmla="*/ 288925 h 338138"/>
                <a:gd name="connsiteX5" fmla="*/ 14287 w 198438"/>
                <a:gd name="connsiteY5" fmla="*/ 69850 h 338138"/>
                <a:gd name="connsiteX6" fmla="*/ 14287 w 198438"/>
                <a:gd name="connsiteY6" fmla="*/ 268288 h 338138"/>
                <a:gd name="connsiteX7" fmla="*/ 184150 w 198438"/>
                <a:gd name="connsiteY7" fmla="*/ 268288 h 338138"/>
                <a:gd name="connsiteX8" fmla="*/ 184150 w 198438"/>
                <a:gd name="connsiteY8" fmla="*/ 69850 h 338138"/>
                <a:gd name="connsiteX9" fmla="*/ 63723 w 198438"/>
                <a:gd name="connsiteY9" fmla="*/ 28575 h 338138"/>
                <a:gd name="connsiteX10" fmla="*/ 57150 w 198438"/>
                <a:gd name="connsiteY10" fmla="*/ 36368 h 338138"/>
                <a:gd name="connsiteX11" fmla="*/ 63723 w 198438"/>
                <a:gd name="connsiteY11" fmla="*/ 42863 h 338138"/>
                <a:gd name="connsiteX12" fmla="*/ 134715 w 198438"/>
                <a:gd name="connsiteY12" fmla="*/ 42863 h 338138"/>
                <a:gd name="connsiteX13" fmla="*/ 141288 w 198438"/>
                <a:gd name="connsiteY13" fmla="*/ 36368 h 338138"/>
                <a:gd name="connsiteX14" fmla="*/ 134715 w 198438"/>
                <a:gd name="connsiteY14" fmla="*/ 28575 h 338138"/>
                <a:gd name="connsiteX15" fmla="*/ 63723 w 198438"/>
                <a:gd name="connsiteY15" fmla="*/ 28575 h 338138"/>
                <a:gd name="connsiteX16" fmla="*/ 35719 w 198438"/>
                <a:gd name="connsiteY16" fmla="*/ 0 h 338138"/>
                <a:gd name="connsiteX17" fmla="*/ 162719 w 198438"/>
                <a:gd name="connsiteY17" fmla="*/ 0 h 338138"/>
                <a:gd name="connsiteX18" fmla="*/ 198438 w 198438"/>
                <a:gd name="connsiteY18" fmla="*/ 35663 h 338138"/>
                <a:gd name="connsiteX19" fmla="*/ 198438 w 198438"/>
                <a:gd name="connsiteY19" fmla="*/ 302475 h 338138"/>
                <a:gd name="connsiteX20" fmla="*/ 162719 w 198438"/>
                <a:gd name="connsiteY20" fmla="*/ 338138 h 338138"/>
                <a:gd name="connsiteX21" fmla="*/ 35719 w 198438"/>
                <a:gd name="connsiteY21" fmla="*/ 338138 h 338138"/>
                <a:gd name="connsiteX22" fmla="*/ 0 w 198438"/>
                <a:gd name="connsiteY22" fmla="*/ 302475 h 338138"/>
                <a:gd name="connsiteX23" fmla="*/ 0 w 198438"/>
                <a:gd name="connsiteY23" fmla="*/ 35663 h 338138"/>
                <a:gd name="connsiteX24" fmla="*/ 35719 w 198438"/>
                <a:gd name="connsiteY2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8438" h="338138">
                  <a:moveTo>
                    <a:pt x="99219" y="288925"/>
                  </a:moveTo>
                  <a:cubicBezTo>
                    <a:pt x="90889" y="288925"/>
                    <a:pt x="84137" y="294966"/>
                    <a:pt x="84137" y="302419"/>
                  </a:cubicBezTo>
                  <a:cubicBezTo>
                    <a:pt x="84137" y="309872"/>
                    <a:pt x="90889" y="315913"/>
                    <a:pt x="99219" y="315913"/>
                  </a:cubicBezTo>
                  <a:cubicBezTo>
                    <a:pt x="107549" y="315913"/>
                    <a:pt x="114301" y="309872"/>
                    <a:pt x="114301" y="302419"/>
                  </a:cubicBezTo>
                  <a:cubicBezTo>
                    <a:pt x="114301" y="294966"/>
                    <a:pt x="107549" y="288925"/>
                    <a:pt x="99219" y="288925"/>
                  </a:cubicBezTo>
                  <a:close/>
                  <a:moveTo>
                    <a:pt x="14287" y="69850"/>
                  </a:moveTo>
                  <a:lnTo>
                    <a:pt x="14287" y="268288"/>
                  </a:lnTo>
                  <a:lnTo>
                    <a:pt x="184150" y="268288"/>
                  </a:lnTo>
                  <a:lnTo>
                    <a:pt x="184150" y="69850"/>
                  </a:lnTo>
                  <a:close/>
                  <a:moveTo>
                    <a:pt x="63723" y="28575"/>
                  </a:moveTo>
                  <a:cubicBezTo>
                    <a:pt x="59779" y="28575"/>
                    <a:pt x="57150" y="32472"/>
                    <a:pt x="57150" y="36368"/>
                  </a:cubicBezTo>
                  <a:cubicBezTo>
                    <a:pt x="57150" y="40265"/>
                    <a:pt x="59779" y="42863"/>
                    <a:pt x="63723" y="42863"/>
                  </a:cubicBezTo>
                  <a:cubicBezTo>
                    <a:pt x="63723" y="42863"/>
                    <a:pt x="63723" y="42863"/>
                    <a:pt x="134715" y="42863"/>
                  </a:cubicBezTo>
                  <a:cubicBezTo>
                    <a:pt x="138659" y="42863"/>
                    <a:pt x="141288" y="40265"/>
                    <a:pt x="141288" y="36368"/>
                  </a:cubicBezTo>
                  <a:cubicBezTo>
                    <a:pt x="141288" y="32472"/>
                    <a:pt x="138659" y="28575"/>
                    <a:pt x="134715" y="28575"/>
                  </a:cubicBezTo>
                  <a:cubicBezTo>
                    <a:pt x="134715" y="28575"/>
                    <a:pt x="134715" y="28575"/>
                    <a:pt x="63723" y="28575"/>
                  </a:cubicBezTo>
                  <a:close/>
                  <a:moveTo>
                    <a:pt x="35719" y="0"/>
                  </a:moveTo>
                  <a:cubicBezTo>
                    <a:pt x="35719" y="0"/>
                    <a:pt x="35719" y="0"/>
                    <a:pt x="162719" y="0"/>
                  </a:cubicBezTo>
                  <a:cubicBezTo>
                    <a:pt x="182563" y="0"/>
                    <a:pt x="198438" y="15850"/>
                    <a:pt x="198438" y="35663"/>
                  </a:cubicBezTo>
                  <a:cubicBezTo>
                    <a:pt x="198438" y="35663"/>
                    <a:pt x="198438" y="35663"/>
                    <a:pt x="198438" y="302475"/>
                  </a:cubicBezTo>
                  <a:cubicBezTo>
                    <a:pt x="198438" y="322288"/>
                    <a:pt x="182563" y="338138"/>
                    <a:pt x="162719" y="338138"/>
                  </a:cubicBezTo>
                  <a:cubicBezTo>
                    <a:pt x="162719" y="338138"/>
                    <a:pt x="162719" y="338138"/>
                    <a:pt x="35719" y="338138"/>
                  </a:cubicBezTo>
                  <a:cubicBezTo>
                    <a:pt x="15875" y="338138"/>
                    <a:pt x="0" y="322288"/>
                    <a:pt x="0" y="302475"/>
                  </a:cubicBezTo>
                  <a:cubicBezTo>
                    <a:pt x="0" y="302475"/>
                    <a:pt x="0" y="302475"/>
                    <a:pt x="0" y="35663"/>
                  </a:cubicBezTo>
                  <a:cubicBezTo>
                    <a:pt x="0" y="15850"/>
                    <a:pt x="15875" y="0"/>
                    <a:pt x="35719" y="0"/>
                  </a:cubicBezTo>
                  <a:close/>
                </a:path>
              </a:pathLst>
            </a:custGeom>
            <a:solidFill>
              <a:schemeClr val="bg1"/>
            </a:solidFill>
            <a:ln>
              <a:noFill/>
            </a:ln>
          </p:spPr>
          <p:txBody>
            <a:bodyPr anchor="ctr"/>
            <a:lstStyle/>
            <a:p>
              <a:pPr algn="ctr"/>
              <a:endParaRPr sz="1100">
                <a:solidFill>
                  <a:schemeClr val="bg1"/>
                </a:solidFill>
                <a:latin typeface="Arial"/>
                <a:ea typeface="微软雅黑"/>
                <a:cs typeface="+mn-ea"/>
                <a:sym typeface="Arial"/>
              </a:endParaRPr>
            </a:p>
          </p:txBody>
        </p:sp>
        <p:sp>
          <p:nvSpPr>
            <p:cNvPr id="42" name="îŝḷîḓé-任意多边形: 形状 33">
              <a:extLst>
                <a:ext uri="{FF2B5EF4-FFF2-40B4-BE49-F238E27FC236}">
                  <a16:creationId xmlns:a16="http://schemas.microsoft.com/office/drawing/2014/main" id="{3E3C6D78-CE18-2D48-8D02-03228688606B}"/>
                </a:ext>
              </a:extLst>
            </p:cNvPr>
            <p:cNvSpPr>
              <a:spLocks/>
            </p:cNvSpPr>
            <p:nvPr/>
          </p:nvSpPr>
          <p:spPr bwMode="auto">
            <a:xfrm>
              <a:off x="7063349" y="3803357"/>
              <a:ext cx="434244" cy="739951"/>
            </a:xfrm>
            <a:custGeom>
              <a:avLst/>
              <a:gdLst>
                <a:gd name="connsiteX0" fmla="*/ 99219 w 198438"/>
                <a:gd name="connsiteY0" fmla="*/ 288925 h 338138"/>
                <a:gd name="connsiteX1" fmla="*/ 84137 w 198438"/>
                <a:gd name="connsiteY1" fmla="*/ 302419 h 338138"/>
                <a:gd name="connsiteX2" fmla="*/ 99219 w 198438"/>
                <a:gd name="connsiteY2" fmla="*/ 315913 h 338138"/>
                <a:gd name="connsiteX3" fmla="*/ 114301 w 198438"/>
                <a:gd name="connsiteY3" fmla="*/ 302419 h 338138"/>
                <a:gd name="connsiteX4" fmla="*/ 99219 w 198438"/>
                <a:gd name="connsiteY4" fmla="*/ 288925 h 338138"/>
                <a:gd name="connsiteX5" fmla="*/ 14287 w 198438"/>
                <a:gd name="connsiteY5" fmla="*/ 69850 h 338138"/>
                <a:gd name="connsiteX6" fmla="*/ 14287 w 198438"/>
                <a:gd name="connsiteY6" fmla="*/ 268288 h 338138"/>
                <a:gd name="connsiteX7" fmla="*/ 184150 w 198438"/>
                <a:gd name="connsiteY7" fmla="*/ 268288 h 338138"/>
                <a:gd name="connsiteX8" fmla="*/ 184150 w 198438"/>
                <a:gd name="connsiteY8" fmla="*/ 69850 h 338138"/>
                <a:gd name="connsiteX9" fmla="*/ 63723 w 198438"/>
                <a:gd name="connsiteY9" fmla="*/ 28575 h 338138"/>
                <a:gd name="connsiteX10" fmla="*/ 57150 w 198438"/>
                <a:gd name="connsiteY10" fmla="*/ 36368 h 338138"/>
                <a:gd name="connsiteX11" fmla="*/ 63723 w 198438"/>
                <a:gd name="connsiteY11" fmla="*/ 42863 h 338138"/>
                <a:gd name="connsiteX12" fmla="*/ 134715 w 198438"/>
                <a:gd name="connsiteY12" fmla="*/ 42863 h 338138"/>
                <a:gd name="connsiteX13" fmla="*/ 141288 w 198438"/>
                <a:gd name="connsiteY13" fmla="*/ 36368 h 338138"/>
                <a:gd name="connsiteX14" fmla="*/ 134715 w 198438"/>
                <a:gd name="connsiteY14" fmla="*/ 28575 h 338138"/>
                <a:gd name="connsiteX15" fmla="*/ 63723 w 198438"/>
                <a:gd name="connsiteY15" fmla="*/ 28575 h 338138"/>
                <a:gd name="connsiteX16" fmla="*/ 35719 w 198438"/>
                <a:gd name="connsiteY16" fmla="*/ 0 h 338138"/>
                <a:gd name="connsiteX17" fmla="*/ 162719 w 198438"/>
                <a:gd name="connsiteY17" fmla="*/ 0 h 338138"/>
                <a:gd name="connsiteX18" fmla="*/ 198438 w 198438"/>
                <a:gd name="connsiteY18" fmla="*/ 35663 h 338138"/>
                <a:gd name="connsiteX19" fmla="*/ 198438 w 198438"/>
                <a:gd name="connsiteY19" fmla="*/ 302475 h 338138"/>
                <a:gd name="connsiteX20" fmla="*/ 162719 w 198438"/>
                <a:gd name="connsiteY20" fmla="*/ 338138 h 338138"/>
                <a:gd name="connsiteX21" fmla="*/ 35719 w 198438"/>
                <a:gd name="connsiteY21" fmla="*/ 338138 h 338138"/>
                <a:gd name="connsiteX22" fmla="*/ 0 w 198438"/>
                <a:gd name="connsiteY22" fmla="*/ 302475 h 338138"/>
                <a:gd name="connsiteX23" fmla="*/ 0 w 198438"/>
                <a:gd name="connsiteY23" fmla="*/ 35663 h 338138"/>
                <a:gd name="connsiteX24" fmla="*/ 35719 w 198438"/>
                <a:gd name="connsiteY2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8438" h="338138">
                  <a:moveTo>
                    <a:pt x="99219" y="288925"/>
                  </a:moveTo>
                  <a:cubicBezTo>
                    <a:pt x="90889" y="288925"/>
                    <a:pt x="84137" y="294966"/>
                    <a:pt x="84137" y="302419"/>
                  </a:cubicBezTo>
                  <a:cubicBezTo>
                    <a:pt x="84137" y="309872"/>
                    <a:pt x="90889" y="315913"/>
                    <a:pt x="99219" y="315913"/>
                  </a:cubicBezTo>
                  <a:cubicBezTo>
                    <a:pt x="107549" y="315913"/>
                    <a:pt x="114301" y="309872"/>
                    <a:pt x="114301" y="302419"/>
                  </a:cubicBezTo>
                  <a:cubicBezTo>
                    <a:pt x="114301" y="294966"/>
                    <a:pt x="107549" y="288925"/>
                    <a:pt x="99219" y="288925"/>
                  </a:cubicBezTo>
                  <a:close/>
                  <a:moveTo>
                    <a:pt x="14287" y="69850"/>
                  </a:moveTo>
                  <a:lnTo>
                    <a:pt x="14287" y="268288"/>
                  </a:lnTo>
                  <a:lnTo>
                    <a:pt x="184150" y="268288"/>
                  </a:lnTo>
                  <a:lnTo>
                    <a:pt x="184150" y="69850"/>
                  </a:lnTo>
                  <a:close/>
                  <a:moveTo>
                    <a:pt x="63723" y="28575"/>
                  </a:moveTo>
                  <a:cubicBezTo>
                    <a:pt x="59779" y="28575"/>
                    <a:pt x="57150" y="32472"/>
                    <a:pt x="57150" y="36368"/>
                  </a:cubicBezTo>
                  <a:cubicBezTo>
                    <a:pt x="57150" y="40265"/>
                    <a:pt x="59779" y="42863"/>
                    <a:pt x="63723" y="42863"/>
                  </a:cubicBezTo>
                  <a:cubicBezTo>
                    <a:pt x="63723" y="42863"/>
                    <a:pt x="63723" y="42863"/>
                    <a:pt x="134715" y="42863"/>
                  </a:cubicBezTo>
                  <a:cubicBezTo>
                    <a:pt x="138659" y="42863"/>
                    <a:pt x="141288" y="40265"/>
                    <a:pt x="141288" y="36368"/>
                  </a:cubicBezTo>
                  <a:cubicBezTo>
                    <a:pt x="141288" y="32472"/>
                    <a:pt x="138659" y="28575"/>
                    <a:pt x="134715" y="28575"/>
                  </a:cubicBezTo>
                  <a:cubicBezTo>
                    <a:pt x="134715" y="28575"/>
                    <a:pt x="134715" y="28575"/>
                    <a:pt x="63723" y="28575"/>
                  </a:cubicBezTo>
                  <a:close/>
                  <a:moveTo>
                    <a:pt x="35719" y="0"/>
                  </a:moveTo>
                  <a:cubicBezTo>
                    <a:pt x="35719" y="0"/>
                    <a:pt x="35719" y="0"/>
                    <a:pt x="162719" y="0"/>
                  </a:cubicBezTo>
                  <a:cubicBezTo>
                    <a:pt x="182563" y="0"/>
                    <a:pt x="198438" y="15850"/>
                    <a:pt x="198438" y="35663"/>
                  </a:cubicBezTo>
                  <a:cubicBezTo>
                    <a:pt x="198438" y="35663"/>
                    <a:pt x="198438" y="35663"/>
                    <a:pt x="198438" y="302475"/>
                  </a:cubicBezTo>
                  <a:cubicBezTo>
                    <a:pt x="198438" y="322288"/>
                    <a:pt x="182563" y="338138"/>
                    <a:pt x="162719" y="338138"/>
                  </a:cubicBezTo>
                  <a:cubicBezTo>
                    <a:pt x="162719" y="338138"/>
                    <a:pt x="162719" y="338138"/>
                    <a:pt x="35719" y="338138"/>
                  </a:cubicBezTo>
                  <a:cubicBezTo>
                    <a:pt x="15875" y="338138"/>
                    <a:pt x="0" y="322288"/>
                    <a:pt x="0" y="302475"/>
                  </a:cubicBezTo>
                  <a:cubicBezTo>
                    <a:pt x="0" y="302475"/>
                    <a:pt x="0" y="302475"/>
                    <a:pt x="0" y="35663"/>
                  </a:cubicBezTo>
                  <a:cubicBezTo>
                    <a:pt x="0" y="15850"/>
                    <a:pt x="15875" y="0"/>
                    <a:pt x="35719" y="0"/>
                  </a:cubicBezTo>
                  <a:close/>
                </a:path>
              </a:pathLst>
            </a:custGeom>
            <a:solidFill>
              <a:schemeClr val="bg1"/>
            </a:solidFill>
            <a:ln w="9525">
              <a:noFill/>
              <a:round/>
              <a:headEnd/>
              <a:tailEnd/>
            </a:ln>
          </p:spPr>
          <p:txBody>
            <a:bodyPr anchor="ctr"/>
            <a:lstStyle/>
            <a:p>
              <a:pPr algn="ctr"/>
              <a:endParaRPr sz="1100">
                <a:solidFill>
                  <a:schemeClr val="bg1"/>
                </a:solidFill>
                <a:latin typeface="Arial"/>
                <a:ea typeface="微软雅黑"/>
                <a:cs typeface="+mn-ea"/>
                <a:sym typeface="Arial"/>
              </a:endParaRPr>
            </a:p>
          </p:txBody>
        </p:sp>
        <p:sp>
          <p:nvSpPr>
            <p:cNvPr id="43" name="îŝḷîḓé-任意多边形: 形状 32">
              <a:extLst>
                <a:ext uri="{FF2B5EF4-FFF2-40B4-BE49-F238E27FC236}">
                  <a16:creationId xmlns:a16="http://schemas.microsoft.com/office/drawing/2014/main" id="{D567AF53-2975-864D-938F-124B858CE3D1}"/>
                </a:ext>
              </a:extLst>
            </p:cNvPr>
            <p:cNvSpPr>
              <a:spLocks/>
            </p:cNvSpPr>
            <p:nvPr/>
          </p:nvSpPr>
          <p:spPr bwMode="auto">
            <a:xfrm>
              <a:off x="4695429" y="2357253"/>
              <a:ext cx="419451" cy="714744"/>
            </a:xfrm>
            <a:custGeom>
              <a:avLst/>
              <a:gdLst>
                <a:gd name="connsiteX0" fmla="*/ 99219 w 198438"/>
                <a:gd name="connsiteY0" fmla="*/ 288925 h 338138"/>
                <a:gd name="connsiteX1" fmla="*/ 84137 w 198438"/>
                <a:gd name="connsiteY1" fmla="*/ 302419 h 338138"/>
                <a:gd name="connsiteX2" fmla="*/ 99219 w 198438"/>
                <a:gd name="connsiteY2" fmla="*/ 315913 h 338138"/>
                <a:gd name="connsiteX3" fmla="*/ 114301 w 198438"/>
                <a:gd name="connsiteY3" fmla="*/ 302419 h 338138"/>
                <a:gd name="connsiteX4" fmla="*/ 99219 w 198438"/>
                <a:gd name="connsiteY4" fmla="*/ 288925 h 338138"/>
                <a:gd name="connsiteX5" fmla="*/ 14287 w 198438"/>
                <a:gd name="connsiteY5" fmla="*/ 69850 h 338138"/>
                <a:gd name="connsiteX6" fmla="*/ 14287 w 198438"/>
                <a:gd name="connsiteY6" fmla="*/ 268288 h 338138"/>
                <a:gd name="connsiteX7" fmla="*/ 184150 w 198438"/>
                <a:gd name="connsiteY7" fmla="*/ 268288 h 338138"/>
                <a:gd name="connsiteX8" fmla="*/ 184150 w 198438"/>
                <a:gd name="connsiteY8" fmla="*/ 69850 h 338138"/>
                <a:gd name="connsiteX9" fmla="*/ 63723 w 198438"/>
                <a:gd name="connsiteY9" fmla="*/ 28575 h 338138"/>
                <a:gd name="connsiteX10" fmla="*/ 57150 w 198438"/>
                <a:gd name="connsiteY10" fmla="*/ 36368 h 338138"/>
                <a:gd name="connsiteX11" fmla="*/ 63723 w 198438"/>
                <a:gd name="connsiteY11" fmla="*/ 42863 h 338138"/>
                <a:gd name="connsiteX12" fmla="*/ 134715 w 198438"/>
                <a:gd name="connsiteY12" fmla="*/ 42863 h 338138"/>
                <a:gd name="connsiteX13" fmla="*/ 141288 w 198438"/>
                <a:gd name="connsiteY13" fmla="*/ 36368 h 338138"/>
                <a:gd name="connsiteX14" fmla="*/ 134715 w 198438"/>
                <a:gd name="connsiteY14" fmla="*/ 28575 h 338138"/>
                <a:gd name="connsiteX15" fmla="*/ 63723 w 198438"/>
                <a:gd name="connsiteY15" fmla="*/ 28575 h 338138"/>
                <a:gd name="connsiteX16" fmla="*/ 35719 w 198438"/>
                <a:gd name="connsiteY16" fmla="*/ 0 h 338138"/>
                <a:gd name="connsiteX17" fmla="*/ 162719 w 198438"/>
                <a:gd name="connsiteY17" fmla="*/ 0 h 338138"/>
                <a:gd name="connsiteX18" fmla="*/ 198438 w 198438"/>
                <a:gd name="connsiteY18" fmla="*/ 35663 h 338138"/>
                <a:gd name="connsiteX19" fmla="*/ 198438 w 198438"/>
                <a:gd name="connsiteY19" fmla="*/ 302475 h 338138"/>
                <a:gd name="connsiteX20" fmla="*/ 162719 w 198438"/>
                <a:gd name="connsiteY20" fmla="*/ 338138 h 338138"/>
                <a:gd name="connsiteX21" fmla="*/ 35719 w 198438"/>
                <a:gd name="connsiteY21" fmla="*/ 338138 h 338138"/>
                <a:gd name="connsiteX22" fmla="*/ 0 w 198438"/>
                <a:gd name="connsiteY22" fmla="*/ 302475 h 338138"/>
                <a:gd name="connsiteX23" fmla="*/ 0 w 198438"/>
                <a:gd name="connsiteY23" fmla="*/ 35663 h 338138"/>
                <a:gd name="connsiteX24" fmla="*/ 35719 w 198438"/>
                <a:gd name="connsiteY24" fmla="*/ 0 h 33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8438" h="338138">
                  <a:moveTo>
                    <a:pt x="99219" y="288925"/>
                  </a:moveTo>
                  <a:cubicBezTo>
                    <a:pt x="90889" y="288925"/>
                    <a:pt x="84137" y="294966"/>
                    <a:pt x="84137" y="302419"/>
                  </a:cubicBezTo>
                  <a:cubicBezTo>
                    <a:pt x="84137" y="309872"/>
                    <a:pt x="90889" y="315913"/>
                    <a:pt x="99219" y="315913"/>
                  </a:cubicBezTo>
                  <a:cubicBezTo>
                    <a:pt x="107549" y="315913"/>
                    <a:pt x="114301" y="309872"/>
                    <a:pt x="114301" y="302419"/>
                  </a:cubicBezTo>
                  <a:cubicBezTo>
                    <a:pt x="114301" y="294966"/>
                    <a:pt x="107549" y="288925"/>
                    <a:pt x="99219" y="288925"/>
                  </a:cubicBezTo>
                  <a:close/>
                  <a:moveTo>
                    <a:pt x="14287" y="69850"/>
                  </a:moveTo>
                  <a:lnTo>
                    <a:pt x="14287" y="268288"/>
                  </a:lnTo>
                  <a:lnTo>
                    <a:pt x="184150" y="268288"/>
                  </a:lnTo>
                  <a:lnTo>
                    <a:pt x="184150" y="69850"/>
                  </a:lnTo>
                  <a:close/>
                  <a:moveTo>
                    <a:pt x="63723" y="28575"/>
                  </a:moveTo>
                  <a:cubicBezTo>
                    <a:pt x="59779" y="28575"/>
                    <a:pt x="57150" y="32472"/>
                    <a:pt x="57150" y="36368"/>
                  </a:cubicBezTo>
                  <a:cubicBezTo>
                    <a:pt x="57150" y="40265"/>
                    <a:pt x="59779" y="42863"/>
                    <a:pt x="63723" y="42863"/>
                  </a:cubicBezTo>
                  <a:cubicBezTo>
                    <a:pt x="63723" y="42863"/>
                    <a:pt x="63723" y="42863"/>
                    <a:pt x="134715" y="42863"/>
                  </a:cubicBezTo>
                  <a:cubicBezTo>
                    <a:pt x="138659" y="42863"/>
                    <a:pt x="141288" y="40265"/>
                    <a:pt x="141288" y="36368"/>
                  </a:cubicBezTo>
                  <a:cubicBezTo>
                    <a:pt x="141288" y="32472"/>
                    <a:pt x="138659" y="28575"/>
                    <a:pt x="134715" y="28575"/>
                  </a:cubicBezTo>
                  <a:cubicBezTo>
                    <a:pt x="134715" y="28575"/>
                    <a:pt x="134715" y="28575"/>
                    <a:pt x="63723" y="28575"/>
                  </a:cubicBezTo>
                  <a:close/>
                  <a:moveTo>
                    <a:pt x="35719" y="0"/>
                  </a:moveTo>
                  <a:cubicBezTo>
                    <a:pt x="35719" y="0"/>
                    <a:pt x="35719" y="0"/>
                    <a:pt x="162719" y="0"/>
                  </a:cubicBezTo>
                  <a:cubicBezTo>
                    <a:pt x="182563" y="0"/>
                    <a:pt x="198438" y="15850"/>
                    <a:pt x="198438" y="35663"/>
                  </a:cubicBezTo>
                  <a:cubicBezTo>
                    <a:pt x="198438" y="35663"/>
                    <a:pt x="198438" y="35663"/>
                    <a:pt x="198438" y="302475"/>
                  </a:cubicBezTo>
                  <a:cubicBezTo>
                    <a:pt x="198438" y="322288"/>
                    <a:pt x="182563" y="338138"/>
                    <a:pt x="162719" y="338138"/>
                  </a:cubicBezTo>
                  <a:cubicBezTo>
                    <a:pt x="162719" y="338138"/>
                    <a:pt x="162719" y="338138"/>
                    <a:pt x="35719" y="338138"/>
                  </a:cubicBezTo>
                  <a:cubicBezTo>
                    <a:pt x="15875" y="338138"/>
                    <a:pt x="0" y="322288"/>
                    <a:pt x="0" y="302475"/>
                  </a:cubicBezTo>
                  <a:cubicBezTo>
                    <a:pt x="0" y="302475"/>
                    <a:pt x="0" y="302475"/>
                    <a:pt x="0" y="35663"/>
                  </a:cubicBezTo>
                  <a:cubicBezTo>
                    <a:pt x="0" y="15850"/>
                    <a:pt x="15875" y="0"/>
                    <a:pt x="35719" y="0"/>
                  </a:cubicBezTo>
                  <a:close/>
                </a:path>
              </a:pathLst>
            </a:custGeom>
            <a:solidFill>
              <a:schemeClr val="bg1"/>
            </a:solidFill>
            <a:ln>
              <a:noFill/>
            </a:ln>
          </p:spPr>
          <p:txBody>
            <a:bodyPr anchor="ctr"/>
            <a:lstStyle/>
            <a:p>
              <a:pPr algn="ctr"/>
              <a:endParaRPr sz="1100">
                <a:solidFill>
                  <a:schemeClr val="bg1"/>
                </a:solidFill>
                <a:latin typeface="Arial"/>
                <a:ea typeface="微软雅黑"/>
                <a:cs typeface="+mn-ea"/>
                <a:sym typeface="Arial"/>
              </a:endParaRPr>
            </a:p>
          </p:txBody>
        </p:sp>
        <p:grpSp>
          <p:nvGrpSpPr>
            <p:cNvPr id="44" name="组合 43">
              <a:extLst>
                <a:ext uri="{FF2B5EF4-FFF2-40B4-BE49-F238E27FC236}">
                  <a16:creationId xmlns:a16="http://schemas.microsoft.com/office/drawing/2014/main" id="{834BA0B9-FF91-E143-AA84-F7968D7E9B23}"/>
                </a:ext>
              </a:extLst>
            </p:cNvPr>
            <p:cNvGrpSpPr/>
            <p:nvPr/>
          </p:nvGrpSpPr>
          <p:grpSpPr>
            <a:xfrm>
              <a:off x="3554204" y="4268244"/>
              <a:ext cx="6891914" cy="1158337"/>
              <a:chOff x="1467193" y="5180920"/>
              <a:chExt cx="6891914" cy="1158337"/>
            </a:xfrm>
          </p:grpSpPr>
          <p:sp>
            <p:nvSpPr>
              <p:cNvPr id="52" name="îŝḷîḓé-Rectangle 26">
                <a:extLst>
                  <a:ext uri="{FF2B5EF4-FFF2-40B4-BE49-F238E27FC236}">
                    <a16:creationId xmlns:a16="http://schemas.microsoft.com/office/drawing/2014/main" id="{17A98BBC-A19B-994F-A43A-A31C6E040D64}"/>
                  </a:ext>
                </a:extLst>
              </p:cNvPr>
              <p:cNvSpPr/>
              <p:nvPr/>
            </p:nvSpPr>
            <p:spPr>
              <a:xfrm>
                <a:off x="6338131" y="5180920"/>
                <a:ext cx="2020976" cy="325410"/>
              </a:xfrm>
              <a:prstGeom prst="rect">
                <a:avLst/>
              </a:prstGeom>
            </p:spPr>
            <p:txBody>
              <a:bodyPr wrap="none" lIns="0" tIns="0" rIns="0" bIns="0" anchor="ctr" anchorCtr="1">
                <a:noAutofit/>
              </a:bodyPr>
              <a:lstStyle/>
              <a:p>
                <a:pPr lvl="0" algn="ctr" defTabSz="914378">
                  <a:spcBef>
                    <a:spcPct val="0"/>
                  </a:spcBef>
                  <a:defRPr/>
                </a:pPr>
                <a:r>
                  <a:rPr lang="zh-CN" altLang="en-US" sz="1200" b="1" dirty="0">
                    <a:solidFill>
                      <a:schemeClr val="bg1"/>
                    </a:solidFill>
                    <a:latin typeface="Arial"/>
                    <a:ea typeface="微软雅黑"/>
                    <a:cs typeface="+mn-ea"/>
                    <a:sym typeface="Arial"/>
                  </a:rPr>
                  <a:t>访客来访</a:t>
                </a:r>
              </a:p>
            </p:txBody>
          </p:sp>
          <p:sp>
            <p:nvSpPr>
              <p:cNvPr id="53" name="îŝḷîḓé-文本框 25">
                <a:extLst>
                  <a:ext uri="{FF2B5EF4-FFF2-40B4-BE49-F238E27FC236}">
                    <a16:creationId xmlns:a16="http://schemas.microsoft.com/office/drawing/2014/main" id="{47C57F0F-EBB4-CA4D-AC97-57296DEE2CC7}"/>
                  </a:ext>
                </a:extLst>
              </p:cNvPr>
              <p:cNvSpPr txBox="1"/>
              <p:nvPr/>
            </p:nvSpPr>
            <p:spPr>
              <a:xfrm>
                <a:off x="1467193" y="5712611"/>
                <a:ext cx="2020975" cy="626646"/>
              </a:xfrm>
              <a:prstGeom prst="rect">
                <a:avLst/>
              </a:prstGeom>
              <a:noFill/>
            </p:spPr>
            <p:txBody>
              <a:bodyPr wrap="square" lIns="0" tIns="0" rIns="0" bIns="0" anchor="ctr" anchorCtr="1">
                <a:noAutofit/>
              </a:bodyPr>
              <a:lstStyle/>
              <a:p>
                <a:pPr algn="ctr">
                  <a:lnSpc>
                    <a:spcPct val="120000"/>
                  </a:lnSpc>
                  <a:spcBef>
                    <a:spcPct val="0"/>
                  </a:spcBef>
                </a:pPr>
                <a:endParaRPr lang="zh-CN" altLang="en-US" sz="1000" dirty="0">
                  <a:solidFill>
                    <a:schemeClr val="bg1"/>
                  </a:solidFill>
                  <a:latin typeface="Arial"/>
                  <a:ea typeface="微软雅黑"/>
                  <a:cs typeface="+mn-ea"/>
                  <a:sym typeface="Arial"/>
                </a:endParaRPr>
              </a:p>
            </p:txBody>
          </p:sp>
          <p:sp>
            <p:nvSpPr>
              <p:cNvPr id="54" name="îŝḷîḓé-Rectangle 28">
                <a:extLst>
                  <a:ext uri="{FF2B5EF4-FFF2-40B4-BE49-F238E27FC236}">
                    <a16:creationId xmlns:a16="http://schemas.microsoft.com/office/drawing/2014/main" id="{522EB51F-4DFF-FD47-9319-3E6D0D8F3B8D}"/>
                  </a:ext>
                </a:extLst>
              </p:cNvPr>
              <p:cNvSpPr/>
              <p:nvPr/>
            </p:nvSpPr>
            <p:spPr>
              <a:xfrm>
                <a:off x="1861328" y="5230172"/>
                <a:ext cx="2020976" cy="325409"/>
              </a:xfrm>
              <a:prstGeom prst="rect">
                <a:avLst/>
              </a:prstGeom>
            </p:spPr>
            <p:txBody>
              <a:bodyPr wrap="none" lIns="0" tIns="0" rIns="0" bIns="0" anchor="ctr" anchorCtr="1">
                <a:noAutofit/>
              </a:bodyPr>
              <a:lstStyle/>
              <a:p>
                <a:pPr lvl="0" algn="ctr" defTabSz="914378">
                  <a:spcBef>
                    <a:spcPct val="0"/>
                  </a:spcBef>
                  <a:defRPr/>
                </a:pPr>
                <a:r>
                  <a:rPr lang="zh-CN" altLang="en-US" sz="1200" b="1" dirty="0">
                    <a:solidFill>
                      <a:schemeClr val="bg1"/>
                    </a:solidFill>
                    <a:latin typeface="Arial"/>
                    <a:ea typeface="微软雅黑"/>
                    <a:cs typeface="+mn-ea"/>
                    <a:sym typeface="Arial"/>
                  </a:rPr>
                  <a:t>被访人将信息</a:t>
                </a:r>
                <a:endParaRPr lang="en-US" altLang="zh-CN" sz="1200" b="1" dirty="0">
                  <a:solidFill>
                    <a:schemeClr val="bg1"/>
                  </a:solidFill>
                  <a:latin typeface="Arial"/>
                  <a:ea typeface="微软雅黑"/>
                  <a:cs typeface="+mn-ea"/>
                  <a:sym typeface="Arial"/>
                </a:endParaRPr>
              </a:p>
              <a:p>
                <a:pPr lvl="0" algn="ctr" defTabSz="914378">
                  <a:spcBef>
                    <a:spcPct val="0"/>
                  </a:spcBef>
                  <a:defRPr/>
                </a:pPr>
                <a:r>
                  <a:rPr lang="zh-CN" altLang="en-US" sz="1200" b="1" dirty="0">
                    <a:solidFill>
                      <a:schemeClr val="bg1"/>
                    </a:solidFill>
                    <a:latin typeface="Arial"/>
                    <a:ea typeface="微软雅黑"/>
                    <a:cs typeface="+mn-ea"/>
                    <a:sym typeface="Arial"/>
                  </a:rPr>
                  <a:t>反馈给行政</a:t>
                </a:r>
              </a:p>
            </p:txBody>
          </p:sp>
        </p:grpSp>
        <p:grpSp>
          <p:nvGrpSpPr>
            <p:cNvPr id="45" name="组合 44">
              <a:extLst>
                <a:ext uri="{FF2B5EF4-FFF2-40B4-BE49-F238E27FC236}">
                  <a16:creationId xmlns:a16="http://schemas.microsoft.com/office/drawing/2014/main" id="{B58F39EB-38CC-1741-8CBA-D9E9BDAFD12F}"/>
                </a:ext>
              </a:extLst>
            </p:cNvPr>
            <p:cNvGrpSpPr/>
            <p:nvPr/>
          </p:nvGrpSpPr>
          <p:grpSpPr>
            <a:xfrm>
              <a:off x="6401770" y="2088933"/>
              <a:ext cx="2286943" cy="717716"/>
              <a:chOff x="8630303" y="1215694"/>
              <a:chExt cx="2286943" cy="717716"/>
            </a:xfrm>
          </p:grpSpPr>
          <p:sp>
            <p:nvSpPr>
              <p:cNvPr id="49" name="îŝḷîḓé-文本框 27">
                <a:extLst>
                  <a:ext uri="{FF2B5EF4-FFF2-40B4-BE49-F238E27FC236}">
                    <a16:creationId xmlns:a16="http://schemas.microsoft.com/office/drawing/2014/main" id="{90CE6662-6BCF-EB46-82C9-20C4F417B010}"/>
                  </a:ext>
                </a:extLst>
              </p:cNvPr>
              <p:cNvSpPr txBox="1"/>
              <p:nvPr/>
            </p:nvSpPr>
            <p:spPr>
              <a:xfrm>
                <a:off x="8783661" y="1306764"/>
                <a:ext cx="2133585" cy="626646"/>
              </a:xfrm>
              <a:prstGeom prst="rect">
                <a:avLst/>
              </a:prstGeom>
              <a:noFill/>
            </p:spPr>
            <p:txBody>
              <a:bodyPr wrap="square" lIns="0" tIns="0" rIns="0" bIns="0" anchor="ctr" anchorCtr="1">
                <a:noAutofit/>
              </a:bodyPr>
              <a:lstStyle/>
              <a:p>
                <a:pPr algn="ctr">
                  <a:lnSpc>
                    <a:spcPct val="120000"/>
                  </a:lnSpc>
                  <a:spcBef>
                    <a:spcPct val="0"/>
                  </a:spcBef>
                </a:pPr>
                <a:endParaRPr lang="zh-CN" altLang="en-US" sz="1000" dirty="0">
                  <a:solidFill>
                    <a:schemeClr val="bg1"/>
                  </a:solidFill>
                  <a:latin typeface="Arial"/>
                  <a:ea typeface="微软雅黑"/>
                  <a:cs typeface="+mn-ea"/>
                  <a:sym typeface="Arial"/>
                </a:endParaRPr>
              </a:p>
            </p:txBody>
          </p:sp>
          <p:sp>
            <p:nvSpPr>
              <p:cNvPr id="50" name="îŝḷîḓé-Rectangle 24">
                <a:extLst>
                  <a:ext uri="{FF2B5EF4-FFF2-40B4-BE49-F238E27FC236}">
                    <a16:creationId xmlns:a16="http://schemas.microsoft.com/office/drawing/2014/main" id="{588F7C5C-683F-224B-BF0B-079E0C84B2CE}"/>
                  </a:ext>
                </a:extLst>
              </p:cNvPr>
              <p:cNvSpPr/>
              <p:nvPr/>
            </p:nvSpPr>
            <p:spPr>
              <a:xfrm>
                <a:off x="8630303" y="1215694"/>
                <a:ext cx="2133583" cy="452344"/>
              </a:xfrm>
              <a:prstGeom prst="rect">
                <a:avLst/>
              </a:prstGeom>
            </p:spPr>
            <p:txBody>
              <a:bodyPr wrap="none" lIns="0" tIns="0" rIns="0" bIns="0" anchor="ctr" anchorCtr="1">
                <a:noAutofit/>
              </a:bodyPr>
              <a:lstStyle/>
              <a:p>
                <a:pPr lvl="0" algn="ctr" defTabSz="914378">
                  <a:spcBef>
                    <a:spcPct val="0"/>
                  </a:spcBef>
                  <a:defRPr/>
                </a:pPr>
                <a:r>
                  <a:rPr lang="zh-CN" altLang="en-US" sz="1200" b="1" dirty="0">
                    <a:solidFill>
                      <a:schemeClr val="bg1"/>
                    </a:solidFill>
                    <a:latin typeface="Arial"/>
                    <a:ea typeface="微软雅黑"/>
                    <a:cs typeface="+mn-ea"/>
                    <a:sym typeface="Arial"/>
                  </a:rPr>
                  <a:t>行政将信息</a:t>
                </a:r>
                <a:endParaRPr lang="en-US" altLang="zh-CN" sz="1200" b="1" dirty="0">
                  <a:solidFill>
                    <a:schemeClr val="bg1"/>
                  </a:solidFill>
                  <a:latin typeface="Arial"/>
                  <a:ea typeface="微软雅黑"/>
                  <a:cs typeface="+mn-ea"/>
                  <a:sym typeface="Arial"/>
                </a:endParaRPr>
              </a:p>
              <a:p>
                <a:pPr lvl="0" algn="ctr" defTabSz="914378">
                  <a:spcBef>
                    <a:spcPct val="0"/>
                  </a:spcBef>
                  <a:defRPr/>
                </a:pPr>
                <a:r>
                  <a:rPr lang="zh-CN" altLang="en-US" sz="1200" b="1" dirty="0">
                    <a:solidFill>
                      <a:schemeClr val="bg1"/>
                    </a:solidFill>
                    <a:latin typeface="Arial"/>
                    <a:ea typeface="微软雅黑"/>
                    <a:cs typeface="+mn-ea"/>
                    <a:sym typeface="Arial"/>
                  </a:rPr>
                  <a:t>录入访客系统</a:t>
                </a:r>
              </a:p>
            </p:txBody>
          </p:sp>
        </p:grpSp>
        <p:sp>
          <p:nvSpPr>
            <p:cNvPr id="48" name="îŝḷîḓé-Rectangle 22">
              <a:extLst>
                <a:ext uri="{FF2B5EF4-FFF2-40B4-BE49-F238E27FC236}">
                  <a16:creationId xmlns:a16="http://schemas.microsoft.com/office/drawing/2014/main" id="{6136BF33-91F5-3A44-813B-ACF07232214F}"/>
                </a:ext>
              </a:extLst>
            </p:cNvPr>
            <p:cNvSpPr/>
            <p:nvPr/>
          </p:nvSpPr>
          <p:spPr>
            <a:xfrm>
              <a:off x="1313178" y="2434118"/>
              <a:ext cx="2020976" cy="325409"/>
            </a:xfrm>
            <a:prstGeom prst="rect">
              <a:avLst/>
            </a:prstGeom>
          </p:spPr>
          <p:txBody>
            <a:bodyPr wrap="none" lIns="0" tIns="0" rIns="0" bIns="0" anchor="ctr" anchorCtr="1">
              <a:noAutofit/>
            </a:bodyPr>
            <a:lstStyle/>
            <a:p>
              <a:pPr lvl="0" algn="ctr" defTabSz="914378">
                <a:spcBef>
                  <a:spcPct val="0"/>
                </a:spcBef>
                <a:defRPr/>
              </a:pPr>
              <a:r>
                <a:rPr lang="zh-CN" altLang="en-US" sz="1200" b="1" dirty="0">
                  <a:solidFill>
                    <a:schemeClr val="bg1"/>
                  </a:solidFill>
                  <a:latin typeface="Arial"/>
                  <a:ea typeface="微软雅黑"/>
                  <a:cs typeface="+mn-ea"/>
                  <a:sym typeface="Arial"/>
                </a:rPr>
                <a:t>访客预约来访</a:t>
              </a:r>
            </a:p>
          </p:txBody>
        </p:sp>
      </p:grpSp>
    </p:spTree>
    <p:extLst>
      <p:ext uri="{BB962C8B-B14F-4D97-AF65-F5344CB8AC3E}">
        <p14:creationId xmlns:p14="http://schemas.microsoft.com/office/powerpoint/2010/main" val="1688603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barn(inVertical)">
                                      <p:cBhvr>
                                        <p:cTn id="1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V="1">
            <a:off x="-1" y="1079500"/>
            <a:ext cx="12192001" cy="38100"/>
          </a:xfrm>
          <a:prstGeom prst="line">
            <a:avLst/>
          </a:prstGeom>
          <a:ln w="15875">
            <a:gradFill>
              <a:gsLst>
                <a:gs pos="27500">
                  <a:srgbClr val="01A8FF"/>
                </a:gs>
                <a:gs pos="0">
                  <a:schemeClr val="bg1"/>
                </a:gs>
                <a:gs pos="55000">
                  <a:srgbClr val="B484E2"/>
                </a:gs>
                <a:gs pos="100000">
                  <a:srgbClr val="1A070E"/>
                </a:gs>
              </a:gsLst>
              <a:lin ang="5400000" scaled="1"/>
            </a:gradFill>
          </a:ln>
        </p:spPr>
        <p:style>
          <a:lnRef idx="1">
            <a:schemeClr val="accent1"/>
          </a:lnRef>
          <a:fillRef idx="0">
            <a:schemeClr val="accent1"/>
          </a:fillRef>
          <a:effectRef idx="0">
            <a:schemeClr val="accent1"/>
          </a:effectRef>
          <a:fontRef idx="minor">
            <a:schemeClr val="tx1"/>
          </a:fontRef>
        </p:style>
      </p:cxnSp>
      <p:sp>
        <p:nvSpPr>
          <p:cNvPr id="4" name="文本框 3">
            <a:extLst>
              <a:ext uri="{FF2B5EF4-FFF2-40B4-BE49-F238E27FC236}">
                <a16:creationId xmlns:a16="http://schemas.microsoft.com/office/drawing/2014/main" id="{B584A1D8-74B2-FD4B-9118-9647AC8759CA}"/>
              </a:ext>
            </a:extLst>
          </p:cNvPr>
          <p:cNvSpPr txBox="1"/>
          <p:nvPr/>
        </p:nvSpPr>
        <p:spPr>
          <a:xfrm>
            <a:off x="292498" y="285760"/>
            <a:ext cx="8288083"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400" b="1" dirty="0">
                <a:solidFill>
                  <a:schemeClr val="bg1"/>
                </a:solidFill>
                <a:latin typeface="微软雅黑" panose="020B0503020204020204" pitchFamily="34" charset="-122"/>
                <a:ea typeface="微软雅黑" panose="020B0503020204020204" pitchFamily="34" charset="-122"/>
              </a:rPr>
              <a:t>一、需求分析</a:t>
            </a:r>
            <a:r>
              <a:rPr lang="en-US" altLang="zh-CN" sz="2400" b="1" dirty="0">
                <a:solidFill>
                  <a:schemeClr val="bg1"/>
                </a:solidFill>
                <a:latin typeface="微软雅黑" panose="020B0503020204020204" pitchFamily="34" charset="-122"/>
                <a:ea typeface="微软雅黑" panose="020B0503020204020204" pitchFamily="34" charset="-122"/>
              </a:rPr>
              <a:t>&amp;</a:t>
            </a:r>
            <a:r>
              <a:rPr lang="zh-CN" altLang="en-US" sz="2400" b="1" dirty="0">
                <a:solidFill>
                  <a:schemeClr val="bg1"/>
                </a:solidFill>
                <a:latin typeface="微软雅黑" panose="020B0503020204020204" pitchFamily="34" charset="-122"/>
                <a:ea typeface="微软雅黑" panose="020B0503020204020204" pitchFamily="34" charset="-122"/>
              </a:rPr>
              <a:t>背景介绍</a:t>
            </a:r>
            <a:endParaRPr lang="en-US" altLang="zh-CN" sz="2400" b="1" dirty="0">
              <a:solidFill>
                <a:schemeClr val="bg1"/>
              </a:solidFill>
              <a:latin typeface="微软雅黑" panose="020B0503020204020204" pitchFamily="34" charset="-122"/>
              <a:ea typeface="微软雅黑" panose="020B0503020204020204" pitchFamily="34" charset="-122"/>
            </a:endParaRPr>
          </a:p>
          <a:p>
            <a:pPr lvl="0">
              <a:defRPr/>
            </a:pPr>
            <a:r>
              <a:rPr lang="en-US" altLang="zh-CN"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Requirement analysis</a:t>
            </a:r>
            <a:endParaRPr lang="en-US" altLang="zh-CN" b="1"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4" name="灯片编号占位符 3">
            <a:extLst>
              <a:ext uri="{FF2B5EF4-FFF2-40B4-BE49-F238E27FC236}">
                <a16:creationId xmlns:a16="http://schemas.microsoft.com/office/drawing/2014/main" id="{45063CA4-0CA0-4D4A-83D9-0D2020600C6F}"/>
              </a:ext>
            </a:extLst>
          </p:cNvPr>
          <p:cNvSpPr txBox="1">
            <a:spLocks/>
          </p:cNvSpPr>
          <p:nvPr/>
        </p:nvSpPr>
        <p:spPr>
          <a:xfrm>
            <a:off x="0" y="0"/>
            <a:ext cx="0" cy="0"/>
          </a:xfr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DD3DB80-B894-403A-B48E-6FDC1A72010E}" type="slidenum">
              <a:rPr lang="zh-CN" altLang="en-US" smtClean="0"/>
              <a:pPr/>
              <a:t>4</a:t>
            </a:fld>
            <a:endParaRPr lang="zh-CN" altLang="en-US" dirty="0"/>
          </a:p>
        </p:txBody>
      </p:sp>
      <p:sp>
        <p:nvSpPr>
          <p:cNvPr id="87" name="PA_矩形 27">
            <a:extLst>
              <a:ext uri="{FF2B5EF4-FFF2-40B4-BE49-F238E27FC236}">
                <a16:creationId xmlns:a16="http://schemas.microsoft.com/office/drawing/2014/main" id="{2D25F733-2595-CC47-B3BB-73C0D664DDFE}"/>
              </a:ext>
            </a:extLst>
          </p:cNvPr>
          <p:cNvSpPr/>
          <p:nvPr>
            <p:custDataLst>
              <p:tags r:id="rId1"/>
            </p:custDataLst>
          </p:nvPr>
        </p:nvSpPr>
        <p:spPr>
          <a:xfrm>
            <a:off x="8238088" y="4968410"/>
            <a:ext cx="3721002" cy="346656"/>
          </a:xfrm>
          <a:prstGeom prst="rect">
            <a:avLst/>
          </a:prstGeom>
          <a:noFill/>
        </p:spPr>
        <p:txBody>
          <a:bodyPr wrap="none" lIns="0" tIns="0" rIns="0" bIns="0" anchor="ctr">
            <a:normAutofit/>
          </a:bodyPr>
          <a:lstStyle/>
          <a:p>
            <a:pPr lvl="0" defTabSz="914378">
              <a:spcBef>
                <a:spcPct val="0"/>
              </a:spcBef>
              <a:defRPr/>
            </a:pPr>
            <a:r>
              <a:rPr lang="zh-CN" altLang="en-US" sz="2000" b="1" dirty="0">
                <a:solidFill>
                  <a:schemeClr val="bg1"/>
                </a:solidFill>
                <a:latin typeface="Arial"/>
                <a:ea typeface="微软雅黑"/>
                <a:cs typeface="+mn-ea"/>
                <a:sym typeface="Arial"/>
              </a:rPr>
              <a:t>数据量大</a:t>
            </a:r>
          </a:p>
        </p:txBody>
      </p:sp>
      <p:sp>
        <p:nvSpPr>
          <p:cNvPr id="88" name="PA_矩形 22">
            <a:extLst>
              <a:ext uri="{FF2B5EF4-FFF2-40B4-BE49-F238E27FC236}">
                <a16:creationId xmlns:a16="http://schemas.microsoft.com/office/drawing/2014/main" id="{D2CE06FA-EA78-CF48-94A0-3D2E339FF0D9}"/>
              </a:ext>
            </a:extLst>
          </p:cNvPr>
          <p:cNvSpPr/>
          <p:nvPr>
            <p:custDataLst>
              <p:tags r:id="rId2"/>
            </p:custDataLst>
          </p:nvPr>
        </p:nvSpPr>
        <p:spPr>
          <a:xfrm>
            <a:off x="253229" y="4968410"/>
            <a:ext cx="3721002" cy="346656"/>
          </a:xfrm>
          <a:prstGeom prst="rect">
            <a:avLst/>
          </a:prstGeom>
          <a:noFill/>
        </p:spPr>
        <p:txBody>
          <a:bodyPr wrap="none" lIns="0" tIns="0" rIns="0" bIns="0" anchor="ctr">
            <a:normAutofit/>
          </a:bodyPr>
          <a:lstStyle/>
          <a:p>
            <a:pPr lvl="0" algn="r" defTabSz="914378">
              <a:spcBef>
                <a:spcPct val="0"/>
              </a:spcBef>
              <a:defRPr/>
            </a:pPr>
            <a:r>
              <a:rPr lang="zh-CN" altLang="en-US" sz="2000" b="1" dirty="0">
                <a:solidFill>
                  <a:schemeClr val="bg1"/>
                </a:solidFill>
                <a:latin typeface="Arial"/>
                <a:ea typeface="微软雅黑"/>
                <a:cs typeface="+mn-ea"/>
                <a:sym typeface="Arial"/>
              </a:rPr>
              <a:t>效率低</a:t>
            </a:r>
          </a:p>
        </p:txBody>
      </p:sp>
      <p:sp>
        <p:nvSpPr>
          <p:cNvPr id="89" name="PA_矩形 20">
            <a:extLst>
              <a:ext uri="{FF2B5EF4-FFF2-40B4-BE49-F238E27FC236}">
                <a16:creationId xmlns:a16="http://schemas.microsoft.com/office/drawing/2014/main" id="{315F9A82-47E8-A148-AB20-FD1A91F4BE7D}"/>
              </a:ext>
            </a:extLst>
          </p:cNvPr>
          <p:cNvSpPr/>
          <p:nvPr>
            <p:custDataLst>
              <p:tags r:id="rId3"/>
            </p:custDataLst>
          </p:nvPr>
        </p:nvSpPr>
        <p:spPr>
          <a:xfrm>
            <a:off x="4084282" y="1479634"/>
            <a:ext cx="3721002" cy="346656"/>
          </a:xfrm>
          <a:prstGeom prst="rect">
            <a:avLst/>
          </a:prstGeom>
          <a:noFill/>
        </p:spPr>
        <p:txBody>
          <a:bodyPr wrap="none" lIns="0" tIns="0" rIns="0" bIns="0" anchor="ctr">
            <a:normAutofit/>
          </a:bodyPr>
          <a:lstStyle/>
          <a:p>
            <a:pPr lvl="0" algn="ctr" defTabSz="914378">
              <a:spcBef>
                <a:spcPct val="0"/>
              </a:spcBef>
              <a:defRPr/>
            </a:pPr>
            <a:r>
              <a:rPr lang="zh-CN" altLang="en-US" sz="2000" b="1" dirty="0">
                <a:solidFill>
                  <a:schemeClr val="bg1"/>
                </a:solidFill>
                <a:latin typeface="Arial"/>
                <a:ea typeface="微软雅黑"/>
                <a:cs typeface="+mn-ea"/>
                <a:sym typeface="Arial"/>
              </a:rPr>
              <a:t>重复性高</a:t>
            </a:r>
          </a:p>
        </p:txBody>
      </p:sp>
      <p:grpSp>
        <p:nvGrpSpPr>
          <p:cNvPr id="90" name="组合 89">
            <a:extLst>
              <a:ext uri="{FF2B5EF4-FFF2-40B4-BE49-F238E27FC236}">
                <a16:creationId xmlns:a16="http://schemas.microsoft.com/office/drawing/2014/main" id="{440DDE85-472A-7F4F-B16B-48E581889A0B}"/>
              </a:ext>
            </a:extLst>
          </p:cNvPr>
          <p:cNvGrpSpPr/>
          <p:nvPr/>
        </p:nvGrpSpPr>
        <p:grpSpPr>
          <a:xfrm>
            <a:off x="4573201" y="2894627"/>
            <a:ext cx="3047594" cy="3154441"/>
            <a:chOff x="4544326" y="2894627"/>
            <a:chExt cx="3047594" cy="3154441"/>
          </a:xfrm>
        </p:grpSpPr>
        <p:sp>
          <p:nvSpPr>
            <p:cNvPr id="91" name="椭圆 90">
              <a:extLst>
                <a:ext uri="{FF2B5EF4-FFF2-40B4-BE49-F238E27FC236}">
                  <a16:creationId xmlns:a16="http://schemas.microsoft.com/office/drawing/2014/main" id="{1135FB9F-3398-0F4C-9552-53D965E9A02C}"/>
                </a:ext>
              </a:extLst>
            </p:cNvPr>
            <p:cNvSpPr/>
            <p:nvPr/>
          </p:nvSpPr>
          <p:spPr>
            <a:xfrm>
              <a:off x="6849177" y="5074671"/>
              <a:ext cx="742743" cy="742748"/>
            </a:xfrm>
            <a:prstGeom prst="ellipse">
              <a:avLst/>
            </a:prstGeom>
            <a:solidFill>
              <a:schemeClr val="accent2"/>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latin typeface="Arial"/>
                <a:ea typeface="微软雅黑"/>
                <a:cs typeface="+mn-ea"/>
                <a:sym typeface="Arial"/>
              </a:endParaRPr>
            </a:p>
          </p:txBody>
        </p:sp>
        <p:grpSp>
          <p:nvGrpSpPr>
            <p:cNvPr id="92" name="组合 91">
              <a:extLst>
                <a:ext uri="{FF2B5EF4-FFF2-40B4-BE49-F238E27FC236}">
                  <a16:creationId xmlns:a16="http://schemas.microsoft.com/office/drawing/2014/main" id="{C234476A-48BF-2449-BA9E-D202A86AE5CD}"/>
                </a:ext>
              </a:extLst>
            </p:cNvPr>
            <p:cNvGrpSpPr/>
            <p:nvPr/>
          </p:nvGrpSpPr>
          <p:grpSpPr>
            <a:xfrm>
              <a:off x="4544326" y="2894627"/>
              <a:ext cx="2894147" cy="3154441"/>
              <a:chOff x="4544326" y="2894627"/>
              <a:chExt cx="2894147" cy="3154441"/>
            </a:xfrm>
          </p:grpSpPr>
          <p:sp>
            <p:nvSpPr>
              <p:cNvPr id="93" name="椭圆 92">
                <a:extLst>
                  <a:ext uri="{FF2B5EF4-FFF2-40B4-BE49-F238E27FC236}">
                    <a16:creationId xmlns:a16="http://schemas.microsoft.com/office/drawing/2014/main" id="{060DE8A2-CFA1-1641-9A96-F02BD69A9E34}"/>
                  </a:ext>
                </a:extLst>
              </p:cNvPr>
              <p:cNvSpPr/>
              <p:nvPr/>
            </p:nvSpPr>
            <p:spPr>
              <a:xfrm>
                <a:off x="4544326" y="3166901"/>
                <a:ext cx="2882165" cy="2882167"/>
              </a:xfrm>
              <a:prstGeom prst="ellipse">
                <a:avLst/>
              </a:prstGeom>
              <a:noFill/>
              <a:ln>
                <a:solidFill>
                  <a:srgbClr val="2C3F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latin typeface="Arial"/>
                  <a:ea typeface="微软雅黑"/>
                  <a:cs typeface="+mn-ea"/>
                  <a:sym typeface="Arial"/>
                </a:endParaRPr>
              </a:p>
            </p:txBody>
          </p:sp>
          <p:grpSp>
            <p:nvGrpSpPr>
              <p:cNvPr id="94" name="组合 93">
                <a:extLst>
                  <a:ext uri="{FF2B5EF4-FFF2-40B4-BE49-F238E27FC236}">
                    <a16:creationId xmlns:a16="http://schemas.microsoft.com/office/drawing/2014/main" id="{2D1FF0D7-B1F4-6347-8CC7-F6A78AEDBB37}"/>
                  </a:ext>
                </a:extLst>
              </p:cNvPr>
              <p:cNvGrpSpPr/>
              <p:nvPr/>
            </p:nvGrpSpPr>
            <p:grpSpPr>
              <a:xfrm>
                <a:off x="5242851" y="3439529"/>
                <a:ext cx="1814286" cy="2093804"/>
                <a:chOff x="8301916" y="1749231"/>
                <a:chExt cx="2561601" cy="2956261"/>
              </a:xfrm>
            </p:grpSpPr>
            <p:sp>
              <p:nvSpPr>
                <p:cNvPr id="101" name="梯形 100">
                  <a:extLst>
                    <a:ext uri="{FF2B5EF4-FFF2-40B4-BE49-F238E27FC236}">
                      <a16:creationId xmlns:a16="http://schemas.microsoft.com/office/drawing/2014/main" id="{102F3CAD-D024-B242-8034-DA0500384692}"/>
                    </a:ext>
                  </a:extLst>
                </p:cNvPr>
                <p:cNvSpPr/>
                <p:nvPr/>
              </p:nvSpPr>
              <p:spPr>
                <a:xfrm rot="14400000">
                  <a:off x="8553651" y="2720979"/>
                  <a:ext cx="2370547" cy="427052"/>
                </a:xfrm>
                <a:prstGeom prst="trapezoid">
                  <a:avLst>
                    <a:gd name="adj" fmla="val 5836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latin typeface="Arial"/>
                    <a:ea typeface="微软雅黑"/>
                    <a:cs typeface="+mn-ea"/>
                    <a:sym typeface="Arial"/>
                  </a:endParaRPr>
                </a:p>
              </p:txBody>
            </p:sp>
            <p:sp>
              <p:nvSpPr>
                <p:cNvPr id="102" name="梯形 101">
                  <a:extLst>
                    <a:ext uri="{FF2B5EF4-FFF2-40B4-BE49-F238E27FC236}">
                      <a16:creationId xmlns:a16="http://schemas.microsoft.com/office/drawing/2014/main" id="{92895302-3C81-E649-9479-43F0833A5AF5}"/>
                    </a:ext>
                  </a:extLst>
                </p:cNvPr>
                <p:cNvSpPr/>
                <p:nvPr/>
              </p:nvSpPr>
              <p:spPr>
                <a:xfrm>
                  <a:off x="8492970" y="4010011"/>
                  <a:ext cx="2370547" cy="427052"/>
                </a:xfrm>
                <a:prstGeom prst="trapezoid">
                  <a:avLst>
                    <a:gd name="adj" fmla="val 5836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latin typeface="Arial"/>
                    <a:ea typeface="微软雅黑"/>
                    <a:cs typeface="+mn-ea"/>
                    <a:sym typeface="Arial"/>
                  </a:endParaRPr>
                </a:p>
              </p:txBody>
            </p:sp>
            <p:sp>
              <p:nvSpPr>
                <p:cNvPr id="103" name="梯形 102">
                  <a:extLst>
                    <a:ext uri="{FF2B5EF4-FFF2-40B4-BE49-F238E27FC236}">
                      <a16:creationId xmlns:a16="http://schemas.microsoft.com/office/drawing/2014/main" id="{062F09D6-CF3F-E346-A116-3973FAA50CD8}"/>
                    </a:ext>
                  </a:extLst>
                </p:cNvPr>
                <p:cNvSpPr/>
                <p:nvPr/>
              </p:nvSpPr>
              <p:spPr>
                <a:xfrm rot="7200000">
                  <a:off x="7330168" y="3306693"/>
                  <a:ext cx="2370547" cy="427052"/>
                </a:xfrm>
                <a:prstGeom prst="trapezoid">
                  <a:avLst>
                    <a:gd name="adj" fmla="val 5836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latin typeface="Arial"/>
                    <a:ea typeface="微软雅黑"/>
                    <a:cs typeface="+mn-ea"/>
                    <a:sym typeface="Arial"/>
                  </a:endParaRPr>
                </a:p>
              </p:txBody>
            </p:sp>
          </p:grpSp>
          <p:sp>
            <p:nvSpPr>
              <p:cNvPr id="95" name="椭圆 94">
                <a:extLst>
                  <a:ext uri="{FF2B5EF4-FFF2-40B4-BE49-F238E27FC236}">
                    <a16:creationId xmlns:a16="http://schemas.microsoft.com/office/drawing/2014/main" id="{1AC13CFA-5C4E-A445-B8BF-5B424146DAFF}"/>
                  </a:ext>
                </a:extLst>
              </p:cNvPr>
              <p:cNvSpPr/>
              <p:nvPr/>
            </p:nvSpPr>
            <p:spPr>
              <a:xfrm>
                <a:off x="5588714" y="2894627"/>
                <a:ext cx="742743" cy="742748"/>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latin typeface="Arial"/>
                  <a:ea typeface="微软雅黑"/>
                  <a:cs typeface="+mn-ea"/>
                  <a:sym typeface="Arial"/>
                </a:endParaRPr>
              </a:p>
            </p:txBody>
          </p:sp>
          <p:sp>
            <p:nvSpPr>
              <p:cNvPr id="96" name="任意多边形: 形状 10">
                <a:extLst>
                  <a:ext uri="{FF2B5EF4-FFF2-40B4-BE49-F238E27FC236}">
                    <a16:creationId xmlns:a16="http://schemas.microsoft.com/office/drawing/2014/main" id="{E025C5F2-0E23-D34C-92D8-169D2C27CB90}"/>
                  </a:ext>
                </a:extLst>
              </p:cNvPr>
              <p:cNvSpPr>
                <a:spLocks/>
              </p:cNvSpPr>
              <p:nvPr/>
            </p:nvSpPr>
            <p:spPr bwMode="auto">
              <a:xfrm>
                <a:off x="5842507" y="3048077"/>
                <a:ext cx="235159" cy="435849"/>
              </a:xfrm>
              <a:custGeom>
                <a:avLst/>
                <a:gdLst>
                  <a:gd name="connsiteX0" fmla="*/ 144363 w 327353"/>
                  <a:gd name="connsiteY0" fmla="*/ 543008 h 606722"/>
                  <a:gd name="connsiteX1" fmla="*/ 131814 w 327353"/>
                  <a:gd name="connsiteY1" fmla="*/ 555538 h 606722"/>
                  <a:gd name="connsiteX2" fmla="*/ 144363 w 327353"/>
                  <a:gd name="connsiteY2" fmla="*/ 568156 h 606722"/>
                  <a:gd name="connsiteX3" fmla="*/ 182990 w 327353"/>
                  <a:gd name="connsiteY3" fmla="*/ 568156 h 606722"/>
                  <a:gd name="connsiteX4" fmla="*/ 195540 w 327353"/>
                  <a:gd name="connsiteY4" fmla="*/ 555538 h 606722"/>
                  <a:gd name="connsiteX5" fmla="*/ 182990 w 327353"/>
                  <a:gd name="connsiteY5" fmla="*/ 543008 h 606722"/>
                  <a:gd name="connsiteX6" fmla="*/ 327353 w 327353"/>
                  <a:gd name="connsiteY6" fmla="*/ 501509 h 606722"/>
                  <a:gd name="connsiteX7" fmla="*/ 327353 w 327353"/>
                  <a:gd name="connsiteY7" fmla="*/ 572333 h 606722"/>
                  <a:gd name="connsiteX8" fmla="*/ 294066 w 327353"/>
                  <a:gd name="connsiteY8" fmla="*/ 606722 h 606722"/>
                  <a:gd name="connsiteX9" fmla="*/ 33020 w 327353"/>
                  <a:gd name="connsiteY9" fmla="*/ 606722 h 606722"/>
                  <a:gd name="connsiteX10" fmla="*/ 0 w 327353"/>
                  <a:gd name="connsiteY10" fmla="*/ 572333 h 606722"/>
                  <a:gd name="connsiteX11" fmla="*/ 0 w 327353"/>
                  <a:gd name="connsiteY11" fmla="*/ 502779 h 606722"/>
                  <a:gd name="connsiteX12" fmla="*/ 0 w 327353"/>
                  <a:gd name="connsiteY12" fmla="*/ 502753 h 606722"/>
                  <a:gd name="connsiteX13" fmla="*/ 322280 w 327353"/>
                  <a:gd name="connsiteY13" fmla="*/ 502753 h 606722"/>
                  <a:gd name="connsiteX14" fmla="*/ 327353 w 327353"/>
                  <a:gd name="connsiteY14" fmla="*/ 501509 h 606722"/>
                  <a:gd name="connsiteX15" fmla="*/ 187174 w 327353"/>
                  <a:gd name="connsiteY15" fmla="*/ 190205 h 606722"/>
                  <a:gd name="connsiteX16" fmla="*/ 174624 w 327353"/>
                  <a:gd name="connsiteY16" fmla="*/ 202823 h 606722"/>
                  <a:gd name="connsiteX17" fmla="*/ 174624 w 327353"/>
                  <a:gd name="connsiteY17" fmla="*/ 263163 h 606722"/>
                  <a:gd name="connsiteX18" fmla="*/ 187174 w 327353"/>
                  <a:gd name="connsiteY18" fmla="*/ 275693 h 606722"/>
                  <a:gd name="connsiteX19" fmla="*/ 191357 w 327353"/>
                  <a:gd name="connsiteY19" fmla="*/ 274982 h 606722"/>
                  <a:gd name="connsiteX20" fmla="*/ 191357 w 327353"/>
                  <a:gd name="connsiteY20" fmla="*/ 405614 h 606722"/>
                  <a:gd name="connsiteX21" fmla="*/ 203995 w 327353"/>
                  <a:gd name="connsiteY21" fmla="*/ 418144 h 606722"/>
                  <a:gd name="connsiteX22" fmla="*/ 216545 w 327353"/>
                  <a:gd name="connsiteY22" fmla="*/ 405614 h 606722"/>
                  <a:gd name="connsiteX23" fmla="*/ 216545 w 327353"/>
                  <a:gd name="connsiteY23" fmla="*/ 275426 h 606722"/>
                  <a:gd name="connsiteX24" fmla="*/ 219037 w 327353"/>
                  <a:gd name="connsiteY24" fmla="*/ 275693 h 606722"/>
                  <a:gd name="connsiteX25" fmla="*/ 231675 w 327353"/>
                  <a:gd name="connsiteY25" fmla="*/ 263163 h 606722"/>
                  <a:gd name="connsiteX26" fmla="*/ 231675 w 327353"/>
                  <a:gd name="connsiteY26" fmla="*/ 202823 h 606722"/>
                  <a:gd name="connsiteX27" fmla="*/ 219037 w 327353"/>
                  <a:gd name="connsiteY27" fmla="*/ 190205 h 606722"/>
                  <a:gd name="connsiteX28" fmla="*/ 211471 w 327353"/>
                  <a:gd name="connsiteY28" fmla="*/ 192782 h 606722"/>
                  <a:gd name="connsiteX29" fmla="*/ 203995 w 327353"/>
                  <a:gd name="connsiteY29" fmla="*/ 190205 h 606722"/>
                  <a:gd name="connsiteX30" fmla="*/ 195540 w 327353"/>
                  <a:gd name="connsiteY30" fmla="*/ 193493 h 606722"/>
                  <a:gd name="connsiteX31" fmla="*/ 187174 w 327353"/>
                  <a:gd name="connsiteY31" fmla="*/ 190205 h 606722"/>
                  <a:gd name="connsiteX32" fmla="*/ 106626 w 327353"/>
                  <a:gd name="connsiteY32" fmla="*/ 181851 h 606722"/>
                  <a:gd name="connsiteX33" fmla="*/ 85621 w 327353"/>
                  <a:gd name="connsiteY33" fmla="*/ 202823 h 606722"/>
                  <a:gd name="connsiteX34" fmla="*/ 85621 w 327353"/>
                  <a:gd name="connsiteY34" fmla="*/ 328479 h 606722"/>
                  <a:gd name="connsiteX35" fmla="*/ 95678 w 327353"/>
                  <a:gd name="connsiteY35" fmla="*/ 346341 h 606722"/>
                  <a:gd name="connsiteX36" fmla="*/ 95678 w 327353"/>
                  <a:gd name="connsiteY36" fmla="*/ 405614 h 606722"/>
                  <a:gd name="connsiteX37" fmla="*/ 108317 w 327353"/>
                  <a:gd name="connsiteY37" fmla="*/ 418144 h 606722"/>
                  <a:gd name="connsiteX38" fmla="*/ 120866 w 327353"/>
                  <a:gd name="connsiteY38" fmla="*/ 405614 h 606722"/>
                  <a:gd name="connsiteX39" fmla="*/ 120866 w 327353"/>
                  <a:gd name="connsiteY39" fmla="*/ 343853 h 606722"/>
                  <a:gd name="connsiteX40" fmla="*/ 127631 w 327353"/>
                  <a:gd name="connsiteY40" fmla="*/ 328479 h 606722"/>
                  <a:gd name="connsiteX41" fmla="*/ 127631 w 327353"/>
                  <a:gd name="connsiteY41" fmla="*/ 202823 h 606722"/>
                  <a:gd name="connsiteX42" fmla="*/ 106626 w 327353"/>
                  <a:gd name="connsiteY42" fmla="*/ 181851 h 606722"/>
                  <a:gd name="connsiteX43" fmla="*/ 0 w 327353"/>
                  <a:gd name="connsiteY43" fmla="*/ 112270 h 606722"/>
                  <a:gd name="connsiteX44" fmla="*/ 327353 w 327353"/>
                  <a:gd name="connsiteY44" fmla="*/ 112270 h 606722"/>
                  <a:gd name="connsiteX45" fmla="*/ 327353 w 327353"/>
                  <a:gd name="connsiteY45" fmla="*/ 478928 h 606722"/>
                  <a:gd name="connsiteX46" fmla="*/ 322280 w 327353"/>
                  <a:gd name="connsiteY46" fmla="*/ 477684 h 606722"/>
                  <a:gd name="connsiteX47" fmla="*/ 0 w 327353"/>
                  <a:gd name="connsiteY47" fmla="*/ 477684 h 606722"/>
                  <a:gd name="connsiteX48" fmla="*/ 0 w 327353"/>
                  <a:gd name="connsiteY48" fmla="*/ 477658 h 606722"/>
                  <a:gd name="connsiteX49" fmla="*/ 33020 w 327353"/>
                  <a:gd name="connsiteY49" fmla="*/ 0 h 606722"/>
                  <a:gd name="connsiteX50" fmla="*/ 294066 w 327353"/>
                  <a:gd name="connsiteY50" fmla="*/ 0 h 606722"/>
                  <a:gd name="connsiteX51" fmla="*/ 327353 w 327353"/>
                  <a:gd name="connsiteY51" fmla="*/ 34407 h 606722"/>
                  <a:gd name="connsiteX52" fmla="*/ 327353 w 327353"/>
                  <a:gd name="connsiteY52" fmla="*/ 87219 h 606722"/>
                  <a:gd name="connsiteX53" fmla="*/ 0 w 327353"/>
                  <a:gd name="connsiteY53" fmla="*/ 87219 h 606722"/>
                  <a:gd name="connsiteX54" fmla="*/ 0 w 327353"/>
                  <a:gd name="connsiteY54" fmla="*/ 34407 h 606722"/>
                  <a:gd name="connsiteX55" fmla="*/ 33020 w 327353"/>
                  <a:gd name="connsiteY55"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327353" h="606722">
                    <a:moveTo>
                      <a:pt x="144363" y="543008"/>
                    </a:moveTo>
                    <a:cubicBezTo>
                      <a:pt x="137421" y="543008"/>
                      <a:pt x="131814" y="548606"/>
                      <a:pt x="131814" y="555538"/>
                    </a:cubicBezTo>
                    <a:cubicBezTo>
                      <a:pt x="131814" y="562558"/>
                      <a:pt x="137421" y="568156"/>
                      <a:pt x="144363" y="568156"/>
                    </a:cubicBezTo>
                    <a:lnTo>
                      <a:pt x="182990" y="568156"/>
                    </a:lnTo>
                    <a:cubicBezTo>
                      <a:pt x="189933" y="568156"/>
                      <a:pt x="195540" y="562558"/>
                      <a:pt x="195540" y="555538"/>
                    </a:cubicBezTo>
                    <a:cubicBezTo>
                      <a:pt x="195540" y="548606"/>
                      <a:pt x="189933" y="543008"/>
                      <a:pt x="182990" y="543008"/>
                    </a:cubicBezTo>
                    <a:close/>
                    <a:moveTo>
                      <a:pt x="327353" y="501509"/>
                    </a:moveTo>
                    <a:lnTo>
                      <a:pt x="327353" y="572333"/>
                    </a:lnTo>
                    <a:cubicBezTo>
                      <a:pt x="327353" y="590905"/>
                      <a:pt x="312668" y="606722"/>
                      <a:pt x="294066" y="606722"/>
                    </a:cubicBezTo>
                    <a:lnTo>
                      <a:pt x="33020" y="606722"/>
                    </a:lnTo>
                    <a:cubicBezTo>
                      <a:pt x="14330" y="606722"/>
                      <a:pt x="0" y="590905"/>
                      <a:pt x="0" y="572333"/>
                    </a:cubicBezTo>
                    <a:lnTo>
                      <a:pt x="0" y="502779"/>
                    </a:lnTo>
                    <a:lnTo>
                      <a:pt x="0" y="502753"/>
                    </a:lnTo>
                    <a:lnTo>
                      <a:pt x="322280" y="502753"/>
                    </a:lnTo>
                    <a:cubicBezTo>
                      <a:pt x="324238" y="502753"/>
                      <a:pt x="325662" y="502309"/>
                      <a:pt x="327353" y="501509"/>
                    </a:cubicBezTo>
                    <a:close/>
                    <a:moveTo>
                      <a:pt x="187174" y="190205"/>
                    </a:moveTo>
                    <a:cubicBezTo>
                      <a:pt x="180231" y="190205"/>
                      <a:pt x="174624" y="195892"/>
                      <a:pt x="174624" y="202823"/>
                    </a:cubicBezTo>
                    <a:lnTo>
                      <a:pt x="174624" y="263163"/>
                    </a:lnTo>
                    <a:cubicBezTo>
                      <a:pt x="174624" y="270094"/>
                      <a:pt x="180231" y="275693"/>
                      <a:pt x="187174" y="275693"/>
                    </a:cubicBezTo>
                    <a:cubicBezTo>
                      <a:pt x="188687" y="275693"/>
                      <a:pt x="190022" y="275426"/>
                      <a:pt x="191357" y="274982"/>
                    </a:cubicBezTo>
                    <a:lnTo>
                      <a:pt x="191357" y="405614"/>
                    </a:lnTo>
                    <a:cubicBezTo>
                      <a:pt x="191357" y="412545"/>
                      <a:pt x="196964" y="418144"/>
                      <a:pt x="203995" y="418144"/>
                    </a:cubicBezTo>
                    <a:cubicBezTo>
                      <a:pt x="210937" y="418144"/>
                      <a:pt x="216545" y="412545"/>
                      <a:pt x="216545" y="405614"/>
                    </a:cubicBezTo>
                    <a:lnTo>
                      <a:pt x="216545" y="275426"/>
                    </a:lnTo>
                    <a:cubicBezTo>
                      <a:pt x="217346" y="275604"/>
                      <a:pt x="218236" y="275693"/>
                      <a:pt x="219037" y="275693"/>
                    </a:cubicBezTo>
                    <a:cubicBezTo>
                      <a:pt x="225979" y="275693"/>
                      <a:pt x="231675" y="270094"/>
                      <a:pt x="231675" y="263163"/>
                    </a:cubicBezTo>
                    <a:lnTo>
                      <a:pt x="231675" y="202823"/>
                    </a:lnTo>
                    <a:cubicBezTo>
                      <a:pt x="231675" y="195892"/>
                      <a:pt x="225979" y="190205"/>
                      <a:pt x="219037" y="190205"/>
                    </a:cubicBezTo>
                    <a:cubicBezTo>
                      <a:pt x="216189" y="190205"/>
                      <a:pt x="213607" y="191182"/>
                      <a:pt x="211471" y="192782"/>
                    </a:cubicBezTo>
                    <a:cubicBezTo>
                      <a:pt x="209424" y="191182"/>
                      <a:pt x="206843" y="190205"/>
                      <a:pt x="203995" y="190205"/>
                    </a:cubicBezTo>
                    <a:cubicBezTo>
                      <a:pt x="200702" y="190205"/>
                      <a:pt x="197765" y="191449"/>
                      <a:pt x="195540" y="193493"/>
                    </a:cubicBezTo>
                    <a:cubicBezTo>
                      <a:pt x="193315" y="191449"/>
                      <a:pt x="190378" y="190205"/>
                      <a:pt x="187174" y="190205"/>
                    </a:cubicBezTo>
                    <a:close/>
                    <a:moveTo>
                      <a:pt x="106626" y="181851"/>
                    </a:moveTo>
                    <a:cubicBezTo>
                      <a:pt x="95055" y="181851"/>
                      <a:pt x="85621" y="191271"/>
                      <a:pt x="85621" y="202823"/>
                    </a:cubicBezTo>
                    <a:lnTo>
                      <a:pt x="85621" y="328479"/>
                    </a:lnTo>
                    <a:cubicBezTo>
                      <a:pt x="85621" y="336032"/>
                      <a:pt x="89715" y="342697"/>
                      <a:pt x="95678" y="346341"/>
                    </a:cubicBezTo>
                    <a:lnTo>
                      <a:pt x="95678" y="405614"/>
                    </a:lnTo>
                    <a:cubicBezTo>
                      <a:pt x="95678" y="412545"/>
                      <a:pt x="101375" y="418144"/>
                      <a:pt x="108317" y="418144"/>
                    </a:cubicBezTo>
                    <a:cubicBezTo>
                      <a:pt x="115259" y="418144"/>
                      <a:pt x="120866" y="412545"/>
                      <a:pt x="120866" y="405614"/>
                    </a:cubicBezTo>
                    <a:lnTo>
                      <a:pt x="120866" y="343853"/>
                    </a:lnTo>
                    <a:cubicBezTo>
                      <a:pt x="124960" y="340031"/>
                      <a:pt x="127631" y="334522"/>
                      <a:pt x="127631" y="328479"/>
                    </a:cubicBezTo>
                    <a:lnTo>
                      <a:pt x="127631" y="202823"/>
                    </a:lnTo>
                    <a:cubicBezTo>
                      <a:pt x="127631" y="191271"/>
                      <a:pt x="118196" y="181851"/>
                      <a:pt x="106626" y="181851"/>
                    </a:cubicBezTo>
                    <a:close/>
                    <a:moveTo>
                      <a:pt x="0" y="112270"/>
                    </a:moveTo>
                    <a:lnTo>
                      <a:pt x="327353" y="112270"/>
                    </a:lnTo>
                    <a:lnTo>
                      <a:pt x="327353" y="478928"/>
                    </a:lnTo>
                    <a:cubicBezTo>
                      <a:pt x="325662" y="478128"/>
                      <a:pt x="324238" y="477684"/>
                      <a:pt x="322280" y="477684"/>
                    </a:cubicBezTo>
                    <a:lnTo>
                      <a:pt x="0" y="477684"/>
                    </a:lnTo>
                    <a:lnTo>
                      <a:pt x="0" y="477658"/>
                    </a:lnTo>
                    <a:close/>
                    <a:moveTo>
                      <a:pt x="33020" y="0"/>
                    </a:moveTo>
                    <a:lnTo>
                      <a:pt x="294066" y="0"/>
                    </a:lnTo>
                    <a:cubicBezTo>
                      <a:pt x="312668" y="0"/>
                      <a:pt x="327353" y="15825"/>
                      <a:pt x="327353" y="34407"/>
                    </a:cubicBezTo>
                    <a:lnTo>
                      <a:pt x="327353" y="87219"/>
                    </a:lnTo>
                    <a:lnTo>
                      <a:pt x="0" y="87219"/>
                    </a:lnTo>
                    <a:lnTo>
                      <a:pt x="0" y="34407"/>
                    </a:lnTo>
                    <a:cubicBezTo>
                      <a:pt x="0" y="15825"/>
                      <a:pt x="14330" y="0"/>
                      <a:pt x="33020" y="0"/>
                    </a:cubicBezTo>
                    <a:close/>
                  </a:path>
                </a:pathLst>
              </a:custGeom>
              <a:solidFill>
                <a:schemeClr val="bg1"/>
              </a:solidFill>
              <a:ln>
                <a:noFill/>
              </a:ln>
            </p:spPr>
            <p:txBody>
              <a:bodyPr anchor="ctr"/>
              <a:lstStyle/>
              <a:p>
                <a:pPr algn="ctr"/>
                <a:endParaRPr>
                  <a:solidFill>
                    <a:schemeClr val="bg1"/>
                  </a:solidFill>
                  <a:latin typeface="Arial"/>
                  <a:ea typeface="微软雅黑"/>
                  <a:cs typeface="+mn-ea"/>
                  <a:sym typeface="Arial"/>
                </a:endParaRPr>
              </a:p>
            </p:txBody>
          </p:sp>
          <p:sp>
            <p:nvSpPr>
              <p:cNvPr id="97" name="椭圆 96">
                <a:extLst>
                  <a:ext uri="{FF2B5EF4-FFF2-40B4-BE49-F238E27FC236}">
                    <a16:creationId xmlns:a16="http://schemas.microsoft.com/office/drawing/2014/main" id="{BB6360AC-AC9F-B34D-B279-D11C593BFF02}"/>
                  </a:ext>
                </a:extLst>
              </p:cNvPr>
              <p:cNvSpPr/>
              <p:nvPr/>
            </p:nvSpPr>
            <p:spPr>
              <a:xfrm>
                <a:off x="4589393" y="5085190"/>
                <a:ext cx="742743" cy="742748"/>
              </a:xfrm>
              <a:prstGeom prst="ellipse">
                <a:avLst/>
              </a:prstGeom>
              <a:solidFill>
                <a:schemeClr val="accent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latin typeface="Arial"/>
                  <a:ea typeface="微软雅黑"/>
                  <a:cs typeface="+mn-ea"/>
                  <a:sym typeface="Arial"/>
                </a:endParaRPr>
              </a:p>
            </p:txBody>
          </p:sp>
          <p:sp>
            <p:nvSpPr>
              <p:cNvPr id="98" name="任意多边形: 形状 12">
                <a:extLst>
                  <a:ext uri="{FF2B5EF4-FFF2-40B4-BE49-F238E27FC236}">
                    <a16:creationId xmlns:a16="http://schemas.microsoft.com/office/drawing/2014/main" id="{D8DB77DE-5FF0-E64F-BF7C-F3F528A5DCE6}"/>
                  </a:ext>
                </a:extLst>
              </p:cNvPr>
              <p:cNvSpPr>
                <a:spLocks/>
              </p:cNvSpPr>
              <p:nvPr/>
            </p:nvSpPr>
            <p:spPr bwMode="auto">
              <a:xfrm>
                <a:off x="4742842" y="5257947"/>
                <a:ext cx="435848" cy="397234"/>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 name="connsiteX121" fmla="*/ 373273 h 605239"/>
                  <a:gd name="connsiteY121" fmla="*/ 373273 h 605239"/>
                  <a:gd name="connsiteX122" fmla="*/ 373273 h 605239"/>
                  <a:gd name="connsiteY122" fmla="*/ 373273 h 605239"/>
                  <a:gd name="connsiteX123" fmla="*/ 373273 h 605239"/>
                  <a:gd name="connsiteY123" fmla="*/ 373273 h 605239"/>
                  <a:gd name="connsiteX124" fmla="*/ 373273 h 605239"/>
                  <a:gd name="connsiteY124" fmla="*/ 373273 h 605239"/>
                  <a:gd name="connsiteX125" fmla="*/ 373273 h 605239"/>
                  <a:gd name="connsiteY125" fmla="*/ 373273 h 605239"/>
                  <a:gd name="connsiteX126" fmla="*/ 373273 h 605239"/>
                  <a:gd name="connsiteY126" fmla="*/ 373273 h 605239"/>
                  <a:gd name="connsiteX127" fmla="*/ 373273 h 605239"/>
                  <a:gd name="connsiteY127"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606933" h="553162">
                    <a:moveTo>
                      <a:pt x="443700" y="443503"/>
                    </a:moveTo>
                    <a:cubicBezTo>
                      <a:pt x="461035" y="453606"/>
                      <a:pt x="477310" y="465825"/>
                      <a:pt x="492334" y="479775"/>
                    </a:cubicBezTo>
                    <a:cubicBezTo>
                      <a:pt x="460939" y="509024"/>
                      <a:pt x="424150" y="530383"/>
                      <a:pt x="384087" y="542506"/>
                    </a:cubicBezTo>
                    <a:cubicBezTo>
                      <a:pt x="407971" y="518838"/>
                      <a:pt x="428580" y="484875"/>
                      <a:pt x="443700" y="443503"/>
                    </a:cubicBezTo>
                    <a:close/>
                    <a:moveTo>
                      <a:pt x="163232" y="443503"/>
                    </a:moveTo>
                    <a:cubicBezTo>
                      <a:pt x="178352" y="484875"/>
                      <a:pt x="198865" y="518838"/>
                      <a:pt x="222845" y="542506"/>
                    </a:cubicBezTo>
                    <a:cubicBezTo>
                      <a:pt x="182686" y="530383"/>
                      <a:pt x="145897" y="509024"/>
                      <a:pt x="114598" y="479775"/>
                    </a:cubicBezTo>
                    <a:cubicBezTo>
                      <a:pt x="129622" y="465825"/>
                      <a:pt x="145897" y="453606"/>
                      <a:pt x="163232" y="443503"/>
                    </a:cubicBezTo>
                    <a:close/>
                    <a:moveTo>
                      <a:pt x="316062" y="405892"/>
                    </a:moveTo>
                    <a:cubicBezTo>
                      <a:pt x="353060" y="407528"/>
                      <a:pt x="388613" y="416377"/>
                      <a:pt x="421275" y="431672"/>
                    </a:cubicBezTo>
                    <a:cubicBezTo>
                      <a:pt x="397573" y="499968"/>
                      <a:pt x="359034" y="545563"/>
                      <a:pt x="316062" y="553162"/>
                    </a:cubicBezTo>
                    <a:close/>
                    <a:moveTo>
                      <a:pt x="290729" y="405892"/>
                    </a:moveTo>
                    <a:lnTo>
                      <a:pt x="290729" y="553162"/>
                    </a:lnTo>
                    <a:cubicBezTo>
                      <a:pt x="247883" y="545563"/>
                      <a:pt x="209369" y="499968"/>
                      <a:pt x="185587" y="431672"/>
                    </a:cubicBezTo>
                    <a:cubicBezTo>
                      <a:pt x="218227" y="416377"/>
                      <a:pt x="253852" y="407528"/>
                      <a:pt x="290729" y="405892"/>
                    </a:cubicBezTo>
                    <a:close/>
                    <a:moveTo>
                      <a:pt x="463924" y="364965"/>
                    </a:moveTo>
                    <a:lnTo>
                      <a:pt x="567205" y="364965"/>
                    </a:lnTo>
                    <a:lnTo>
                      <a:pt x="543818" y="416184"/>
                    </a:lnTo>
                    <a:cubicBezTo>
                      <a:pt x="534304" y="432408"/>
                      <a:pt x="523128" y="447695"/>
                      <a:pt x="510459" y="461780"/>
                    </a:cubicBezTo>
                    <a:cubicBezTo>
                      <a:pt x="492442" y="444859"/>
                      <a:pt x="472692" y="430534"/>
                      <a:pt x="451689" y="418708"/>
                    </a:cubicBezTo>
                    <a:close/>
                    <a:moveTo>
                      <a:pt x="316062" y="364965"/>
                    </a:moveTo>
                    <a:lnTo>
                      <a:pt x="438281" y="364965"/>
                    </a:lnTo>
                    <a:lnTo>
                      <a:pt x="428843" y="407092"/>
                    </a:lnTo>
                    <a:cubicBezTo>
                      <a:pt x="393689" y="391126"/>
                      <a:pt x="355646" y="381989"/>
                      <a:pt x="316062" y="380450"/>
                    </a:cubicBezTo>
                    <a:close/>
                    <a:moveTo>
                      <a:pt x="168651" y="364965"/>
                    </a:moveTo>
                    <a:lnTo>
                      <a:pt x="290729" y="364965"/>
                    </a:lnTo>
                    <a:lnTo>
                      <a:pt x="290729" y="380450"/>
                    </a:lnTo>
                    <a:cubicBezTo>
                      <a:pt x="251256" y="381989"/>
                      <a:pt x="213131" y="391126"/>
                      <a:pt x="178086" y="407092"/>
                    </a:cubicBezTo>
                    <a:close/>
                    <a:moveTo>
                      <a:pt x="39659" y="364965"/>
                    </a:moveTo>
                    <a:lnTo>
                      <a:pt x="143035" y="364965"/>
                    </a:lnTo>
                    <a:lnTo>
                      <a:pt x="155174" y="418708"/>
                    </a:lnTo>
                    <a:cubicBezTo>
                      <a:pt x="134171" y="430534"/>
                      <a:pt x="114421" y="444859"/>
                      <a:pt x="96501" y="461780"/>
                    </a:cubicBezTo>
                    <a:cubicBezTo>
                      <a:pt x="83832" y="447695"/>
                      <a:pt x="72632" y="432408"/>
                      <a:pt x="63094" y="416184"/>
                    </a:cubicBezTo>
                    <a:close/>
                    <a:moveTo>
                      <a:pt x="417814" y="222493"/>
                    </a:moveTo>
                    <a:lnTo>
                      <a:pt x="435824" y="283675"/>
                    </a:lnTo>
                    <a:lnTo>
                      <a:pt x="445648" y="252507"/>
                    </a:lnTo>
                    <a:lnTo>
                      <a:pt x="469822" y="252507"/>
                    </a:lnTo>
                    <a:lnTo>
                      <a:pt x="479550" y="283675"/>
                    </a:lnTo>
                    <a:lnTo>
                      <a:pt x="497657" y="222493"/>
                    </a:lnTo>
                    <a:lnTo>
                      <a:pt x="521831" y="229612"/>
                    </a:lnTo>
                    <a:lnTo>
                      <a:pt x="492167" y="330619"/>
                    </a:lnTo>
                    <a:lnTo>
                      <a:pt x="467992" y="330811"/>
                    </a:lnTo>
                    <a:lnTo>
                      <a:pt x="457687" y="298393"/>
                    </a:lnTo>
                    <a:lnTo>
                      <a:pt x="447478" y="330811"/>
                    </a:lnTo>
                    <a:lnTo>
                      <a:pt x="423304" y="330619"/>
                    </a:lnTo>
                    <a:lnTo>
                      <a:pt x="393543" y="229612"/>
                    </a:lnTo>
                    <a:close/>
                    <a:moveTo>
                      <a:pt x="263629" y="222493"/>
                    </a:moveTo>
                    <a:lnTo>
                      <a:pt x="281639" y="283675"/>
                    </a:lnTo>
                    <a:lnTo>
                      <a:pt x="291463" y="252507"/>
                    </a:lnTo>
                    <a:lnTo>
                      <a:pt x="315541" y="252507"/>
                    </a:lnTo>
                    <a:lnTo>
                      <a:pt x="325365" y="283675"/>
                    </a:lnTo>
                    <a:lnTo>
                      <a:pt x="343375" y="222493"/>
                    </a:lnTo>
                    <a:lnTo>
                      <a:pt x="367646" y="229612"/>
                    </a:lnTo>
                    <a:lnTo>
                      <a:pt x="337886" y="330619"/>
                    </a:lnTo>
                    <a:lnTo>
                      <a:pt x="313711" y="330811"/>
                    </a:lnTo>
                    <a:lnTo>
                      <a:pt x="303502" y="298393"/>
                    </a:lnTo>
                    <a:lnTo>
                      <a:pt x="293197" y="330811"/>
                    </a:lnTo>
                    <a:lnTo>
                      <a:pt x="269022" y="330619"/>
                    </a:lnTo>
                    <a:lnTo>
                      <a:pt x="239358" y="229612"/>
                    </a:lnTo>
                    <a:close/>
                    <a:moveTo>
                      <a:pt x="109302" y="222493"/>
                    </a:moveTo>
                    <a:lnTo>
                      <a:pt x="127312" y="283675"/>
                    </a:lnTo>
                    <a:lnTo>
                      <a:pt x="137136" y="252507"/>
                    </a:lnTo>
                    <a:lnTo>
                      <a:pt x="161214" y="252507"/>
                    </a:lnTo>
                    <a:lnTo>
                      <a:pt x="171038" y="283675"/>
                    </a:lnTo>
                    <a:lnTo>
                      <a:pt x="189048" y="222493"/>
                    </a:lnTo>
                    <a:lnTo>
                      <a:pt x="213319" y="229612"/>
                    </a:lnTo>
                    <a:lnTo>
                      <a:pt x="183655" y="330619"/>
                    </a:lnTo>
                    <a:lnTo>
                      <a:pt x="159384" y="330811"/>
                    </a:lnTo>
                    <a:lnTo>
                      <a:pt x="149175" y="298393"/>
                    </a:lnTo>
                    <a:lnTo>
                      <a:pt x="138966" y="330811"/>
                    </a:lnTo>
                    <a:lnTo>
                      <a:pt x="114792" y="330619"/>
                    </a:lnTo>
                    <a:lnTo>
                      <a:pt x="85031" y="229612"/>
                    </a:lnTo>
                    <a:close/>
                    <a:moveTo>
                      <a:pt x="25329" y="213374"/>
                    </a:moveTo>
                    <a:lnTo>
                      <a:pt x="25329" y="339668"/>
                    </a:lnTo>
                    <a:lnTo>
                      <a:pt x="581604" y="339668"/>
                    </a:lnTo>
                    <a:lnTo>
                      <a:pt x="581604" y="213374"/>
                    </a:lnTo>
                    <a:close/>
                    <a:moveTo>
                      <a:pt x="96501" y="91312"/>
                    </a:moveTo>
                    <a:cubicBezTo>
                      <a:pt x="114414" y="108145"/>
                      <a:pt x="134157" y="122573"/>
                      <a:pt x="155152" y="134404"/>
                    </a:cubicBezTo>
                    <a:cubicBezTo>
                      <a:pt x="150241" y="151333"/>
                      <a:pt x="146196" y="169320"/>
                      <a:pt x="143017" y="188173"/>
                    </a:cubicBezTo>
                    <a:lnTo>
                      <a:pt x="168635" y="188173"/>
                    </a:lnTo>
                    <a:cubicBezTo>
                      <a:pt x="171236" y="173456"/>
                      <a:pt x="174318" y="159413"/>
                      <a:pt x="178074" y="145947"/>
                    </a:cubicBezTo>
                    <a:cubicBezTo>
                      <a:pt x="213130" y="161914"/>
                      <a:pt x="251268" y="171052"/>
                      <a:pt x="290754" y="172687"/>
                    </a:cubicBezTo>
                    <a:lnTo>
                      <a:pt x="290754" y="188173"/>
                    </a:lnTo>
                    <a:lnTo>
                      <a:pt x="316083" y="188173"/>
                    </a:lnTo>
                    <a:lnTo>
                      <a:pt x="316083" y="172687"/>
                    </a:lnTo>
                    <a:cubicBezTo>
                      <a:pt x="355665" y="171052"/>
                      <a:pt x="393707" y="161914"/>
                      <a:pt x="428860" y="145947"/>
                    </a:cubicBezTo>
                    <a:cubicBezTo>
                      <a:pt x="432519" y="159413"/>
                      <a:pt x="435697" y="173456"/>
                      <a:pt x="438298" y="188173"/>
                    </a:cubicBezTo>
                    <a:lnTo>
                      <a:pt x="463916" y="188173"/>
                    </a:lnTo>
                    <a:cubicBezTo>
                      <a:pt x="460737" y="169320"/>
                      <a:pt x="456693" y="151333"/>
                      <a:pt x="451685" y="134404"/>
                    </a:cubicBezTo>
                    <a:cubicBezTo>
                      <a:pt x="472776" y="122573"/>
                      <a:pt x="492423" y="108145"/>
                      <a:pt x="510432" y="91312"/>
                    </a:cubicBezTo>
                    <a:cubicBezTo>
                      <a:pt x="535761" y="119399"/>
                      <a:pt x="555119" y="152487"/>
                      <a:pt x="567158" y="188173"/>
                    </a:cubicBezTo>
                    <a:lnTo>
                      <a:pt x="606933" y="188173"/>
                    </a:lnTo>
                    <a:lnTo>
                      <a:pt x="606933" y="364965"/>
                    </a:lnTo>
                    <a:lnTo>
                      <a:pt x="567205" y="364965"/>
                    </a:lnTo>
                    <a:lnTo>
                      <a:pt x="567205" y="364964"/>
                    </a:lnTo>
                    <a:lnTo>
                      <a:pt x="463925" y="364964"/>
                    </a:lnTo>
                    <a:lnTo>
                      <a:pt x="463924" y="364965"/>
                    </a:lnTo>
                    <a:lnTo>
                      <a:pt x="438281" y="364965"/>
                    </a:lnTo>
                    <a:lnTo>
                      <a:pt x="438281" y="364964"/>
                    </a:lnTo>
                    <a:lnTo>
                      <a:pt x="316062" y="364964"/>
                    </a:lnTo>
                    <a:lnTo>
                      <a:pt x="316062" y="364965"/>
                    </a:lnTo>
                    <a:lnTo>
                      <a:pt x="290729" y="364965"/>
                    </a:lnTo>
                    <a:lnTo>
                      <a:pt x="290729" y="364964"/>
                    </a:lnTo>
                    <a:lnTo>
                      <a:pt x="168651" y="364964"/>
                    </a:lnTo>
                    <a:lnTo>
                      <a:pt x="168651" y="364965"/>
                    </a:lnTo>
                    <a:lnTo>
                      <a:pt x="143035" y="364965"/>
                    </a:lnTo>
                    <a:lnTo>
                      <a:pt x="143035" y="364964"/>
                    </a:lnTo>
                    <a:lnTo>
                      <a:pt x="39658" y="364964"/>
                    </a:lnTo>
                    <a:lnTo>
                      <a:pt x="39659" y="364965"/>
                    </a:lnTo>
                    <a:lnTo>
                      <a:pt x="0" y="364965"/>
                    </a:lnTo>
                    <a:lnTo>
                      <a:pt x="0" y="188173"/>
                    </a:lnTo>
                    <a:lnTo>
                      <a:pt x="39679" y="188173"/>
                    </a:lnTo>
                    <a:cubicBezTo>
                      <a:pt x="51717" y="152487"/>
                      <a:pt x="71075" y="119399"/>
                      <a:pt x="96501" y="91312"/>
                    </a:cubicBezTo>
                    <a:close/>
                    <a:moveTo>
                      <a:pt x="384087" y="10655"/>
                    </a:moveTo>
                    <a:cubicBezTo>
                      <a:pt x="424150" y="22673"/>
                      <a:pt x="460939" y="44114"/>
                      <a:pt x="492334" y="73246"/>
                    </a:cubicBezTo>
                    <a:cubicBezTo>
                      <a:pt x="477310" y="87283"/>
                      <a:pt x="461035" y="99397"/>
                      <a:pt x="443700" y="109588"/>
                    </a:cubicBezTo>
                    <a:cubicBezTo>
                      <a:pt x="428580" y="68150"/>
                      <a:pt x="407971" y="34211"/>
                      <a:pt x="384087" y="10655"/>
                    </a:cubicBezTo>
                    <a:close/>
                    <a:moveTo>
                      <a:pt x="222845" y="10655"/>
                    </a:moveTo>
                    <a:cubicBezTo>
                      <a:pt x="198865" y="34211"/>
                      <a:pt x="178352" y="68150"/>
                      <a:pt x="163232" y="109588"/>
                    </a:cubicBezTo>
                    <a:cubicBezTo>
                      <a:pt x="145897" y="99397"/>
                      <a:pt x="129622" y="87283"/>
                      <a:pt x="114598" y="73246"/>
                    </a:cubicBezTo>
                    <a:cubicBezTo>
                      <a:pt x="145897" y="44114"/>
                      <a:pt x="182686" y="22673"/>
                      <a:pt x="222845" y="10655"/>
                    </a:cubicBezTo>
                    <a:close/>
                    <a:moveTo>
                      <a:pt x="316062" y="0"/>
                    </a:moveTo>
                    <a:cubicBezTo>
                      <a:pt x="358937" y="7501"/>
                      <a:pt x="397477" y="53178"/>
                      <a:pt x="421275" y="121358"/>
                    </a:cubicBezTo>
                    <a:cubicBezTo>
                      <a:pt x="388613" y="136744"/>
                      <a:pt x="353060" y="145494"/>
                      <a:pt x="316062" y="147129"/>
                    </a:cubicBezTo>
                    <a:close/>
                    <a:moveTo>
                      <a:pt x="290729" y="0"/>
                    </a:moveTo>
                    <a:lnTo>
                      <a:pt x="290729" y="147129"/>
                    </a:lnTo>
                    <a:cubicBezTo>
                      <a:pt x="253852" y="145494"/>
                      <a:pt x="218227" y="136744"/>
                      <a:pt x="185587" y="121358"/>
                    </a:cubicBezTo>
                    <a:cubicBezTo>
                      <a:pt x="209369" y="53178"/>
                      <a:pt x="247883" y="7501"/>
                      <a:pt x="290729" y="0"/>
                    </a:cubicBezTo>
                    <a:close/>
                  </a:path>
                </a:pathLst>
              </a:custGeom>
              <a:solidFill>
                <a:schemeClr val="bg1"/>
              </a:solidFill>
              <a:ln>
                <a:noFill/>
              </a:ln>
            </p:spPr>
            <p:txBody>
              <a:bodyPr anchor="ctr"/>
              <a:lstStyle/>
              <a:p>
                <a:pPr algn="ctr"/>
                <a:endParaRPr>
                  <a:solidFill>
                    <a:schemeClr val="bg1"/>
                  </a:solidFill>
                  <a:latin typeface="Arial"/>
                  <a:ea typeface="微软雅黑"/>
                  <a:cs typeface="+mn-ea"/>
                  <a:sym typeface="Arial"/>
                </a:endParaRPr>
              </a:p>
            </p:txBody>
          </p:sp>
          <p:sp>
            <p:nvSpPr>
              <p:cNvPr id="99" name="任意多边形: 形状 14">
                <a:extLst>
                  <a:ext uri="{FF2B5EF4-FFF2-40B4-BE49-F238E27FC236}">
                    <a16:creationId xmlns:a16="http://schemas.microsoft.com/office/drawing/2014/main" id="{3B38A289-B031-2844-81D3-B3B04FD8579D}"/>
                  </a:ext>
                </a:extLst>
              </p:cNvPr>
              <p:cNvSpPr>
                <a:spLocks/>
              </p:cNvSpPr>
              <p:nvPr/>
            </p:nvSpPr>
            <p:spPr bwMode="auto">
              <a:xfrm>
                <a:off x="7002625" y="5240067"/>
                <a:ext cx="435848" cy="411957"/>
              </a:xfrm>
              <a:custGeom>
                <a:avLst/>
                <a:gdLst>
                  <a:gd name="connsiteX0" fmla="*/ 7031 w 607639"/>
                  <a:gd name="connsiteY0" fmla="*/ 350992 h 574332"/>
                  <a:gd name="connsiteX1" fmla="*/ 600519 w 607639"/>
                  <a:gd name="connsiteY1" fmla="*/ 350992 h 574332"/>
                  <a:gd name="connsiteX2" fmla="*/ 607639 w 607639"/>
                  <a:gd name="connsiteY2" fmla="*/ 358013 h 574332"/>
                  <a:gd name="connsiteX3" fmla="*/ 607639 w 607639"/>
                  <a:gd name="connsiteY3" fmla="*/ 393207 h 574332"/>
                  <a:gd name="connsiteX4" fmla="*/ 558152 w 607639"/>
                  <a:gd name="connsiteY4" fmla="*/ 442621 h 574332"/>
                  <a:gd name="connsiteX5" fmla="*/ 383613 w 607639"/>
                  <a:gd name="connsiteY5" fmla="*/ 442621 h 574332"/>
                  <a:gd name="connsiteX6" fmla="*/ 405330 w 607639"/>
                  <a:gd name="connsiteY6" fmla="*/ 532028 h 574332"/>
                  <a:gd name="connsiteX7" fmla="*/ 432121 w 607639"/>
                  <a:gd name="connsiteY7" fmla="*/ 532028 h 574332"/>
                  <a:gd name="connsiteX8" fmla="*/ 453304 w 607639"/>
                  <a:gd name="connsiteY8" fmla="*/ 553180 h 574332"/>
                  <a:gd name="connsiteX9" fmla="*/ 432121 w 607639"/>
                  <a:gd name="connsiteY9" fmla="*/ 574332 h 574332"/>
                  <a:gd name="connsiteX10" fmla="*/ 175429 w 607639"/>
                  <a:gd name="connsiteY10" fmla="*/ 574332 h 574332"/>
                  <a:gd name="connsiteX11" fmla="*/ 154246 w 607639"/>
                  <a:gd name="connsiteY11" fmla="*/ 553180 h 574332"/>
                  <a:gd name="connsiteX12" fmla="*/ 175429 w 607639"/>
                  <a:gd name="connsiteY12" fmla="*/ 532028 h 574332"/>
                  <a:gd name="connsiteX13" fmla="*/ 202309 w 607639"/>
                  <a:gd name="connsiteY13" fmla="*/ 532028 h 574332"/>
                  <a:gd name="connsiteX14" fmla="*/ 224026 w 607639"/>
                  <a:gd name="connsiteY14" fmla="*/ 442621 h 574332"/>
                  <a:gd name="connsiteX15" fmla="*/ 49487 w 607639"/>
                  <a:gd name="connsiteY15" fmla="*/ 442621 h 574332"/>
                  <a:gd name="connsiteX16" fmla="*/ 0 w 607639"/>
                  <a:gd name="connsiteY16" fmla="*/ 393207 h 574332"/>
                  <a:gd name="connsiteX17" fmla="*/ 0 w 607639"/>
                  <a:gd name="connsiteY17" fmla="*/ 358013 h 574332"/>
                  <a:gd name="connsiteX18" fmla="*/ 7031 w 607639"/>
                  <a:gd name="connsiteY18" fmla="*/ 350992 h 574332"/>
                  <a:gd name="connsiteX19" fmla="*/ 459979 w 607639"/>
                  <a:gd name="connsiteY19" fmla="*/ 139441 h 574332"/>
                  <a:gd name="connsiteX20" fmla="*/ 445827 w 607639"/>
                  <a:gd name="connsiteY20" fmla="*/ 153572 h 574332"/>
                  <a:gd name="connsiteX21" fmla="*/ 445827 w 607639"/>
                  <a:gd name="connsiteY21" fmla="*/ 256042 h 574332"/>
                  <a:gd name="connsiteX22" fmla="*/ 459979 w 607639"/>
                  <a:gd name="connsiteY22" fmla="*/ 270173 h 574332"/>
                  <a:gd name="connsiteX23" fmla="*/ 521749 w 607639"/>
                  <a:gd name="connsiteY23" fmla="*/ 270173 h 574332"/>
                  <a:gd name="connsiteX24" fmla="*/ 535901 w 607639"/>
                  <a:gd name="connsiteY24" fmla="*/ 256042 h 574332"/>
                  <a:gd name="connsiteX25" fmla="*/ 535901 w 607639"/>
                  <a:gd name="connsiteY25" fmla="*/ 153572 h 574332"/>
                  <a:gd name="connsiteX26" fmla="*/ 521749 w 607639"/>
                  <a:gd name="connsiteY26" fmla="*/ 139441 h 574332"/>
                  <a:gd name="connsiteX27" fmla="*/ 85890 w 607639"/>
                  <a:gd name="connsiteY27" fmla="*/ 124955 h 574332"/>
                  <a:gd name="connsiteX28" fmla="*/ 71738 w 607639"/>
                  <a:gd name="connsiteY28" fmla="*/ 139086 h 574332"/>
                  <a:gd name="connsiteX29" fmla="*/ 71738 w 607639"/>
                  <a:gd name="connsiteY29" fmla="*/ 256042 h 574332"/>
                  <a:gd name="connsiteX30" fmla="*/ 85890 w 607639"/>
                  <a:gd name="connsiteY30" fmla="*/ 270173 h 574332"/>
                  <a:gd name="connsiteX31" fmla="*/ 147571 w 607639"/>
                  <a:gd name="connsiteY31" fmla="*/ 270173 h 574332"/>
                  <a:gd name="connsiteX32" fmla="*/ 161723 w 607639"/>
                  <a:gd name="connsiteY32" fmla="*/ 256042 h 574332"/>
                  <a:gd name="connsiteX33" fmla="*/ 161723 w 607639"/>
                  <a:gd name="connsiteY33" fmla="*/ 139086 h 574332"/>
                  <a:gd name="connsiteX34" fmla="*/ 147571 w 607639"/>
                  <a:gd name="connsiteY34" fmla="*/ 124955 h 574332"/>
                  <a:gd name="connsiteX35" fmla="*/ 210586 w 607639"/>
                  <a:gd name="connsiteY35" fmla="*/ 81585 h 574332"/>
                  <a:gd name="connsiteX36" fmla="*/ 196435 w 607639"/>
                  <a:gd name="connsiteY36" fmla="*/ 95627 h 574332"/>
                  <a:gd name="connsiteX37" fmla="*/ 196435 w 607639"/>
                  <a:gd name="connsiteY37" fmla="*/ 256042 h 574332"/>
                  <a:gd name="connsiteX38" fmla="*/ 210586 w 607639"/>
                  <a:gd name="connsiteY38" fmla="*/ 270173 h 574332"/>
                  <a:gd name="connsiteX39" fmla="*/ 272356 w 607639"/>
                  <a:gd name="connsiteY39" fmla="*/ 270173 h 574332"/>
                  <a:gd name="connsiteX40" fmla="*/ 286419 w 607639"/>
                  <a:gd name="connsiteY40" fmla="*/ 256042 h 574332"/>
                  <a:gd name="connsiteX41" fmla="*/ 286419 w 607639"/>
                  <a:gd name="connsiteY41" fmla="*/ 95627 h 574332"/>
                  <a:gd name="connsiteX42" fmla="*/ 272356 w 607639"/>
                  <a:gd name="connsiteY42" fmla="*/ 81585 h 574332"/>
                  <a:gd name="connsiteX43" fmla="*/ 335283 w 607639"/>
                  <a:gd name="connsiteY43" fmla="*/ 52613 h 574332"/>
                  <a:gd name="connsiteX44" fmla="*/ 321131 w 607639"/>
                  <a:gd name="connsiteY44" fmla="*/ 66743 h 574332"/>
                  <a:gd name="connsiteX45" fmla="*/ 321131 w 607639"/>
                  <a:gd name="connsiteY45" fmla="*/ 256042 h 574332"/>
                  <a:gd name="connsiteX46" fmla="*/ 335283 w 607639"/>
                  <a:gd name="connsiteY46" fmla="*/ 270173 h 574332"/>
                  <a:gd name="connsiteX47" fmla="*/ 397053 w 607639"/>
                  <a:gd name="connsiteY47" fmla="*/ 270173 h 574332"/>
                  <a:gd name="connsiteX48" fmla="*/ 411115 w 607639"/>
                  <a:gd name="connsiteY48" fmla="*/ 256042 h 574332"/>
                  <a:gd name="connsiteX49" fmla="*/ 411115 w 607639"/>
                  <a:gd name="connsiteY49" fmla="*/ 66743 h 574332"/>
                  <a:gd name="connsiteX50" fmla="*/ 397053 w 607639"/>
                  <a:gd name="connsiteY50" fmla="*/ 52613 h 574332"/>
                  <a:gd name="connsiteX51" fmla="*/ 49487 w 607639"/>
                  <a:gd name="connsiteY51" fmla="*/ 0 h 574332"/>
                  <a:gd name="connsiteX52" fmla="*/ 558152 w 607639"/>
                  <a:gd name="connsiteY52" fmla="*/ 0 h 574332"/>
                  <a:gd name="connsiteX53" fmla="*/ 607639 w 607639"/>
                  <a:gd name="connsiteY53" fmla="*/ 49413 h 574332"/>
                  <a:gd name="connsiteX54" fmla="*/ 607639 w 607639"/>
                  <a:gd name="connsiteY54" fmla="*/ 315675 h 574332"/>
                  <a:gd name="connsiteX55" fmla="*/ 600519 w 607639"/>
                  <a:gd name="connsiteY55" fmla="*/ 322696 h 574332"/>
                  <a:gd name="connsiteX56" fmla="*/ 7031 w 607639"/>
                  <a:gd name="connsiteY56" fmla="*/ 322696 h 574332"/>
                  <a:gd name="connsiteX57" fmla="*/ 0 w 607639"/>
                  <a:gd name="connsiteY57" fmla="*/ 315675 h 574332"/>
                  <a:gd name="connsiteX58" fmla="*/ 0 w 607639"/>
                  <a:gd name="connsiteY58" fmla="*/ 49413 h 574332"/>
                  <a:gd name="connsiteX59" fmla="*/ 49487 w 607639"/>
                  <a:gd name="connsiteY59" fmla="*/ 0 h 57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607639" h="574332">
                    <a:moveTo>
                      <a:pt x="7031" y="350992"/>
                    </a:moveTo>
                    <a:lnTo>
                      <a:pt x="600519" y="350992"/>
                    </a:lnTo>
                    <a:cubicBezTo>
                      <a:pt x="604435" y="350992"/>
                      <a:pt x="607639" y="354103"/>
                      <a:pt x="607639" y="358013"/>
                    </a:cubicBezTo>
                    <a:lnTo>
                      <a:pt x="607639" y="393207"/>
                    </a:lnTo>
                    <a:cubicBezTo>
                      <a:pt x="607639" y="420492"/>
                      <a:pt x="585477" y="442621"/>
                      <a:pt x="558152" y="442621"/>
                    </a:cubicBezTo>
                    <a:lnTo>
                      <a:pt x="383613" y="442621"/>
                    </a:lnTo>
                    <a:lnTo>
                      <a:pt x="405330" y="532028"/>
                    </a:lnTo>
                    <a:lnTo>
                      <a:pt x="432121" y="532028"/>
                    </a:lnTo>
                    <a:cubicBezTo>
                      <a:pt x="443869" y="532028"/>
                      <a:pt x="453304" y="541538"/>
                      <a:pt x="453304" y="553180"/>
                    </a:cubicBezTo>
                    <a:cubicBezTo>
                      <a:pt x="453304" y="564912"/>
                      <a:pt x="443869" y="574332"/>
                      <a:pt x="432121" y="574332"/>
                    </a:cubicBezTo>
                    <a:lnTo>
                      <a:pt x="175429" y="574332"/>
                    </a:lnTo>
                    <a:cubicBezTo>
                      <a:pt x="163770" y="574332"/>
                      <a:pt x="154246" y="564912"/>
                      <a:pt x="154246" y="553180"/>
                    </a:cubicBezTo>
                    <a:cubicBezTo>
                      <a:pt x="154246" y="541538"/>
                      <a:pt x="163770" y="532028"/>
                      <a:pt x="175429" y="532028"/>
                    </a:cubicBezTo>
                    <a:lnTo>
                      <a:pt x="202309" y="532028"/>
                    </a:lnTo>
                    <a:lnTo>
                      <a:pt x="224026" y="442621"/>
                    </a:lnTo>
                    <a:lnTo>
                      <a:pt x="49487" y="442621"/>
                    </a:lnTo>
                    <a:cubicBezTo>
                      <a:pt x="22162" y="442621"/>
                      <a:pt x="0" y="420492"/>
                      <a:pt x="0" y="393207"/>
                    </a:cubicBezTo>
                    <a:lnTo>
                      <a:pt x="0" y="358013"/>
                    </a:lnTo>
                    <a:cubicBezTo>
                      <a:pt x="0" y="354103"/>
                      <a:pt x="3204" y="350992"/>
                      <a:pt x="7031" y="350992"/>
                    </a:cubicBezTo>
                    <a:close/>
                    <a:moveTo>
                      <a:pt x="459979" y="139441"/>
                    </a:moveTo>
                    <a:cubicBezTo>
                      <a:pt x="452236" y="139441"/>
                      <a:pt x="445827" y="145751"/>
                      <a:pt x="445827" y="153572"/>
                    </a:cubicBezTo>
                    <a:lnTo>
                      <a:pt x="445827" y="256042"/>
                    </a:lnTo>
                    <a:cubicBezTo>
                      <a:pt x="445827" y="263863"/>
                      <a:pt x="452236" y="270173"/>
                      <a:pt x="459979" y="270173"/>
                    </a:cubicBezTo>
                    <a:lnTo>
                      <a:pt x="521749" y="270173"/>
                    </a:lnTo>
                    <a:cubicBezTo>
                      <a:pt x="529492" y="270173"/>
                      <a:pt x="535901" y="263863"/>
                      <a:pt x="535901" y="256042"/>
                    </a:cubicBezTo>
                    <a:lnTo>
                      <a:pt x="535901" y="153572"/>
                    </a:lnTo>
                    <a:cubicBezTo>
                      <a:pt x="535901" y="145751"/>
                      <a:pt x="529492" y="139441"/>
                      <a:pt x="521749" y="139441"/>
                    </a:cubicBezTo>
                    <a:close/>
                    <a:moveTo>
                      <a:pt x="85890" y="124955"/>
                    </a:moveTo>
                    <a:cubicBezTo>
                      <a:pt x="78058" y="124955"/>
                      <a:pt x="71738" y="131265"/>
                      <a:pt x="71738" y="139086"/>
                    </a:cubicBezTo>
                    <a:lnTo>
                      <a:pt x="71738" y="256042"/>
                    </a:lnTo>
                    <a:cubicBezTo>
                      <a:pt x="71738" y="263863"/>
                      <a:pt x="78058" y="270173"/>
                      <a:pt x="85890" y="270173"/>
                    </a:cubicBezTo>
                    <a:lnTo>
                      <a:pt x="147571" y="270173"/>
                    </a:lnTo>
                    <a:cubicBezTo>
                      <a:pt x="155403" y="270173"/>
                      <a:pt x="161723" y="263863"/>
                      <a:pt x="161723" y="256042"/>
                    </a:cubicBezTo>
                    <a:lnTo>
                      <a:pt x="161723" y="139086"/>
                    </a:lnTo>
                    <a:cubicBezTo>
                      <a:pt x="161723" y="131265"/>
                      <a:pt x="155403" y="124955"/>
                      <a:pt x="147571" y="124955"/>
                    </a:cubicBezTo>
                    <a:close/>
                    <a:moveTo>
                      <a:pt x="210586" y="81585"/>
                    </a:moveTo>
                    <a:cubicBezTo>
                      <a:pt x="202754" y="81585"/>
                      <a:pt x="196435" y="87895"/>
                      <a:pt x="196435" y="95627"/>
                    </a:cubicBezTo>
                    <a:lnTo>
                      <a:pt x="196435" y="256042"/>
                    </a:lnTo>
                    <a:cubicBezTo>
                      <a:pt x="196435" y="263863"/>
                      <a:pt x="202754" y="270173"/>
                      <a:pt x="210586" y="270173"/>
                    </a:cubicBezTo>
                    <a:lnTo>
                      <a:pt x="272356" y="270173"/>
                    </a:lnTo>
                    <a:cubicBezTo>
                      <a:pt x="280100" y="270173"/>
                      <a:pt x="286419" y="263863"/>
                      <a:pt x="286419" y="256042"/>
                    </a:cubicBezTo>
                    <a:lnTo>
                      <a:pt x="286419" y="95627"/>
                    </a:lnTo>
                    <a:cubicBezTo>
                      <a:pt x="286419" y="87895"/>
                      <a:pt x="280100" y="81585"/>
                      <a:pt x="272356" y="81585"/>
                    </a:cubicBezTo>
                    <a:close/>
                    <a:moveTo>
                      <a:pt x="335283" y="52613"/>
                    </a:moveTo>
                    <a:cubicBezTo>
                      <a:pt x="327450" y="52613"/>
                      <a:pt x="321131" y="58923"/>
                      <a:pt x="321131" y="66743"/>
                    </a:cubicBezTo>
                    <a:lnTo>
                      <a:pt x="321131" y="256042"/>
                    </a:lnTo>
                    <a:cubicBezTo>
                      <a:pt x="321131" y="263863"/>
                      <a:pt x="327450" y="270173"/>
                      <a:pt x="335283" y="270173"/>
                    </a:cubicBezTo>
                    <a:lnTo>
                      <a:pt x="397053" y="270173"/>
                    </a:lnTo>
                    <a:cubicBezTo>
                      <a:pt x="404796" y="270173"/>
                      <a:pt x="411115" y="263863"/>
                      <a:pt x="411115" y="256042"/>
                    </a:cubicBezTo>
                    <a:lnTo>
                      <a:pt x="411115" y="66743"/>
                    </a:lnTo>
                    <a:cubicBezTo>
                      <a:pt x="411115" y="58923"/>
                      <a:pt x="404796" y="52613"/>
                      <a:pt x="397053" y="52613"/>
                    </a:cubicBezTo>
                    <a:close/>
                    <a:moveTo>
                      <a:pt x="49487" y="0"/>
                    </a:moveTo>
                    <a:lnTo>
                      <a:pt x="558152" y="0"/>
                    </a:lnTo>
                    <a:cubicBezTo>
                      <a:pt x="585477" y="0"/>
                      <a:pt x="607639" y="22129"/>
                      <a:pt x="607639" y="49413"/>
                    </a:cubicBezTo>
                    <a:lnTo>
                      <a:pt x="607639" y="315675"/>
                    </a:lnTo>
                    <a:cubicBezTo>
                      <a:pt x="607639" y="319586"/>
                      <a:pt x="604435" y="322696"/>
                      <a:pt x="600519" y="322696"/>
                    </a:cubicBezTo>
                    <a:lnTo>
                      <a:pt x="7031" y="322696"/>
                    </a:lnTo>
                    <a:cubicBezTo>
                      <a:pt x="3204" y="322696"/>
                      <a:pt x="0" y="319586"/>
                      <a:pt x="0" y="315675"/>
                    </a:cubicBezTo>
                    <a:lnTo>
                      <a:pt x="0" y="49413"/>
                    </a:lnTo>
                    <a:cubicBezTo>
                      <a:pt x="0" y="22129"/>
                      <a:pt x="22162" y="0"/>
                      <a:pt x="49487" y="0"/>
                    </a:cubicBezTo>
                    <a:close/>
                  </a:path>
                </a:pathLst>
              </a:custGeom>
              <a:solidFill>
                <a:schemeClr val="bg1"/>
              </a:solidFill>
              <a:ln>
                <a:noFill/>
              </a:ln>
            </p:spPr>
            <p:txBody>
              <a:bodyPr anchor="ctr"/>
              <a:lstStyle/>
              <a:p>
                <a:pPr algn="ctr"/>
                <a:endParaRPr>
                  <a:solidFill>
                    <a:schemeClr val="bg1"/>
                  </a:solidFill>
                  <a:latin typeface="Arial"/>
                  <a:ea typeface="微软雅黑"/>
                  <a:cs typeface="+mn-ea"/>
                  <a:sym typeface="Arial"/>
                </a:endParaRPr>
              </a:p>
            </p:txBody>
          </p:sp>
          <p:sp>
            <p:nvSpPr>
              <p:cNvPr id="100" name="文本框 21">
                <a:extLst>
                  <a:ext uri="{FF2B5EF4-FFF2-40B4-BE49-F238E27FC236}">
                    <a16:creationId xmlns:a16="http://schemas.microsoft.com/office/drawing/2014/main" id="{B69685EA-BE6E-1443-BA9C-D876A7B0C643}"/>
                  </a:ext>
                </a:extLst>
              </p:cNvPr>
              <p:cNvSpPr txBox="1"/>
              <p:nvPr/>
            </p:nvSpPr>
            <p:spPr>
              <a:xfrm>
                <a:off x="5086703" y="4365449"/>
                <a:ext cx="1710981" cy="661659"/>
              </a:xfrm>
              <a:prstGeom prst="rect">
                <a:avLst/>
              </a:prstGeom>
              <a:noFill/>
            </p:spPr>
            <p:txBody>
              <a:bodyPr wrap="none" anchor="ctr">
                <a:normAutofit/>
              </a:bodyPr>
              <a:lstStyle/>
              <a:p>
                <a:pPr algn="ctr"/>
                <a:r>
                  <a:rPr lang="zh-CN" altLang="en-US" sz="1400" b="1" dirty="0">
                    <a:solidFill>
                      <a:schemeClr val="bg1"/>
                    </a:solidFill>
                    <a:latin typeface="Arial"/>
                    <a:ea typeface="微软雅黑"/>
                    <a:cs typeface="+mn-ea"/>
                    <a:sym typeface="Arial"/>
                  </a:rPr>
                  <a:t>痛点</a:t>
                </a:r>
              </a:p>
            </p:txBody>
          </p:sp>
        </p:grpSp>
      </p:grpSp>
      <p:sp>
        <p:nvSpPr>
          <p:cNvPr id="104" name="矩形 103">
            <a:extLst>
              <a:ext uri="{FF2B5EF4-FFF2-40B4-BE49-F238E27FC236}">
                <a16:creationId xmlns:a16="http://schemas.microsoft.com/office/drawing/2014/main" id="{1967B92D-AB76-B14F-82F6-7B8A34FCED20}"/>
              </a:ext>
            </a:extLst>
          </p:cNvPr>
          <p:cNvSpPr/>
          <p:nvPr/>
        </p:nvSpPr>
        <p:spPr>
          <a:xfrm>
            <a:off x="1249529" y="5343215"/>
            <a:ext cx="2964662" cy="1023357"/>
          </a:xfrm>
          <a:prstGeom prst="rect">
            <a:avLst/>
          </a:prstGeom>
        </p:spPr>
        <p:txBody>
          <a:bodyPr wrap="square">
            <a:spAutoFit/>
          </a:bodyPr>
          <a:lstStyle/>
          <a:p>
            <a:pPr>
              <a:lnSpc>
                <a:spcPct val="150000"/>
              </a:lnSpc>
            </a:pPr>
            <a:r>
              <a:rPr lang="zh-CN" altLang="en-US" sz="1400" dirty="0">
                <a:solidFill>
                  <a:schemeClr val="bg1"/>
                </a:solidFill>
                <a:latin typeface="Arial"/>
                <a:ea typeface="微软雅黑"/>
                <a:cs typeface="+mn-ea"/>
                <a:sym typeface="Arial"/>
              </a:rPr>
              <a:t>人工每次都需要仔细核对访客信息，万一录错信息则会造成访客不能进入公司的情况</a:t>
            </a:r>
          </a:p>
        </p:txBody>
      </p:sp>
      <p:sp>
        <p:nvSpPr>
          <p:cNvPr id="105" name="矩形 104">
            <a:extLst>
              <a:ext uri="{FF2B5EF4-FFF2-40B4-BE49-F238E27FC236}">
                <a16:creationId xmlns:a16="http://schemas.microsoft.com/office/drawing/2014/main" id="{6E7FAF20-58D0-B349-BDA9-86AC3E823520}"/>
              </a:ext>
            </a:extLst>
          </p:cNvPr>
          <p:cNvSpPr/>
          <p:nvPr/>
        </p:nvSpPr>
        <p:spPr>
          <a:xfrm>
            <a:off x="8179629" y="5315066"/>
            <a:ext cx="3299290" cy="377026"/>
          </a:xfrm>
          <a:prstGeom prst="rect">
            <a:avLst/>
          </a:prstGeom>
        </p:spPr>
        <p:txBody>
          <a:bodyPr wrap="square">
            <a:spAutoFit/>
          </a:bodyPr>
          <a:lstStyle/>
          <a:p>
            <a:pPr>
              <a:lnSpc>
                <a:spcPct val="150000"/>
              </a:lnSpc>
            </a:pPr>
            <a:r>
              <a:rPr lang="zh-CN" altLang="en-US" sz="1400" dirty="0">
                <a:solidFill>
                  <a:schemeClr val="bg1"/>
                </a:solidFill>
                <a:latin typeface="Arial"/>
                <a:ea typeface="微软雅黑"/>
                <a:cs typeface="+mn-ea"/>
                <a:sym typeface="Arial"/>
              </a:rPr>
              <a:t>平均每天都要处理超过</a:t>
            </a:r>
            <a:r>
              <a:rPr lang="en-US" altLang="zh-CN" sz="1400" dirty="0">
                <a:solidFill>
                  <a:schemeClr val="bg1"/>
                </a:solidFill>
                <a:latin typeface="Arial"/>
                <a:ea typeface="微软雅黑"/>
                <a:cs typeface="+mn-ea"/>
                <a:sym typeface="Arial"/>
              </a:rPr>
              <a:t>50</a:t>
            </a:r>
            <a:r>
              <a:rPr lang="zh-CN" altLang="en-US" sz="1400" dirty="0">
                <a:solidFill>
                  <a:schemeClr val="bg1"/>
                </a:solidFill>
                <a:latin typeface="Arial"/>
                <a:ea typeface="微软雅黑"/>
                <a:cs typeface="+mn-ea"/>
                <a:sym typeface="Arial"/>
              </a:rPr>
              <a:t>条数据</a:t>
            </a:r>
          </a:p>
        </p:txBody>
      </p:sp>
      <p:sp>
        <p:nvSpPr>
          <p:cNvPr id="106" name="矩形 105">
            <a:extLst>
              <a:ext uri="{FF2B5EF4-FFF2-40B4-BE49-F238E27FC236}">
                <a16:creationId xmlns:a16="http://schemas.microsoft.com/office/drawing/2014/main" id="{FF3BB0F9-BCE8-2442-B286-165C99D59E94}"/>
              </a:ext>
            </a:extLst>
          </p:cNvPr>
          <p:cNvSpPr/>
          <p:nvPr/>
        </p:nvSpPr>
        <p:spPr>
          <a:xfrm>
            <a:off x="4486823" y="1904248"/>
            <a:ext cx="2915919" cy="700192"/>
          </a:xfrm>
          <a:prstGeom prst="rect">
            <a:avLst/>
          </a:prstGeom>
        </p:spPr>
        <p:txBody>
          <a:bodyPr wrap="square">
            <a:spAutoFit/>
          </a:bodyPr>
          <a:lstStyle/>
          <a:p>
            <a:pPr>
              <a:lnSpc>
                <a:spcPct val="150000"/>
              </a:lnSpc>
            </a:pPr>
            <a:r>
              <a:rPr lang="zh-CN" altLang="en-US" sz="1400" dirty="0">
                <a:solidFill>
                  <a:schemeClr val="bg1"/>
                </a:solidFill>
                <a:latin typeface="Arial"/>
                <a:ea typeface="微软雅黑"/>
                <a:cs typeface="+mn-ea"/>
                <a:sym typeface="Arial"/>
              </a:rPr>
              <a:t>每一个访客都要录入一条信息，综合耗费公司人力约</a:t>
            </a:r>
            <a:r>
              <a:rPr lang="en-US" altLang="zh-CN" sz="1400" dirty="0">
                <a:solidFill>
                  <a:schemeClr val="bg1"/>
                </a:solidFill>
                <a:latin typeface="Arial"/>
                <a:ea typeface="微软雅黑"/>
                <a:cs typeface="+mn-ea"/>
                <a:sym typeface="Arial"/>
              </a:rPr>
              <a:t>5min/</a:t>
            </a:r>
            <a:r>
              <a:rPr lang="zh-CN" altLang="en-US" sz="1400" dirty="0">
                <a:solidFill>
                  <a:schemeClr val="bg1"/>
                </a:solidFill>
                <a:latin typeface="Arial"/>
                <a:ea typeface="微软雅黑"/>
                <a:cs typeface="+mn-ea"/>
                <a:sym typeface="Arial"/>
              </a:rPr>
              <a:t>条</a:t>
            </a:r>
          </a:p>
        </p:txBody>
      </p:sp>
      <p:sp>
        <p:nvSpPr>
          <p:cNvPr id="107" name="文本框 106">
            <a:extLst>
              <a:ext uri="{FF2B5EF4-FFF2-40B4-BE49-F238E27FC236}">
                <a16:creationId xmlns:a16="http://schemas.microsoft.com/office/drawing/2014/main" id="{E7655216-AFA8-9348-AFEE-5D1410663E45}"/>
              </a:ext>
            </a:extLst>
          </p:cNvPr>
          <p:cNvSpPr txBox="1"/>
          <p:nvPr/>
        </p:nvSpPr>
        <p:spPr>
          <a:xfrm>
            <a:off x="4178293" y="272117"/>
            <a:ext cx="4733722" cy="581057"/>
          </a:xfrm>
          <a:prstGeom prst="rect">
            <a:avLst/>
          </a:prstGeom>
          <a:noFill/>
        </p:spPr>
        <p:txBody>
          <a:bodyPr wrap="square" rtlCol="0">
            <a:spAutoFit/>
          </a:bodyPr>
          <a:lstStyle/>
          <a:p>
            <a:pPr>
              <a:lnSpc>
                <a:spcPct val="150000"/>
              </a:lnSpc>
              <a:defRPr/>
            </a:pPr>
            <a:r>
              <a:rPr lang="zh-CN" altLang="en-US" sz="2400" b="1" dirty="0">
                <a:solidFill>
                  <a:srgbClr val="FFFFFF"/>
                </a:solidFill>
                <a:latin typeface="微软雅黑" panose="020B0503020204020204" charset="-122"/>
                <a:ea typeface="微软雅黑" panose="020B0503020204020204" charset="-122"/>
                <a:cs typeface="微软雅黑" panose="020B0503020204020204" charset="-122"/>
                <a:sym typeface="+mn-ea"/>
              </a:rPr>
              <a:t>流程痛点</a:t>
            </a:r>
          </a:p>
        </p:txBody>
      </p:sp>
    </p:spTree>
    <p:extLst>
      <p:ext uri="{BB962C8B-B14F-4D97-AF65-F5344CB8AC3E}">
        <p14:creationId xmlns:p14="http://schemas.microsoft.com/office/powerpoint/2010/main" val="265723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circle(in)">
                                      <p:cBhvr>
                                        <p:cTn id="7" dur="2000"/>
                                        <p:tgtEl>
                                          <p:spTgt spid="90"/>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89"/>
                                        </p:tgtEl>
                                        <p:attrNameLst>
                                          <p:attrName>style.visibility</p:attrName>
                                        </p:attrNameLst>
                                      </p:cBhvr>
                                      <p:to>
                                        <p:strVal val="visible"/>
                                      </p:to>
                                    </p:set>
                                    <p:anim calcmode="lin" valueType="num">
                                      <p:cBhvr>
                                        <p:cTn id="12" dur="500" fill="hold"/>
                                        <p:tgtEl>
                                          <p:spTgt spid="89"/>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89"/>
                                        </p:tgtEl>
                                        <p:attrNameLst>
                                          <p:attrName>ppt_y</p:attrName>
                                        </p:attrNameLst>
                                      </p:cBhvr>
                                      <p:tavLst>
                                        <p:tav tm="0">
                                          <p:val>
                                            <p:strVal val="#ppt_y"/>
                                          </p:val>
                                        </p:tav>
                                        <p:tav tm="100000">
                                          <p:val>
                                            <p:strVal val="#ppt_y"/>
                                          </p:val>
                                        </p:tav>
                                      </p:tavLst>
                                    </p:anim>
                                    <p:anim calcmode="lin" valueType="num">
                                      <p:cBhvr>
                                        <p:cTn id="14" dur="500" fill="hold"/>
                                        <p:tgtEl>
                                          <p:spTgt spid="89"/>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89"/>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89"/>
                                        </p:tgtEl>
                                      </p:cBhvr>
                                    </p:animEffect>
                                  </p:childTnLst>
                                </p:cTn>
                              </p:par>
                              <p:par>
                                <p:cTn id="17" presetID="41" presetClass="entr" presetSubtype="0" fill="hold" grpId="0" nodeType="withEffect">
                                  <p:stCondLst>
                                    <p:cond delay="0"/>
                                  </p:stCondLst>
                                  <p:iterate type="lt">
                                    <p:tmPct val="10000"/>
                                  </p:iterate>
                                  <p:childTnLst>
                                    <p:set>
                                      <p:cBhvr>
                                        <p:cTn id="18" dur="1" fill="hold">
                                          <p:stCondLst>
                                            <p:cond delay="0"/>
                                          </p:stCondLst>
                                        </p:cTn>
                                        <p:tgtEl>
                                          <p:spTgt spid="88"/>
                                        </p:tgtEl>
                                        <p:attrNameLst>
                                          <p:attrName>style.visibility</p:attrName>
                                        </p:attrNameLst>
                                      </p:cBhvr>
                                      <p:to>
                                        <p:strVal val="visible"/>
                                      </p:to>
                                    </p:set>
                                    <p:anim calcmode="lin" valueType="num">
                                      <p:cBhvr>
                                        <p:cTn id="19" dur="500" fill="hold"/>
                                        <p:tgtEl>
                                          <p:spTgt spid="88"/>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88"/>
                                        </p:tgtEl>
                                        <p:attrNameLst>
                                          <p:attrName>ppt_y</p:attrName>
                                        </p:attrNameLst>
                                      </p:cBhvr>
                                      <p:tavLst>
                                        <p:tav tm="0">
                                          <p:val>
                                            <p:strVal val="#ppt_y"/>
                                          </p:val>
                                        </p:tav>
                                        <p:tav tm="100000">
                                          <p:val>
                                            <p:strVal val="#ppt_y"/>
                                          </p:val>
                                        </p:tav>
                                      </p:tavLst>
                                    </p:anim>
                                    <p:anim calcmode="lin" valueType="num">
                                      <p:cBhvr>
                                        <p:cTn id="21" dur="500" fill="hold"/>
                                        <p:tgtEl>
                                          <p:spTgt spid="88"/>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88"/>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88"/>
                                        </p:tgtEl>
                                      </p:cBhvr>
                                    </p:animEffect>
                                  </p:childTnLst>
                                </p:cTn>
                              </p:par>
                              <p:par>
                                <p:cTn id="24" presetID="41" presetClass="entr" presetSubtype="0" fill="hold" grpId="0" nodeType="withEffect">
                                  <p:stCondLst>
                                    <p:cond delay="0"/>
                                  </p:stCondLst>
                                  <p:iterate type="lt">
                                    <p:tmPct val="10000"/>
                                  </p:iterate>
                                  <p:childTnLst>
                                    <p:set>
                                      <p:cBhvr>
                                        <p:cTn id="25" dur="1" fill="hold">
                                          <p:stCondLst>
                                            <p:cond delay="0"/>
                                          </p:stCondLst>
                                        </p:cTn>
                                        <p:tgtEl>
                                          <p:spTgt spid="87"/>
                                        </p:tgtEl>
                                        <p:attrNameLst>
                                          <p:attrName>style.visibility</p:attrName>
                                        </p:attrNameLst>
                                      </p:cBhvr>
                                      <p:to>
                                        <p:strVal val="visible"/>
                                      </p:to>
                                    </p:set>
                                    <p:anim calcmode="lin" valueType="num">
                                      <p:cBhvr>
                                        <p:cTn id="26" dur="500" fill="hold"/>
                                        <p:tgtEl>
                                          <p:spTgt spid="87"/>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87"/>
                                        </p:tgtEl>
                                        <p:attrNameLst>
                                          <p:attrName>ppt_y</p:attrName>
                                        </p:attrNameLst>
                                      </p:cBhvr>
                                      <p:tavLst>
                                        <p:tav tm="0">
                                          <p:val>
                                            <p:strVal val="#ppt_y"/>
                                          </p:val>
                                        </p:tav>
                                        <p:tav tm="100000">
                                          <p:val>
                                            <p:strVal val="#ppt_y"/>
                                          </p:val>
                                        </p:tav>
                                      </p:tavLst>
                                    </p:anim>
                                    <p:anim calcmode="lin" valueType="num">
                                      <p:cBhvr>
                                        <p:cTn id="28" dur="500" fill="hold"/>
                                        <p:tgtEl>
                                          <p:spTgt spid="87"/>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87"/>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87"/>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6"/>
                                        </p:tgtEl>
                                        <p:attrNameLst>
                                          <p:attrName>style.visibility</p:attrName>
                                        </p:attrNameLst>
                                      </p:cBhvr>
                                      <p:to>
                                        <p:strVal val="visible"/>
                                      </p:to>
                                    </p:set>
                                    <p:animEffect transition="in" filter="fade">
                                      <p:cBhvr>
                                        <p:cTn id="35" dur="1000"/>
                                        <p:tgtEl>
                                          <p:spTgt spid="106"/>
                                        </p:tgtEl>
                                      </p:cBhvr>
                                    </p:animEffect>
                                    <p:anim calcmode="lin" valueType="num">
                                      <p:cBhvr>
                                        <p:cTn id="36" dur="1000" fill="hold"/>
                                        <p:tgtEl>
                                          <p:spTgt spid="106"/>
                                        </p:tgtEl>
                                        <p:attrNameLst>
                                          <p:attrName>ppt_x</p:attrName>
                                        </p:attrNameLst>
                                      </p:cBhvr>
                                      <p:tavLst>
                                        <p:tav tm="0">
                                          <p:val>
                                            <p:strVal val="#ppt_x"/>
                                          </p:val>
                                        </p:tav>
                                        <p:tav tm="100000">
                                          <p:val>
                                            <p:strVal val="#ppt_x"/>
                                          </p:val>
                                        </p:tav>
                                      </p:tavLst>
                                    </p:anim>
                                    <p:anim calcmode="lin" valueType="num">
                                      <p:cBhvr>
                                        <p:cTn id="37" dur="1000" fill="hold"/>
                                        <p:tgtEl>
                                          <p:spTgt spid="106"/>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104"/>
                                        </p:tgtEl>
                                        <p:attrNameLst>
                                          <p:attrName>style.visibility</p:attrName>
                                        </p:attrNameLst>
                                      </p:cBhvr>
                                      <p:to>
                                        <p:strVal val="visible"/>
                                      </p:to>
                                    </p:set>
                                    <p:animEffect transition="in" filter="fade">
                                      <p:cBhvr>
                                        <p:cTn id="40" dur="1000"/>
                                        <p:tgtEl>
                                          <p:spTgt spid="104"/>
                                        </p:tgtEl>
                                      </p:cBhvr>
                                    </p:animEffect>
                                    <p:anim calcmode="lin" valueType="num">
                                      <p:cBhvr>
                                        <p:cTn id="41" dur="1000" fill="hold"/>
                                        <p:tgtEl>
                                          <p:spTgt spid="104"/>
                                        </p:tgtEl>
                                        <p:attrNameLst>
                                          <p:attrName>ppt_x</p:attrName>
                                        </p:attrNameLst>
                                      </p:cBhvr>
                                      <p:tavLst>
                                        <p:tav tm="0">
                                          <p:val>
                                            <p:strVal val="#ppt_x"/>
                                          </p:val>
                                        </p:tav>
                                        <p:tav tm="100000">
                                          <p:val>
                                            <p:strVal val="#ppt_x"/>
                                          </p:val>
                                        </p:tav>
                                      </p:tavLst>
                                    </p:anim>
                                    <p:anim calcmode="lin" valueType="num">
                                      <p:cBhvr>
                                        <p:cTn id="42" dur="1000" fill="hold"/>
                                        <p:tgtEl>
                                          <p:spTgt spid="10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105"/>
                                        </p:tgtEl>
                                        <p:attrNameLst>
                                          <p:attrName>style.visibility</p:attrName>
                                        </p:attrNameLst>
                                      </p:cBhvr>
                                      <p:to>
                                        <p:strVal val="visible"/>
                                      </p:to>
                                    </p:set>
                                    <p:animEffect transition="in" filter="fade">
                                      <p:cBhvr>
                                        <p:cTn id="45" dur="1000"/>
                                        <p:tgtEl>
                                          <p:spTgt spid="105"/>
                                        </p:tgtEl>
                                      </p:cBhvr>
                                    </p:animEffect>
                                    <p:anim calcmode="lin" valueType="num">
                                      <p:cBhvr>
                                        <p:cTn id="46" dur="1000" fill="hold"/>
                                        <p:tgtEl>
                                          <p:spTgt spid="105"/>
                                        </p:tgtEl>
                                        <p:attrNameLst>
                                          <p:attrName>ppt_x</p:attrName>
                                        </p:attrNameLst>
                                      </p:cBhvr>
                                      <p:tavLst>
                                        <p:tav tm="0">
                                          <p:val>
                                            <p:strVal val="#ppt_x"/>
                                          </p:val>
                                        </p:tav>
                                        <p:tav tm="100000">
                                          <p:val>
                                            <p:strVal val="#ppt_x"/>
                                          </p:val>
                                        </p:tav>
                                      </p:tavLst>
                                    </p:anim>
                                    <p:anim calcmode="lin" valueType="num">
                                      <p:cBhvr>
                                        <p:cTn id="47"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P spid="88" grpId="0"/>
      <p:bldP spid="89" grpId="0"/>
      <p:bldP spid="104" grpId="0"/>
      <p:bldP spid="105" grpId="0"/>
      <p:bldP spid="10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直接连接符 2">
            <a:extLst>
              <a:ext uri="{FF2B5EF4-FFF2-40B4-BE49-F238E27FC236}">
                <a16:creationId xmlns:a16="http://schemas.microsoft.com/office/drawing/2014/main" id="{BFFD7F99-76E0-B847-8F37-5D7799EBDEAD}"/>
              </a:ext>
            </a:extLst>
          </p:cNvPr>
          <p:cNvCxnSpPr/>
          <p:nvPr/>
        </p:nvCxnSpPr>
        <p:spPr>
          <a:xfrm flipV="1">
            <a:off x="-1" y="1079500"/>
            <a:ext cx="12192001" cy="38100"/>
          </a:xfrm>
          <a:prstGeom prst="line">
            <a:avLst/>
          </a:prstGeom>
          <a:ln w="15875">
            <a:gradFill>
              <a:gsLst>
                <a:gs pos="27500">
                  <a:srgbClr val="01A8FF"/>
                </a:gs>
                <a:gs pos="0">
                  <a:schemeClr val="bg1"/>
                </a:gs>
                <a:gs pos="55000">
                  <a:srgbClr val="B484E2"/>
                </a:gs>
                <a:gs pos="100000">
                  <a:srgbClr val="1A070E"/>
                </a:gs>
              </a:gsLst>
              <a:lin ang="5400000" scaled="1"/>
            </a:gradFill>
          </a:ln>
        </p:spPr>
        <p:style>
          <a:lnRef idx="1">
            <a:schemeClr val="accent1"/>
          </a:lnRef>
          <a:fillRef idx="0">
            <a:schemeClr val="accent1"/>
          </a:fillRef>
          <a:effectRef idx="0">
            <a:schemeClr val="accent1"/>
          </a:effectRef>
          <a:fontRef idx="minor">
            <a:schemeClr val="tx1"/>
          </a:fontRef>
        </p:style>
      </p:cxnSp>
      <p:sp>
        <p:nvSpPr>
          <p:cNvPr id="88" name="文本框 87">
            <a:extLst>
              <a:ext uri="{FF2B5EF4-FFF2-40B4-BE49-F238E27FC236}">
                <a16:creationId xmlns:a16="http://schemas.microsoft.com/office/drawing/2014/main" id="{083FA573-2979-9740-B654-636F96BA9AD9}"/>
              </a:ext>
            </a:extLst>
          </p:cNvPr>
          <p:cNvSpPr txBox="1"/>
          <p:nvPr/>
        </p:nvSpPr>
        <p:spPr>
          <a:xfrm>
            <a:off x="292499" y="285760"/>
            <a:ext cx="3570842"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400" b="1" dirty="0">
                <a:solidFill>
                  <a:schemeClr val="bg1"/>
                </a:solidFill>
                <a:latin typeface="微软雅黑" panose="020B0503020204020204" pitchFamily="34" charset="-122"/>
                <a:ea typeface="微软雅黑" panose="020B0503020204020204" pitchFamily="34" charset="-122"/>
              </a:rPr>
              <a:t>二、流程建设方案</a:t>
            </a:r>
            <a:endParaRPr lang="en-US" altLang="zh-CN" sz="2400" b="1" dirty="0">
              <a:solidFill>
                <a:schemeClr val="bg1"/>
              </a:solidFill>
              <a:latin typeface="微软雅黑" panose="020B0503020204020204" pitchFamily="34" charset="-122"/>
              <a:ea typeface="微软雅黑" panose="020B0503020204020204" pitchFamily="34" charset="-122"/>
            </a:endParaRPr>
          </a:p>
          <a:p>
            <a:pPr>
              <a:defRPr/>
            </a:pPr>
            <a:r>
              <a:rPr lang="en-US" altLang="zh-CN"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Solution Introduction</a:t>
            </a:r>
            <a:endParaRPr lang="zh-CN" altLang="en-US"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endParaRPr>
          </a:p>
          <a:p>
            <a:endParaRPr lang="en-US" sz="1400" b="1" dirty="0">
              <a:solidFill>
                <a:schemeClr val="bg1"/>
              </a:solidFill>
              <a:latin typeface="微软雅黑" panose="020B0503020204020204" pitchFamily="34" charset="-122"/>
              <a:ea typeface="微软雅黑" panose="020B0503020204020204" pitchFamily="34" charset="-122"/>
            </a:endParaRPr>
          </a:p>
        </p:txBody>
      </p:sp>
      <p:sp>
        <p:nvSpPr>
          <p:cNvPr id="89" name="标题 1">
            <a:extLst>
              <a:ext uri="{FF2B5EF4-FFF2-40B4-BE49-F238E27FC236}">
                <a16:creationId xmlns:a16="http://schemas.microsoft.com/office/drawing/2014/main" id="{A75ACEA4-A85F-E447-9754-DC085C098CF6}"/>
              </a:ext>
            </a:extLst>
          </p:cNvPr>
          <p:cNvSpPr txBox="1">
            <a:spLocks/>
          </p:cNvSpPr>
          <p:nvPr/>
        </p:nvSpPr>
        <p:spPr>
          <a:xfrm>
            <a:off x="3253937" y="415902"/>
            <a:ext cx="10515600" cy="4781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000" dirty="0">
                <a:solidFill>
                  <a:schemeClr val="bg1"/>
                </a:solidFill>
                <a:latin typeface="微软雅黑" panose="020B0503020204020204" charset="-122"/>
                <a:ea typeface="微软雅黑" panose="020B0503020204020204" charset="-122"/>
                <a:cs typeface="+mn-cs"/>
                <a:sym typeface="+mn-ea"/>
              </a:rPr>
              <a:t>示例：访客自动化</a:t>
            </a:r>
            <a:r>
              <a:rPr lang="en-US" altLang="zh-CN" sz="2000" dirty="0">
                <a:solidFill>
                  <a:schemeClr val="bg1"/>
                </a:solidFill>
                <a:latin typeface="微软雅黑" panose="020B0503020204020204" charset="-122"/>
                <a:ea typeface="微软雅黑" panose="020B0503020204020204" charset="-122"/>
                <a:cs typeface="+mn-cs"/>
              </a:rPr>
              <a:t>-</a:t>
            </a:r>
            <a:r>
              <a:rPr lang="zh-CN" altLang="en-US" sz="2000" dirty="0">
                <a:solidFill>
                  <a:schemeClr val="bg1"/>
                </a:solidFill>
                <a:latin typeface="微软雅黑" panose="020B0503020204020204" charset="-122"/>
                <a:ea typeface="微软雅黑" panose="020B0503020204020204" charset="-122"/>
                <a:cs typeface="+mn-cs"/>
              </a:rPr>
              <a:t>架构部署</a:t>
            </a:r>
          </a:p>
        </p:txBody>
      </p:sp>
      <p:grpSp>
        <p:nvGrpSpPr>
          <p:cNvPr id="2" name="组合 1">
            <a:extLst>
              <a:ext uri="{FF2B5EF4-FFF2-40B4-BE49-F238E27FC236}">
                <a16:creationId xmlns:a16="http://schemas.microsoft.com/office/drawing/2014/main" id="{B908BD6F-AB4C-610F-8D88-76C624E4AA20}"/>
              </a:ext>
            </a:extLst>
          </p:cNvPr>
          <p:cNvGrpSpPr/>
          <p:nvPr/>
        </p:nvGrpSpPr>
        <p:grpSpPr>
          <a:xfrm>
            <a:off x="0" y="1425310"/>
            <a:ext cx="11513331" cy="3680836"/>
            <a:chOff x="631" y="1958"/>
            <a:chExt cx="15354" cy="3056"/>
          </a:xfrm>
        </p:grpSpPr>
        <p:cxnSp>
          <p:nvCxnSpPr>
            <p:cNvPr id="3" name="直接连接符 86">
              <a:extLst>
                <a:ext uri="{FF2B5EF4-FFF2-40B4-BE49-F238E27FC236}">
                  <a16:creationId xmlns:a16="http://schemas.microsoft.com/office/drawing/2014/main" id="{3B0E7BB3-6F3E-CF2E-B58E-8B0E3D750FA2}"/>
                </a:ext>
              </a:extLst>
            </p:cNvPr>
            <p:cNvCxnSpPr>
              <a:stCxn id="4" idx="3"/>
            </p:cNvCxnSpPr>
            <p:nvPr/>
          </p:nvCxnSpPr>
          <p:spPr>
            <a:xfrm>
              <a:off x="905" y="3453"/>
              <a:ext cx="14624" cy="4"/>
            </a:xfrm>
            <a:prstGeom prst="line">
              <a:avLst/>
            </a:prstGeom>
            <a:solidFill>
              <a:schemeClr val="accent5"/>
            </a:solidFill>
            <a:ln w="19050">
              <a:solidFill>
                <a:schemeClr val="accent5"/>
              </a:solidFill>
              <a:prstDash val="sysDash"/>
            </a:ln>
          </p:spPr>
          <p:style>
            <a:lnRef idx="1">
              <a:schemeClr val="accent1"/>
            </a:lnRef>
            <a:fillRef idx="0">
              <a:schemeClr val="accent1"/>
            </a:fillRef>
            <a:effectRef idx="0">
              <a:schemeClr val="accent1"/>
            </a:effectRef>
            <a:fontRef idx="minor">
              <a:schemeClr val="tx1"/>
            </a:fontRef>
          </p:style>
        </p:cxnSp>
        <p:sp>
          <p:nvSpPr>
            <p:cNvPr id="4" name="矩形 3">
              <a:extLst>
                <a:ext uri="{FF2B5EF4-FFF2-40B4-BE49-F238E27FC236}">
                  <a16:creationId xmlns:a16="http://schemas.microsoft.com/office/drawing/2014/main" id="{6ED3495F-D007-0FDE-6871-1038C5DC1CE2}"/>
                </a:ext>
              </a:extLst>
            </p:cNvPr>
            <p:cNvSpPr/>
            <p:nvPr/>
          </p:nvSpPr>
          <p:spPr>
            <a:xfrm>
              <a:off x="797" y="3397"/>
              <a:ext cx="108" cy="112"/>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5" name="矩形 4">
              <a:extLst>
                <a:ext uri="{FF2B5EF4-FFF2-40B4-BE49-F238E27FC236}">
                  <a16:creationId xmlns:a16="http://schemas.microsoft.com/office/drawing/2014/main" id="{FCEF6F40-9138-18B3-5125-DC93964A2E6F}"/>
                </a:ext>
              </a:extLst>
            </p:cNvPr>
            <p:cNvSpPr/>
            <p:nvPr/>
          </p:nvSpPr>
          <p:spPr>
            <a:xfrm>
              <a:off x="2324" y="3397"/>
              <a:ext cx="108" cy="112"/>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6" name="矩形 5">
              <a:extLst>
                <a:ext uri="{FF2B5EF4-FFF2-40B4-BE49-F238E27FC236}">
                  <a16:creationId xmlns:a16="http://schemas.microsoft.com/office/drawing/2014/main" id="{D15F7072-85DC-CF14-5C82-1E9EB3FDDCFF}"/>
                </a:ext>
              </a:extLst>
            </p:cNvPr>
            <p:cNvSpPr/>
            <p:nvPr/>
          </p:nvSpPr>
          <p:spPr>
            <a:xfrm>
              <a:off x="3845" y="3397"/>
              <a:ext cx="108" cy="112"/>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7" name="矩形 6">
              <a:extLst>
                <a:ext uri="{FF2B5EF4-FFF2-40B4-BE49-F238E27FC236}">
                  <a16:creationId xmlns:a16="http://schemas.microsoft.com/office/drawing/2014/main" id="{4119C100-EAAD-9781-CB72-BBAB434A1B1C}"/>
                </a:ext>
              </a:extLst>
            </p:cNvPr>
            <p:cNvSpPr/>
            <p:nvPr/>
          </p:nvSpPr>
          <p:spPr>
            <a:xfrm>
              <a:off x="5271" y="3397"/>
              <a:ext cx="107" cy="112"/>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8" name="矩形 7">
              <a:extLst>
                <a:ext uri="{FF2B5EF4-FFF2-40B4-BE49-F238E27FC236}">
                  <a16:creationId xmlns:a16="http://schemas.microsoft.com/office/drawing/2014/main" id="{B8A09898-0531-FA21-CFA9-5B9D5B996995}"/>
                </a:ext>
              </a:extLst>
            </p:cNvPr>
            <p:cNvSpPr/>
            <p:nvPr/>
          </p:nvSpPr>
          <p:spPr>
            <a:xfrm>
              <a:off x="6696" y="3397"/>
              <a:ext cx="107" cy="112"/>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9" name="矩形 8">
              <a:extLst>
                <a:ext uri="{FF2B5EF4-FFF2-40B4-BE49-F238E27FC236}">
                  <a16:creationId xmlns:a16="http://schemas.microsoft.com/office/drawing/2014/main" id="{BA63782A-55CA-679A-0D4C-F049580A31FD}"/>
                </a:ext>
              </a:extLst>
            </p:cNvPr>
            <p:cNvSpPr/>
            <p:nvPr/>
          </p:nvSpPr>
          <p:spPr>
            <a:xfrm>
              <a:off x="8121" y="3397"/>
              <a:ext cx="107" cy="112"/>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0" name="矩形 9">
              <a:extLst>
                <a:ext uri="{FF2B5EF4-FFF2-40B4-BE49-F238E27FC236}">
                  <a16:creationId xmlns:a16="http://schemas.microsoft.com/office/drawing/2014/main" id="{36C39C58-85A9-3D29-2C8E-7F9825D4E0E8}"/>
                </a:ext>
              </a:extLst>
            </p:cNvPr>
            <p:cNvSpPr/>
            <p:nvPr/>
          </p:nvSpPr>
          <p:spPr>
            <a:xfrm>
              <a:off x="12432" y="3397"/>
              <a:ext cx="108" cy="112"/>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1" name="矩形 10">
              <a:extLst>
                <a:ext uri="{FF2B5EF4-FFF2-40B4-BE49-F238E27FC236}">
                  <a16:creationId xmlns:a16="http://schemas.microsoft.com/office/drawing/2014/main" id="{ECFDBF7D-8523-E4F2-2C58-D7FD536FC85F}"/>
                </a:ext>
              </a:extLst>
            </p:cNvPr>
            <p:cNvSpPr/>
            <p:nvPr/>
          </p:nvSpPr>
          <p:spPr>
            <a:xfrm>
              <a:off x="13857" y="3397"/>
              <a:ext cx="108" cy="112"/>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2" name="矩形 11">
              <a:extLst>
                <a:ext uri="{FF2B5EF4-FFF2-40B4-BE49-F238E27FC236}">
                  <a16:creationId xmlns:a16="http://schemas.microsoft.com/office/drawing/2014/main" id="{86A5BB30-55C9-3B80-CC1A-839CB71DC698}"/>
                </a:ext>
              </a:extLst>
            </p:cNvPr>
            <p:cNvSpPr/>
            <p:nvPr/>
          </p:nvSpPr>
          <p:spPr>
            <a:xfrm>
              <a:off x="15480" y="3397"/>
              <a:ext cx="108" cy="112"/>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3" name="矩形 12">
              <a:extLst>
                <a:ext uri="{FF2B5EF4-FFF2-40B4-BE49-F238E27FC236}">
                  <a16:creationId xmlns:a16="http://schemas.microsoft.com/office/drawing/2014/main" id="{4CC0A33C-634C-111D-6097-704153741229}"/>
                </a:ext>
              </a:extLst>
            </p:cNvPr>
            <p:cNvSpPr/>
            <p:nvPr/>
          </p:nvSpPr>
          <p:spPr>
            <a:xfrm>
              <a:off x="10989" y="3370"/>
              <a:ext cx="125" cy="130"/>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cxnSp>
          <p:nvCxnSpPr>
            <p:cNvPr id="14" name="肘形连接符 50">
              <a:extLst>
                <a:ext uri="{FF2B5EF4-FFF2-40B4-BE49-F238E27FC236}">
                  <a16:creationId xmlns:a16="http://schemas.microsoft.com/office/drawing/2014/main" id="{960DFD57-E24C-5F48-6975-EE1A3C80439E}"/>
                </a:ext>
              </a:extLst>
            </p:cNvPr>
            <p:cNvCxnSpPr>
              <a:stCxn id="4" idx="2"/>
              <a:endCxn id="6" idx="2"/>
            </p:cNvCxnSpPr>
            <p:nvPr/>
          </p:nvCxnSpPr>
          <p:spPr>
            <a:xfrm rot="5400000" flipV="1">
              <a:off x="2375" y="1973"/>
              <a:ext cx="5" cy="3048"/>
            </a:xfrm>
            <a:prstGeom prst="bentConnector3">
              <a:avLst>
                <a:gd name="adj1" fmla="val 7550000"/>
              </a:avLst>
            </a:prstGeom>
            <a:solidFill>
              <a:schemeClr val="accent5"/>
            </a:solidFill>
            <a:ln w="19050">
              <a:solidFill>
                <a:schemeClr val="accent5"/>
              </a:solidFill>
              <a:prstDash val="sysDash"/>
            </a:ln>
          </p:spPr>
          <p:style>
            <a:lnRef idx="1">
              <a:schemeClr val="accent1"/>
            </a:lnRef>
            <a:fillRef idx="0">
              <a:schemeClr val="accent1"/>
            </a:fillRef>
            <a:effectRef idx="0">
              <a:schemeClr val="accent1"/>
            </a:effectRef>
            <a:fontRef idx="minor">
              <a:schemeClr val="tx1"/>
            </a:fontRef>
          </p:style>
        </p:cxnSp>
        <p:cxnSp>
          <p:nvCxnSpPr>
            <p:cNvPr id="15" name="肘形连接符 51">
              <a:extLst>
                <a:ext uri="{FF2B5EF4-FFF2-40B4-BE49-F238E27FC236}">
                  <a16:creationId xmlns:a16="http://schemas.microsoft.com/office/drawing/2014/main" id="{DD88A190-6F89-3716-BD9F-6E5DB9179F50}"/>
                </a:ext>
              </a:extLst>
            </p:cNvPr>
            <p:cNvCxnSpPr/>
            <p:nvPr/>
          </p:nvCxnSpPr>
          <p:spPr>
            <a:xfrm rot="5400000" flipH="1" flipV="1">
              <a:off x="11756" y="2649"/>
              <a:ext cx="22" cy="1425"/>
            </a:xfrm>
            <a:prstGeom prst="bentConnector3">
              <a:avLst>
                <a:gd name="adj1" fmla="val -2270454"/>
              </a:avLst>
            </a:prstGeom>
            <a:solidFill>
              <a:schemeClr val="accent5"/>
            </a:solidFill>
            <a:ln w="19050">
              <a:solidFill>
                <a:schemeClr val="accent5"/>
              </a:solidFill>
              <a:prstDash val="sysDash"/>
            </a:ln>
          </p:spPr>
          <p:style>
            <a:lnRef idx="1">
              <a:schemeClr val="accent1"/>
            </a:lnRef>
            <a:fillRef idx="0">
              <a:schemeClr val="accent1"/>
            </a:fillRef>
            <a:effectRef idx="0">
              <a:schemeClr val="accent1"/>
            </a:effectRef>
            <a:fontRef idx="minor">
              <a:schemeClr val="tx1"/>
            </a:fontRef>
          </p:style>
        </p:cxnSp>
        <p:sp>
          <p:nvSpPr>
            <p:cNvPr id="16" name="矩形 15">
              <a:extLst>
                <a:ext uri="{FF2B5EF4-FFF2-40B4-BE49-F238E27FC236}">
                  <a16:creationId xmlns:a16="http://schemas.microsoft.com/office/drawing/2014/main" id="{EEE0265B-B921-68AA-03D9-F6110D6E87D2}"/>
                </a:ext>
              </a:extLst>
            </p:cNvPr>
            <p:cNvSpPr/>
            <p:nvPr/>
          </p:nvSpPr>
          <p:spPr>
            <a:xfrm>
              <a:off x="9546" y="3382"/>
              <a:ext cx="125" cy="130"/>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7" name="等腰三角形 103">
              <a:extLst>
                <a:ext uri="{FF2B5EF4-FFF2-40B4-BE49-F238E27FC236}">
                  <a16:creationId xmlns:a16="http://schemas.microsoft.com/office/drawing/2014/main" id="{55CE787D-8F31-F4B3-820B-BB0E9FB2035B}"/>
                </a:ext>
              </a:extLst>
            </p:cNvPr>
            <p:cNvSpPr/>
            <p:nvPr/>
          </p:nvSpPr>
          <p:spPr>
            <a:xfrm rot="10800000">
              <a:off x="2312" y="3965"/>
              <a:ext cx="120" cy="77"/>
            </a:xfrm>
            <a:prstGeom prst="triangle">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8" name="等腰三角形 104">
              <a:extLst>
                <a:ext uri="{FF2B5EF4-FFF2-40B4-BE49-F238E27FC236}">
                  <a16:creationId xmlns:a16="http://schemas.microsoft.com/office/drawing/2014/main" id="{F75C4828-C9C7-75E7-0000-577C4F3223D0}"/>
                </a:ext>
              </a:extLst>
            </p:cNvPr>
            <p:cNvSpPr/>
            <p:nvPr/>
          </p:nvSpPr>
          <p:spPr>
            <a:xfrm rot="10800000">
              <a:off x="8121" y="3964"/>
              <a:ext cx="119" cy="78"/>
            </a:xfrm>
            <a:prstGeom prst="triangle">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9" name="TextBox 103">
              <a:extLst>
                <a:ext uri="{FF2B5EF4-FFF2-40B4-BE49-F238E27FC236}">
                  <a16:creationId xmlns:a16="http://schemas.microsoft.com/office/drawing/2014/main" id="{20F63218-223D-052C-EC3A-8901E5EE4D7A}"/>
                </a:ext>
              </a:extLst>
            </p:cNvPr>
            <p:cNvSpPr txBox="1">
              <a:spLocks noChangeArrowheads="1"/>
            </p:cNvSpPr>
            <p:nvPr/>
          </p:nvSpPr>
          <p:spPr bwMode="auto">
            <a:xfrm rot="30982">
              <a:off x="877" y="2714"/>
              <a:ext cx="2572"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宋体" charset="-122"/>
                </a:defRPr>
              </a:lvl1pPr>
              <a:lvl2pPr marL="742950" indent="-285750">
                <a:defRPr>
                  <a:solidFill>
                    <a:schemeClr val="tx1"/>
                  </a:solidFill>
                  <a:latin typeface="Calibri" charset="0"/>
                  <a:ea typeface="宋体" charset="-122"/>
                </a:defRPr>
              </a:lvl2pPr>
              <a:lvl3pPr marL="1143000" indent="-228600">
                <a:defRPr>
                  <a:solidFill>
                    <a:schemeClr val="tx1"/>
                  </a:solidFill>
                  <a:latin typeface="Calibri" charset="0"/>
                  <a:ea typeface="宋体" charset="-122"/>
                </a:defRPr>
              </a:lvl3pPr>
              <a:lvl4pPr marL="1600200" indent="-228600">
                <a:defRPr>
                  <a:solidFill>
                    <a:schemeClr val="tx1"/>
                  </a:solidFill>
                  <a:latin typeface="Calibri" charset="0"/>
                  <a:ea typeface="宋体" charset="-122"/>
                </a:defRPr>
              </a:lvl4pPr>
              <a:lvl5pPr marL="2057400" indent="-228600">
                <a:defRPr>
                  <a:solidFill>
                    <a:schemeClr val="tx1"/>
                  </a:solidFill>
                  <a:latin typeface="Calibri" charset="0"/>
                  <a:ea typeface="宋体" charset="-122"/>
                </a:defRPr>
              </a:lvl5pPr>
              <a:lvl6pPr marL="2514600" indent="-228600" fontAlgn="base">
                <a:spcBef>
                  <a:spcPct val="0"/>
                </a:spcBef>
                <a:spcAft>
                  <a:spcPct val="0"/>
                </a:spcAft>
                <a:defRPr>
                  <a:solidFill>
                    <a:schemeClr val="tx1"/>
                  </a:solidFill>
                  <a:latin typeface="Calibri" charset="0"/>
                  <a:ea typeface="宋体" charset="-122"/>
                </a:defRPr>
              </a:lvl6pPr>
              <a:lvl7pPr marL="2971800" indent="-228600" fontAlgn="base">
                <a:spcBef>
                  <a:spcPct val="0"/>
                </a:spcBef>
                <a:spcAft>
                  <a:spcPct val="0"/>
                </a:spcAft>
                <a:defRPr>
                  <a:solidFill>
                    <a:schemeClr val="tx1"/>
                  </a:solidFill>
                  <a:latin typeface="Calibri" charset="0"/>
                  <a:ea typeface="宋体" charset="-122"/>
                </a:defRPr>
              </a:lvl7pPr>
              <a:lvl8pPr marL="3429000" indent="-228600" fontAlgn="base">
                <a:spcBef>
                  <a:spcPct val="0"/>
                </a:spcBef>
                <a:spcAft>
                  <a:spcPct val="0"/>
                </a:spcAft>
                <a:defRPr>
                  <a:solidFill>
                    <a:schemeClr val="tx1"/>
                  </a:solidFill>
                  <a:latin typeface="Calibri" charset="0"/>
                  <a:ea typeface="宋体" charset="-122"/>
                </a:defRPr>
              </a:lvl8pPr>
              <a:lvl9pPr marL="3886200" indent="-228600" fontAlgn="base">
                <a:spcBef>
                  <a:spcPct val="0"/>
                </a:spcBef>
                <a:spcAft>
                  <a:spcPct val="0"/>
                </a:spcAft>
                <a:defRPr>
                  <a:solidFill>
                    <a:schemeClr val="tx1"/>
                  </a:solidFill>
                  <a:latin typeface="Calibri" charset="0"/>
                  <a:ea typeface="宋体" charset="-122"/>
                </a:defRPr>
              </a:lvl9pPr>
            </a:lstStyle>
            <a:p>
              <a:pPr lvl="0" algn="ctr">
                <a:lnSpc>
                  <a:spcPct val="120000"/>
                </a:lnSpc>
                <a:defRPr/>
              </a:pPr>
              <a:r>
                <a:rPr lang="zh-CN" altLang="en-US" kern="0" dirty="0">
                  <a:solidFill>
                    <a:schemeClr val="bg1"/>
                  </a:solidFill>
                  <a:latin typeface="微软雅黑" panose="020B0503020204020204" pitchFamily="34" charset="-122"/>
                  <a:ea typeface="微软雅黑" panose="020B0503020204020204" pitchFamily="34" charset="-122"/>
                  <a:cs typeface="+mn-ea"/>
                  <a:sym typeface="+mn-lt"/>
                </a:rPr>
                <a:t>通过</a:t>
              </a:r>
              <a:r>
                <a:rPr lang="en-US" altLang="zh-CN" kern="0" dirty="0">
                  <a:solidFill>
                    <a:schemeClr val="bg1"/>
                  </a:solidFill>
                  <a:latin typeface="微软雅黑" panose="020B0503020204020204" pitchFamily="34" charset="-122"/>
                  <a:ea typeface="微软雅黑" panose="020B0503020204020204" pitchFamily="34" charset="-122"/>
                  <a:cs typeface="+mn-ea"/>
                  <a:sym typeface="+mn-lt"/>
                </a:rPr>
                <a:t>Forms</a:t>
              </a:r>
              <a:r>
                <a:rPr lang="zh-CN" altLang="en-US" kern="0" dirty="0">
                  <a:solidFill>
                    <a:schemeClr val="bg1"/>
                  </a:solidFill>
                  <a:latin typeface="微软雅黑" panose="020B0503020204020204" pitchFamily="34" charset="-122"/>
                  <a:ea typeface="微软雅黑" panose="020B0503020204020204" pitchFamily="34" charset="-122"/>
                  <a:cs typeface="+mn-ea"/>
                  <a:sym typeface="+mn-lt"/>
                </a:rPr>
                <a:t>收集用户信息</a:t>
              </a:r>
            </a:p>
          </p:txBody>
        </p:sp>
        <p:sp>
          <p:nvSpPr>
            <p:cNvPr id="21" name="TextBox 103">
              <a:extLst>
                <a:ext uri="{FF2B5EF4-FFF2-40B4-BE49-F238E27FC236}">
                  <a16:creationId xmlns:a16="http://schemas.microsoft.com/office/drawing/2014/main" id="{94D77CB4-2A6D-825A-2361-EA2C1EDFD0AA}"/>
                </a:ext>
              </a:extLst>
            </p:cNvPr>
            <p:cNvSpPr txBox="1">
              <a:spLocks noChangeArrowheads="1"/>
            </p:cNvSpPr>
            <p:nvPr/>
          </p:nvSpPr>
          <p:spPr bwMode="auto">
            <a:xfrm rot="30982">
              <a:off x="3688" y="2785"/>
              <a:ext cx="2941"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宋体" charset="-122"/>
                </a:defRPr>
              </a:lvl1pPr>
              <a:lvl2pPr marL="742950" indent="-285750">
                <a:defRPr>
                  <a:solidFill>
                    <a:schemeClr val="tx1"/>
                  </a:solidFill>
                  <a:latin typeface="Calibri" charset="0"/>
                  <a:ea typeface="宋体" charset="-122"/>
                </a:defRPr>
              </a:lvl2pPr>
              <a:lvl3pPr marL="1143000" indent="-228600">
                <a:defRPr>
                  <a:solidFill>
                    <a:schemeClr val="tx1"/>
                  </a:solidFill>
                  <a:latin typeface="Calibri" charset="0"/>
                  <a:ea typeface="宋体" charset="-122"/>
                </a:defRPr>
              </a:lvl3pPr>
              <a:lvl4pPr marL="1600200" indent="-228600">
                <a:defRPr>
                  <a:solidFill>
                    <a:schemeClr val="tx1"/>
                  </a:solidFill>
                  <a:latin typeface="Calibri" charset="0"/>
                  <a:ea typeface="宋体" charset="-122"/>
                </a:defRPr>
              </a:lvl4pPr>
              <a:lvl5pPr marL="2057400" indent="-228600">
                <a:defRPr>
                  <a:solidFill>
                    <a:schemeClr val="tx1"/>
                  </a:solidFill>
                  <a:latin typeface="Calibri" charset="0"/>
                  <a:ea typeface="宋体" charset="-122"/>
                </a:defRPr>
              </a:lvl5pPr>
              <a:lvl6pPr marL="2514600" indent="-228600" fontAlgn="base">
                <a:spcBef>
                  <a:spcPct val="0"/>
                </a:spcBef>
                <a:spcAft>
                  <a:spcPct val="0"/>
                </a:spcAft>
                <a:defRPr>
                  <a:solidFill>
                    <a:schemeClr val="tx1"/>
                  </a:solidFill>
                  <a:latin typeface="Calibri" charset="0"/>
                  <a:ea typeface="宋体" charset="-122"/>
                </a:defRPr>
              </a:lvl6pPr>
              <a:lvl7pPr marL="2971800" indent="-228600" fontAlgn="base">
                <a:spcBef>
                  <a:spcPct val="0"/>
                </a:spcBef>
                <a:spcAft>
                  <a:spcPct val="0"/>
                </a:spcAft>
                <a:defRPr>
                  <a:solidFill>
                    <a:schemeClr val="tx1"/>
                  </a:solidFill>
                  <a:latin typeface="Calibri" charset="0"/>
                  <a:ea typeface="宋体" charset="-122"/>
                </a:defRPr>
              </a:lvl7pPr>
              <a:lvl8pPr marL="3429000" indent="-228600" fontAlgn="base">
                <a:spcBef>
                  <a:spcPct val="0"/>
                </a:spcBef>
                <a:spcAft>
                  <a:spcPct val="0"/>
                </a:spcAft>
                <a:defRPr>
                  <a:solidFill>
                    <a:schemeClr val="tx1"/>
                  </a:solidFill>
                  <a:latin typeface="Calibri" charset="0"/>
                  <a:ea typeface="宋体" charset="-122"/>
                </a:defRPr>
              </a:lvl8pPr>
              <a:lvl9pPr marL="3886200" indent="-228600" fontAlgn="base">
                <a:spcBef>
                  <a:spcPct val="0"/>
                </a:spcBef>
                <a:spcAft>
                  <a:spcPct val="0"/>
                </a:spcAft>
                <a:defRPr>
                  <a:solidFill>
                    <a:schemeClr val="tx1"/>
                  </a:solidFill>
                  <a:latin typeface="Calibri" charset="0"/>
                  <a:ea typeface="宋体" charset="-122"/>
                </a:defRPr>
              </a:lvl9pPr>
            </a:lstStyle>
            <a:p>
              <a:pPr lvl="0" algn="ctr">
                <a:lnSpc>
                  <a:spcPct val="120000"/>
                </a:lnSpc>
                <a:defRPr/>
              </a:pPr>
              <a:r>
                <a:rPr lang="zh-CN" altLang="en-US" kern="0" dirty="0">
                  <a:solidFill>
                    <a:schemeClr val="bg1"/>
                  </a:solidFill>
                  <a:latin typeface="微软雅黑" panose="020B0503020204020204" pitchFamily="34" charset="-122"/>
                  <a:ea typeface="微软雅黑" panose="020B0503020204020204" pitchFamily="34" charset="-122"/>
                  <a:cs typeface="+mn-ea"/>
                  <a:sym typeface="+mn-lt"/>
                </a:rPr>
                <a:t>触发</a:t>
              </a:r>
              <a:r>
                <a:rPr lang="en-US" altLang="zh-CN" kern="0" dirty="0">
                  <a:solidFill>
                    <a:schemeClr val="bg1"/>
                  </a:solidFill>
                  <a:latin typeface="微软雅黑" panose="020B0503020204020204" pitchFamily="34" charset="-122"/>
                  <a:ea typeface="微软雅黑" panose="020B0503020204020204" pitchFamily="34" charset="-122"/>
                  <a:cs typeface="+mn-ea"/>
                  <a:sym typeface="+mn-lt"/>
                </a:rPr>
                <a:t>Power Automate </a:t>
              </a:r>
              <a:r>
                <a:rPr lang="zh-CN" altLang="en-US" kern="0" dirty="0">
                  <a:solidFill>
                    <a:schemeClr val="bg1"/>
                  </a:solidFill>
                  <a:latin typeface="微软雅黑" panose="020B0503020204020204" pitchFamily="34" charset="-122"/>
                  <a:ea typeface="微软雅黑" panose="020B0503020204020204" pitchFamily="34" charset="-122"/>
                  <a:cs typeface="+mn-ea"/>
                  <a:sym typeface="+mn-lt"/>
                </a:rPr>
                <a:t>审批流</a:t>
              </a:r>
            </a:p>
          </p:txBody>
        </p:sp>
        <p:sp>
          <p:nvSpPr>
            <p:cNvPr id="22" name="TextBox 103">
              <a:extLst>
                <a:ext uri="{FF2B5EF4-FFF2-40B4-BE49-F238E27FC236}">
                  <a16:creationId xmlns:a16="http://schemas.microsoft.com/office/drawing/2014/main" id="{0D38DF7C-1D52-3471-AFEC-EA855E87841F}"/>
                </a:ext>
              </a:extLst>
            </p:cNvPr>
            <p:cNvSpPr txBox="1">
              <a:spLocks noChangeArrowheads="1"/>
            </p:cNvSpPr>
            <p:nvPr/>
          </p:nvSpPr>
          <p:spPr bwMode="auto">
            <a:xfrm rot="30982">
              <a:off x="6522" y="2921"/>
              <a:ext cx="2455" cy="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宋体" charset="-122"/>
                </a:defRPr>
              </a:lvl1pPr>
              <a:lvl2pPr marL="742950" indent="-285750">
                <a:defRPr>
                  <a:solidFill>
                    <a:schemeClr val="tx1"/>
                  </a:solidFill>
                  <a:latin typeface="Calibri" charset="0"/>
                  <a:ea typeface="宋体" charset="-122"/>
                </a:defRPr>
              </a:lvl2pPr>
              <a:lvl3pPr marL="1143000" indent="-228600">
                <a:defRPr>
                  <a:solidFill>
                    <a:schemeClr val="tx1"/>
                  </a:solidFill>
                  <a:latin typeface="Calibri" charset="0"/>
                  <a:ea typeface="宋体" charset="-122"/>
                </a:defRPr>
              </a:lvl3pPr>
              <a:lvl4pPr marL="1600200" indent="-228600">
                <a:defRPr>
                  <a:solidFill>
                    <a:schemeClr val="tx1"/>
                  </a:solidFill>
                  <a:latin typeface="Calibri" charset="0"/>
                  <a:ea typeface="宋体" charset="-122"/>
                </a:defRPr>
              </a:lvl4pPr>
              <a:lvl5pPr marL="2057400" indent="-228600">
                <a:defRPr>
                  <a:solidFill>
                    <a:schemeClr val="tx1"/>
                  </a:solidFill>
                  <a:latin typeface="Calibri" charset="0"/>
                  <a:ea typeface="宋体" charset="-122"/>
                </a:defRPr>
              </a:lvl5pPr>
              <a:lvl6pPr marL="2514600" indent="-228600" fontAlgn="base">
                <a:spcBef>
                  <a:spcPct val="0"/>
                </a:spcBef>
                <a:spcAft>
                  <a:spcPct val="0"/>
                </a:spcAft>
                <a:defRPr>
                  <a:solidFill>
                    <a:schemeClr val="tx1"/>
                  </a:solidFill>
                  <a:latin typeface="Calibri" charset="0"/>
                  <a:ea typeface="宋体" charset="-122"/>
                </a:defRPr>
              </a:lvl6pPr>
              <a:lvl7pPr marL="2971800" indent="-228600" fontAlgn="base">
                <a:spcBef>
                  <a:spcPct val="0"/>
                </a:spcBef>
                <a:spcAft>
                  <a:spcPct val="0"/>
                </a:spcAft>
                <a:defRPr>
                  <a:solidFill>
                    <a:schemeClr val="tx1"/>
                  </a:solidFill>
                  <a:latin typeface="Calibri" charset="0"/>
                  <a:ea typeface="宋体" charset="-122"/>
                </a:defRPr>
              </a:lvl7pPr>
              <a:lvl8pPr marL="3429000" indent="-228600" fontAlgn="base">
                <a:spcBef>
                  <a:spcPct val="0"/>
                </a:spcBef>
                <a:spcAft>
                  <a:spcPct val="0"/>
                </a:spcAft>
                <a:defRPr>
                  <a:solidFill>
                    <a:schemeClr val="tx1"/>
                  </a:solidFill>
                  <a:latin typeface="Calibri" charset="0"/>
                  <a:ea typeface="宋体" charset="-122"/>
                </a:defRPr>
              </a:lvl8pPr>
              <a:lvl9pPr marL="3886200" indent="-228600" fontAlgn="base">
                <a:spcBef>
                  <a:spcPct val="0"/>
                </a:spcBef>
                <a:spcAft>
                  <a:spcPct val="0"/>
                </a:spcAft>
                <a:defRPr>
                  <a:solidFill>
                    <a:schemeClr val="tx1"/>
                  </a:solidFill>
                  <a:latin typeface="Calibri" charset="0"/>
                  <a:ea typeface="宋体" charset="-122"/>
                </a:defRPr>
              </a:lvl9pPr>
            </a:lstStyle>
            <a:p>
              <a:pPr lvl="0" algn="ctr">
                <a:lnSpc>
                  <a:spcPct val="120000"/>
                </a:lnSpc>
                <a:defRPr/>
              </a:pPr>
              <a:r>
                <a:rPr lang="zh-CN" altLang="en-US" kern="0" dirty="0">
                  <a:solidFill>
                    <a:schemeClr val="bg1"/>
                  </a:solidFill>
                  <a:latin typeface="微软雅黑" panose="020B0503020204020204" pitchFamily="34" charset="-122"/>
                  <a:ea typeface="微软雅黑" panose="020B0503020204020204" pitchFamily="34" charset="-122"/>
                  <a:cs typeface="+mn-ea"/>
                  <a:sym typeface="+mn-lt"/>
                </a:rPr>
                <a:t>被访人审批</a:t>
              </a:r>
            </a:p>
          </p:txBody>
        </p:sp>
        <p:sp>
          <p:nvSpPr>
            <p:cNvPr id="23" name="TextBox 103">
              <a:extLst>
                <a:ext uri="{FF2B5EF4-FFF2-40B4-BE49-F238E27FC236}">
                  <a16:creationId xmlns:a16="http://schemas.microsoft.com/office/drawing/2014/main" id="{6765F606-063D-E0E7-D3D2-FCDB39847763}"/>
                </a:ext>
              </a:extLst>
            </p:cNvPr>
            <p:cNvSpPr txBox="1">
              <a:spLocks noChangeArrowheads="1"/>
            </p:cNvSpPr>
            <p:nvPr/>
          </p:nvSpPr>
          <p:spPr bwMode="auto">
            <a:xfrm rot="30982">
              <a:off x="8940" y="2783"/>
              <a:ext cx="3221"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宋体" charset="-122"/>
                </a:defRPr>
              </a:lvl1pPr>
              <a:lvl2pPr marL="742950" indent="-285750">
                <a:defRPr>
                  <a:solidFill>
                    <a:schemeClr val="tx1"/>
                  </a:solidFill>
                  <a:latin typeface="Calibri" charset="0"/>
                  <a:ea typeface="宋体" charset="-122"/>
                </a:defRPr>
              </a:lvl2pPr>
              <a:lvl3pPr marL="1143000" indent="-228600">
                <a:defRPr>
                  <a:solidFill>
                    <a:schemeClr val="tx1"/>
                  </a:solidFill>
                  <a:latin typeface="Calibri" charset="0"/>
                  <a:ea typeface="宋体" charset="-122"/>
                </a:defRPr>
              </a:lvl3pPr>
              <a:lvl4pPr marL="1600200" indent="-228600">
                <a:defRPr>
                  <a:solidFill>
                    <a:schemeClr val="tx1"/>
                  </a:solidFill>
                  <a:latin typeface="Calibri" charset="0"/>
                  <a:ea typeface="宋体" charset="-122"/>
                </a:defRPr>
              </a:lvl4pPr>
              <a:lvl5pPr marL="2057400" indent="-228600">
                <a:defRPr>
                  <a:solidFill>
                    <a:schemeClr val="tx1"/>
                  </a:solidFill>
                  <a:latin typeface="Calibri" charset="0"/>
                  <a:ea typeface="宋体" charset="-122"/>
                </a:defRPr>
              </a:lvl5pPr>
              <a:lvl6pPr marL="2514600" indent="-228600" fontAlgn="base">
                <a:spcBef>
                  <a:spcPct val="0"/>
                </a:spcBef>
                <a:spcAft>
                  <a:spcPct val="0"/>
                </a:spcAft>
                <a:defRPr>
                  <a:solidFill>
                    <a:schemeClr val="tx1"/>
                  </a:solidFill>
                  <a:latin typeface="Calibri" charset="0"/>
                  <a:ea typeface="宋体" charset="-122"/>
                </a:defRPr>
              </a:lvl6pPr>
              <a:lvl7pPr marL="2971800" indent="-228600" fontAlgn="base">
                <a:spcBef>
                  <a:spcPct val="0"/>
                </a:spcBef>
                <a:spcAft>
                  <a:spcPct val="0"/>
                </a:spcAft>
                <a:defRPr>
                  <a:solidFill>
                    <a:schemeClr val="tx1"/>
                  </a:solidFill>
                  <a:latin typeface="Calibri" charset="0"/>
                  <a:ea typeface="宋体" charset="-122"/>
                </a:defRPr>
              </a:lvl7pPr>
              <a:lvl8pPr marL="3429000" indent="-228600" fontAlgn="base">
                <a:spcBef>
                  <a:spcPct val="0"/>
                </a:spcBef>
                <a:spcAft>
                  <a:spcPct val="0"/>
                </a:spcAft>
                <a:defRPr>
                  <a:solidFill>
                    <a:schemeClr val="tx1"/>
                  </a:solidFill>
                  <a:latin typeface="Calibri" charset="0"/>
                  <a:ea typeface="宋体" charset="-122"/>
                </a:defRPr>
              </a:lvl8pPr>
              <a:lvl9pPr marL="3886200" indent="-228600" fontAlgn="base">
                <a:spcBef>
                  <a:spcPct val="0"/>
                </a:spcBef>
                <a:spcAft>
                  <a:spcPct val="0"/>
                </a:spcAft>
                <a:defRPr>
                  <a:solidFill>
                    <a:schemeClr val="tx1"/>
                  </a:solidFill>
                  <a:latin typeface="Calibri" charset="0"/>
                  <a:ea typeface="宋体" charset="-122"/>
                </a:defRPr>
              </a:lvl9pPr>
            </a:lstStyle>
            <a:p>
              <a:pPr lvl="0" algn="ctr">
                <a:lnSpc>
                  <a:spcPct val="120000"/>
                </a:lnSpc>
                <a:defRPr/>
              </a:pPr>
              <a:r>
                <a:rPr lang="zh-CN" altLang="en-US" kern="0" dirty="0">
                  <a:solidFill>
                    <a:schemeClr val="bg1"/>
                  </a:solidFill>
                  <a:latin typeface="微软雅黑" panose="020B0503020204020204" pitchFamily="34" charset="-122"/>
                  <a:ea typeface="微软雅黑" panose="020B0503020204020204" pitchFamily="34" charset="-122"/>
                  <a:cs typeface="+mn-ea"/>
                  <a:sym typeface="+mn-lt"/>
                </a:rPr>
                <a:t>审批通过的访客信息被记录到</a:t>
              </a:r>
              <a:r>
                <a:rPr lang="en-US" altLang="zh-CN" kern="0" dirty="0">
                  <a:solidFill>
                    <a:schemeClr val="bg1"/>
                  </a:solidFill>
                  <a:latin typeface="微软雅黑" panose="020B0503020204020204" pitchFamily="34" charset="-122"/>
                  <a:ea typeface="微软雅黑" panose="020B0503020204020204" pitchFamily="34" charset="-122"/>
                  <a:cs typeface="+mn-ea"/>
                  <a:sym typeface="+mn-lt"/>
                </a:rPr>
                <a:t>Excel</a:t>
              </a:r>
              <a:endParaRPr lang="zh-CN" altLang="en-US" kern="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4" name="TextBox 103">
              <a:extLst>
                <a:ext uri="{FF2B5EF4-FFF2-40B4-BE49-F238E27FC236}">
                  <a16:creationId xmlns:a16="http://schemas.microsoft.com/office/drawing/2014/main" id="{084FB37D-C636-0268-1DCA-77E477BD62B5}"/>
                </a:ext>
              </a:extLst>
            </p:cNvPr>
            <p:cNvSpPr txBox="1">
              <a:spLocks noChangeArrowheads="1"/>
            </p:cNvSpPr>
            <p:nvPr/>
          </p:nvSpPr>
          <p:spPr bwMode="auto">
            <a:xfrm rot="30982">
              <a:off x="12100" y="2810"/>
              <a:ext cx="3589"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宋体" charset="-122"/>
                </a:defRPr>
              </a:lvl1pPr>
              <a:lvl2pPr marL="742950" indent="-285750">
                <a:defRPr>
                  <a:solidFill>
                    <a:schemeClr val="tx1"/>
                  </a:solidFill>
                  <a:latin typeface="Calibri" charset="0"/>
                  <a:ea typeface="宋体" charset="-122"/>
                </a:defRPr>
              </a:lvl2pPr>
              <a:lvl3pPr marL="1143000" indent="-228600">
                <a:defRPr>
                  <a:solidFill>
                    <a:schemeClr val="tx1"/>
                  </a:solidFill>
                  <a:latin typeface="Calibri" charset="0"/>
                  <a:ea typeface="宋体" charset="-122"/>
                </a:defRPr>
              </a:lvl3pPr>
              <a:lvl4pPr marL="1600200" indent="-228600">
                <a:defRPr>
                  <a:solidFill>
                    <a:schemeClr val="tx1"/>
                  </a:solidFill>
                  <a:latin typeface="Calibri" charset="0"/>
                  <a:ea typeface="宋体" charset="-122"/>
                </a:defRPr>
              </a:lvl4pPr>
              <a:lvl5pPr marL="2057400" indent="-228600">
                <a:defRPr>
                  <a:solidFill>
                    <a:schemeClr val="tx1"/>
                  </a:solidFill>
                  <a:latin typeface="Calibri" charset="0"/>
                  <a:ea typeface="宋体" charset="-122"/>
                </a:defRPr>
              </a:lvl5pPr>
              <a:lvl6pPr marL="2514600" indent="-228600" fontAlgn="base">
                <a:spcBef>
                  <a:spcPct val="0"/>
                </a:spcBef>
                <a:spcAft>
                  <a:spcPct val="0"/>
                </a:spcAft>
                <a:defRPr>
                  <a:solidFill>
                    <a:schemeClr val="tx1"/>
                  </a:solidFill>
                  <a:latin typeface="Calibri" charset="0"/>
                  <a:ea typeface="宋体" charset="-122"/>
                </a:defRPr>
              </a:lvl6pPr>
              <a:lvl7pPr marL="2971800" indent="-228600" fontAlgn="base">
                <a:spcBef>
                  <a:spcPct val="0"/>
                </a:spcBef>
                <a:spcAft>
                  <a:spcPct val="0"/>
                </a:spcAft>
                <a:defRPr>
                  <a:solidFill>
                    <a:schemeClr val="tx1"/>
                  </a:solidFill>
                  <a:latin typeface="Calibri" charset="0"/>
                  <a:ea typeface="宋体" charset="-122"/>
                </a:defRPr>
              </a:lvl7pPr>
              <a:lvl8pPr marL="3429000" indent="-228600" fontAlgn="base">
                <a:spcBef>
                  <a:spcPct val="0"/>
                </a:spcBef>
                <a:spcAft>
                  <a:spcPct val="0"/>
                </a:spcAft>
                <a:defRPr>
                  <a:solidFill>
                    <a:schemeClr val="tx1"/>
                  </a:solidFill>
                  <a:latin typeface="Calibri" charset="0"/>
                  <a:ea typeface="宋体" charset="-122"/>
                </a:defRPr>
              </a:lvl8pPr>
              <a:lvl9pPr marL="3886200" indent="-228600" fontAlgn="base">
                <a:spcBef>
                  <a:spcPct val="0"/>
                </a:spcBef>
                <a:spcAft>
                  <a:spcPct val="0"/>
                </a:spcAft>
                <a:defRPr>
                  <a:solidFill>
                    <a:schemeClr val="tx1"/>
                  </a:solidFill>
                  <a:latin typeface="Calibri" charset="0"/>
                  <a:ea typeface="宋体" charset="-122"/>
                </a:defRPr>
              </a:lvl9pPr>
            </a:lstStyle>
            <a:p>
              <a:pPr lvl="0" algn="ctr">
                <a:lnSpc>
                  <a:spcPct val="120000"/>
                </a:lnSpc>
                <a:defRPr/>
              </a:pPr>
              <a:r>
                <a:rPr lang="zh-CN" altLang="en-US" kern="0" dirty="0">
                  <a:solidFill>
                    <a:schemeClr val="bg1"/>
                  </a:solidFill>
                  <a:latin typeface="微软雅黑" panose="020B0503020204020204" pitchFamily="34" charset="-122"/>
                  <a:ea typeface="微软雅黑" panose="020B0503020204020204" pitchFamily="34" charset="-122"/>
                  <a:cs typeface="+mn-ea"/>
                  <a:sym typeface="+mn-lt"/>
                </a:rPr>
                <a:t>每天固定时间点触发</a:t>
              </a:r>
              <a:r>
                <a:rPr lang="en-US" altLang="zh-CN" kern="0" dirty="0">
                  <a:solidFill>
                    <a:schemeClr val="bg1"/>
                  </a:solidFill>
                  <a:latin typeface="微软雅黑" panose="020B0503020204020204" pitchFamily="34" charset="-122"/>
                  <a:ea typeface="微软雅黑" panose="020B0503020204020204" pitchFamily="34" charset="-122"/>
                  <a:cs typeface="+mn-ea"/>
                  <a:sym typeface="+mn-lt"/>
                </a:rPr>
                <a:t>RPA</a:t>
              </a:r>
              <a:r>
                <a:rPr lang="zh-CN" altLang="en-US" kern="0" dirty="0">
                  <a:solidFill>
                    <a:schemeClr val="bg1"/>
                  </a:solidFill>
                  <a:latin typeface="微软雅黑" panose="020B0503020204020204" pitchFamily="34" charset="-122"/>
                  <a:ea typeface="微软雅黑" panose="020B0503020204020204" pitchFamily="34" charset="-122"/>
                  <a:cs typeface="+mn-ea"/>
                  <a:sym typeface="+mn-lt"/>
                </a:rPr>
                <a:t>对访客进行自动预约</a:t>
              </a:r>
            </a:p>
          </p:txBody>
        </p:sp>
        <p:cxnSp>
          <p:nvCxnSpPr>
            <p:cNvPr id="26" name="肘形连接符 65">
              <a:extLst>
                <a:ext uri="{FF2B5EF4-FFF2-40B4-BE49-F238E27FC236}">
                  <a16:creationId xmlns:a16="http://schemas.microsoft.com/office/drawing/2014/main" id="{474B61AF-A4D9-76F4-8145-D03E4FCF8E36}"/>
                </a:ext>
              </a:extLst>
            </p:cNvPr>
            <p:cNvCxnSpPr>
              <a:stCxn id="8" idx="2"/>
              <a:endCxn id="16" idx="2"/>
            </p:cNvCxnSpPr>
            <p:nvPr/>
          </p:nvCxnSpPr>
          <p:spPr>
            <a:xfrm rot="5400000" flipV="1">
              <a:off x="8178" y="2069"/>
              <a:ext cx="3" cy="2859"/>
            </a:xfrm>
            <a:prstGeom prst="bentConnector3">
              <a:avLst>
                <a:gd name="adj1" fmla="val 12600000"/>
              </a:avLst>
            </a:prstGeom>
            <a:solidFill>
              <a:schemeClr val="accent5"/>
            </a:solidFill>
            <a:ln w="19050">
              <a:solidFill>
                <a:schemeClr val="accent5"/>
              </a:solidFill>
              <a:prstDash val="sysDash"/>
            </a:ln>
          </p:spPr>
          <p:style>
            <a:lnRef idx="1">
              <a:schemeClr val="accent1"/>
            </a:lnRef>
            <a:fillRef idx="0">
              <a:schemeClr val="accent1"/>
            </a:fillRef>
            <a:effectRef idx="0">
              <a:schemeClr val="accent1"/>
            </a:effectRef>
            <a:fontRef idx="minor">
              <a:schemeClr val="tx1"/>
            </a:fontRef>
          </p:style>
        </p:cxnSp>
        <p:sp>
          <p:nvSpPr>
            <p:cNvPr id="27" name="等腰三角形 118">
              <a:extLst>
                <a:ext uri="{FF2B5EF4-FFF2-40B4-BE49-F238E27FC236}">
                  <a16:creationId xmlns:a16="http://schemas.microsoft.com/office/drawing/2014/main" id="{7E4FBAB5-9588-B683-5633-D14195C08221}"/>
                </a:ext>
              </a:extLst>
            </p:cNvPr>
            <p:cNvSpPr/>
            <p:nvPr/>
          </p:nvSpPr>
          <p:spPr>
            <a:xfrm rot="10800000">
              <a:off x="11718" y="3940"/>
              <a:ext cx="119" cy="78"/>
            </a:xfrm>
            <a:prstGeom prst="triangle">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8" name="矩形: 圆角 74">
              <a:extLst>
                <a:ext uri="{FF2B5EF4-FFF2-40B4-BE49-F238E27FC236}">
                  <a16:creationId xmlns:a16="http://schemas.microsoft.com/office/drawing/2014/main" id="{22542B94-D45A-44C2-7808-C08F04607AB9}"/>
                </a:ext>
              </a:extLst>
            </p:cNvPr>
            <p:cNvSpPr/>
            <p:nvPr/>
          </p:nvSpPr>
          <p:spPr>
            <a:xfrm>
              <a:off x="643" y="2190"/>
              <a:ext cx="15342" cy="2824"/>
            </a:xfrm>
            <a:prstGeom prst="roundRect">
              <a:avLst>
                <a:gd name="adj" fmla="val 2719"/>
              </a:avLst>
            </a:prstGeom>
            <a:noFill/>
            <a:ln w="19050">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i="0" u="none" strike="noStrike" kern="1200" cap="none" spc="0" normalizeH="0" baseline="0" noProof="0">
                <a:ln>
                  <a:noFill/>
                </a:ln>
                <a:solidFill>
                  <a:schemeClr val="bg1"/>
                </a:solidFill>
                <a:effectLst/>
                <a:uLnTx/>
                <a:uFillTx/>
                <a:latin typeface="微软雅黑" charset="0"/>
                <a:ea typeface="宋体" charset="-122"/>
                <a:cs typeface="微软雅黑" charset="0"/>
              </a:endParaRPr>
            </a:p>
          </p:txBody>
        </p:sp>
        <p:sp>
          <p:nvSpPr>
            <p:cNvPr id="29" name="矩形 28">
              <a:extLst>
                <a:ext uri="{FF2B5EF4-FFF2-40B4-BE49-F238E27FC236}">
                  <a16:creationId xmlns:a16="http://schemas.microsoft.com/office/drawing/2014/main" id="{FBC7781A-52F7-74B5-E116-EC0A3D1233D6}"/>
                </a:ext>
              </a:extLst>
            </p:cNvPr>
            <p:cNvSpPr/>
            <p:nvPr/>
          </p:nvSpPr>
          <p:spPr>
            <a:xfrm>
              <a:off x="631" y="1958"/>
              <a:ext cx="1907" cy="4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Arial" panose="020B0604020202090204" pitchFamily="34" charset="0"/>
                  <a:ea typeface="Arial" panose="020B0604020202090204" pitchFamily="34" charset="0"/>
                </a:rPr>
                <a:t>访客自动预约</a:t>
              </a:r>
            </a:p>
          </p:txBody>
        </p:sp>
      </p:grpSp>
    </p:spTree>
    <p:extLst>
      <p:ext uri="{BB962C8B-B14F-4D97-AF65-F5344CB8AC3E}">
        <p14:creationId xmlns:p14="http://schemas.microsoft.com/office/powerpoint/2010/main" val="164933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V="1">
            <a:off x="-1" y="1079500"/>
            <a:ext cx="12192001" cy="38100"/>
          </a:xfrm>
          <a:prstGeom prst="line">
            <a:avLst/>
          </a:prstGeom>
          <a:ln w="15875">
            <a:gradFill>
              <a:gsLst>
                <a:gs pos="27500">
                  <a:srgbClr val="01A8FF"/>
                </a:gs>
                <a:gs pos="0">
                  <a:schemeClr val="bg1"/>
                </a:gs>
                <a:gs pos="55000">
                  <a:srgbClr val="B484E2"/>
                </a:gs>
                <a:gs pos="100000">
                  <a:srgbClr val="1A070E"/>
                </a:gs>
              </a:gsLst>
              <a:lin ang="5400000" scaled="1"/>
            </a:gra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292498" y="285760"/>
            <a:ext cx="8288083"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400" b="1" dirty="0">
                <a:solidFill>
                  <a:schemeClr val="bg1"/>
                </a:solidFill>
                <a:latin typeface="微软雅黑" panose="020B0503020204020204" pitchFamily="34" charset="-122"/>
                <a:ea typeface="微软雅黑" panose="020B0503020204020204" pitchFamily="34" charset="-122"/>
              </a:rPr>
              <a:t>三、执行流程图</a:t>
            </a:r>
            <a:endParaRPr lang="en-US" altLang="zh-CN" sz="2400" b="1" dirty="0">
              <a:solidFill>
                <a:schemeClr val="bg1"/>
              </a:solidFill>
              <a:latin typeface="微软雅黑" panose="020B0503020204020204" pitchFamily="34" charset="-122"/>
              <a:ea typeface="微软雅黑" panose="020B0503020204020204" pitchFamily="34" charset="-122"/>
            </a:endParaRPr>
          </a:p>
          <a:p>
            <a:pPr lvl="0">
              <a:defRPr/>
            </a:pPr>
            <a:r>
              <a:rPr lang="en-US" altLang="zh-CN"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Execution Flow Chart</a:t>
            </a:r>
            <a:endParaRPr lang="en-US" sz="1400" b="1" dirty="0">
              <a:solidFill>
                <a:schemeClr val="bg1"/>
              </a:solidFill>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DCFCABD4-AAF3-D246-ACC5-C84C37382AC7}"/>
              </a:ext>
            </a:extLst>
          </p:cNvPr>
          <p:cNvSpPr txBox="1"/>
          <p:nvPr/>
        </p:nvSpPr>
        <p:spPr>
          <a:xfrm>
            <a:off x="5245889" y="6572240"/>
            <a:ext cx="877163" cy="369332"/>
          </a:xfrm>
          <a:prstGeom prst="rect">
            <a:avLst/>
          </a:prstGeom>
          <a:noFill/>
        </p:spPr>
        <p:txBody>
          <a:bodyPr wrap="none" rtlCol="0">
            <a:spAutoFit/>
          </a:bodyPr>
          <a:lstStyle/>
          <a:p>
            <a:r>
              <a:rPr kumimoji="1" lang="zh-CN" altLang="en-US" dirty="0">
                <a:solidFill>
                  <a:schemeClr val="bg1"/>
                </a:solidFill>
              </a:rPr>
              <a:t>流程图</a:t>
            </a:r>
          </a:p>
        </p:txBody>
      </p:sp>
      <p:sp>
        <p:nvSpPr>
          <p:cNvPr id="9" name="矩形 8">
            <a:extLst>
              <a:ext uri="{FF2B5EF4-FFF2-40B4-BE49-F238E27FC236}">
                <a16:creationId xmlns:a16="http://schemas.microsoft.com/office/drawing/2014/main" id="{DA8ED63A-3878-C846-A2FE-A0C6EA24B4F0}"/>
              </a:ext>
            </a:extLst>
          </p:cNvPr>
          <p:cNvSpPr/>
          <p:nvPr/>
        </p:nvSpPr>
        <p:spPr>
          <a:xfrm>
            <a:off x="726441" y="1750545"/>
            <a:ext cx="428625" cy="202755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200" b="1" dirty="0">
                <a:solidFill>
                  <a:schemeClr val="bg1"/>
                </a:solidFill>
                <a:latin typeface="微软雅黑" panose="020B0503020204020204" charset="-122"/>
                <a:ea typeface="微软雅黑" panose="020B0503020204020204" charset="-122"/>
                <a:sym typeface="+mn-ea"/>
              </a:rPr>
              <a:t>数字化生产力部署前</a:t>
            </a:r>
            <a:endParaRPr kumimoji="1" lang="zh-CN" altLang="en-US" sz="1200" b="1" dirty="0">
              <a:latin typeface="PingFang SC" panose="020B0400000000000000" pitchFamily="34" charset="-122"/>
              <a:ea typeface="PingFang SC" panose="020B0400000000000000" pitchFamily="34" charset="-122"/>
            </a:endParaRPr>
          </a:p>
        </p:txBody>
      </p:sp>
      <p:sp>
        <p:nvSpPr>
          <p:cNvPr id="10" name="矩形 9">
            <a:extLst>
              <a:ext uri="{FF2B5EF4-FFF2-40B4-BE49-F238E27FC236}">
                <a16:creationId xmlns:a16="http://schemas.microsoft.com/office/drawing/2014/main" id="{BF54DDDC-0F97-5247-8255-1D822CE8DB00}"/>
              </a:ext>
            </a:extLst>
          </p:cNvPr>
          <p:cNvSpPr/>
          <p:nvPr/>
        </p:nvSpPr>
        <p:spPr>
          <a:xfrm>
            <a:off x="726441" y="4327375"/>
            <a:ext cx="428625" cy="2027555"/>
          </a:xfrm>
          <a:prstGeom prst="rect">
            <a:avLst/>
          </a:prstGeom>
          <a:solidFill>
            <a:srgbClr val="00AE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200" b="1" dirty="0">
                <a:solidFill>
                  <a:schemeClr val="bg1"/>
                </a:solidFill>
                <a:latin typeface="微软雅黑" panose="020B0503020204020204" charset="-122"/>
                <a:ea typeface="微软雅黑" panose="020B0503020204020204" charset="-122"/>
                <a:sym typeface="+mn-ea"/>
              </a:rPr>
              <a:t>数字化生产力部署后</a:t>
            </a:r>
            <a:endParaRPr kumimoji="1" lang="zh-CN" altLang="en-US" sz="1200" b="1" dirty="0">
              <a:latin typeface="PingFang SC" panose="020B0400000000000000" pitchFamily="34" charset="-122"/>
              <a:ea typeface="PingFang SC" panose="020B0400000000000000" pitchFamily="34" charset="-122"/>
            </a:endParaRPr>
          </a:p>
        </p:txBody>
      </p:sp>
      <p:sp>
        <p:nvSpPr>
          <p:cNvPr id="11" name="文本框 10">
            <a:extLst>
              <a:ext uri="{FF2B5EF4-FFF2-40B4-BE49-F238E27FC236}">
                <a16:creationId xmlns:a16="http://schemas.microsoft.com/office/drawing/2014/main" id="{F955931B-977E-8144-89D7-09510B6984BF}"/>
              </a:ext>
            </a:extLst>
          </p:cNvPr>
          <p:cNvSpPr txBox="1"/>
          <p:nvPr/>
        </p:nvSpPr>
        <p:spPr>
          <a:xfrm>
            <a:off x="4983679" y="1106756"/>
            <a:ext cx="1879659" cy="307777"/>
          </a:xfrm>
          <a:prstGeom prst="rect">
            <a:avLst/>
          </a:prstGeom>
          <a:noFill/>
        </p:spPr>
        <p:txBody>
          <a:bodyPr wrap="square" rtlCol="0">
            <a:spAutoFit/>
          </a:bodyPr>
          <a:lstStyle/>
          <a:p>
            <a:pPr algn="ctr"/>
            <a:r>
              <a:rPr kumimoji="1" lang="zh-CN" altLang="en-US" sz="1400" b="1" dirty="0">
                <a:solidFill>
                  <a:schemeClr val="bg1"/>
                </a:solidFill>
                <a:latin typeface="微软雅黑" panose="020B0503020204020204" charset="-122"/>
                <a:ea typeface="微软雅黑" panose="020B0503020204020204" charset="-122"/>
              </a:rPr>
              <a:t>全流程手工执行</a:t>
            </a:r>
          </a:p>
        </p:txBody>
      </p:sp>
      <p:sp>
        <p:nvSpPr>
          <p:cNvPr id="12" name="文本框 11">
            <a:extLst>
              <a:ext uri="{FF2B5EF4-FFF2-40B4-BE49-F238E27FC236}">
                <a16:creationId xmlns:a16="http://schemas.microsoft.com/office/drawing/2014/main" id="{991131CB-23F3-E840-8849-944B1A0360B8}"/>
              </a:ext>
            </a:extLst>
          </p:cNvPr>
          <p:cNvSpPr txBox="1"/>
          <p:nvPr/>
        </p:nvSpPr>
        <p:spPr>
          <a:xfrm>
            <a:off x="3450419" y="4165460"/>
            <a:ext cx="5264383" cy="307777"/>
          </a:xfrm>
          <a:prstGeom prst="rect">
            <a:avLst/>
          </a:prstGeom>
          <a:noFill/>
        </p:spPr>
        <p:txBody>
          <a:bodyPr wrap="square" rtlCol="0">
            <a:spAutoFit/>
          </a:bodyPr>
          <a:lstStyle/>
          <a:p>
            <a:pPr algn="ctr"/>
            <a:r>
              <a:rPr kumimoji="1" lang="zh-CN" altLang="en-US" sz="1400" b="1">
                <a:solidFill>
                  <a:srgbClr val="04AF59"/>
                </a:solidFill>
                <a:latin typeface="微软雅黑" panose="020B0503020204020204" charset="-122"/>
                <a:ea typeface="微软雅黑" panose="020B0503020204020204" charset="-122"/>
              </a:rPr>
              <a:t>机器人自动完成登录系统、新建商品信息等业务流程</a:t>
            </a:r>
            <a:endParaRPr kumimoji="1" lang="zh-CN" altLang="en-US" sz="1400" b="1" dirty="0">
              <a:solidFill>
                <a:srgbClr val="04AF59"/>
              </a:solidFill>
              <a:latin typeface="微软雅黑" panose="020B0503020204020204" charset="-122"/>
              <a:ea typeface="微软雅黑" panose="020B0503020204020204" charset="-122"/>
            </a:endParaRPr>
          </a:p>
        </p:txBody>
      </p:sp>
      <p:pic>
        <p:nvPicPr>
          <p:cNvPr id="13" name="图片 12" descr="ibot">
            <a:extLst>
              <a:ext uri="{FF2B5EF4-FFF2-40B4-BE49-F238E27FC236}">
                <a16:creationId xmlns:a16="http://schemas.microsoft.com/office/drawing/2014/main" id="{68B93D38-B207-F344-A981-A53D76568971}"/>
              </a:ext>
            </a:extLst>
          </p:cNvPr>
          <p:cNvPicPr>
            <a:picLocks noChangeAspect="1"/>
          </p:cNvPicPr>
          <p:nvPr/>
        </p:nvPicPr>
        <p:blipFill>
          <a:blip r:embed="rId2" cstate="print"/>
          <a:stretch>
            <a:fillRect/>
          </a:stretch>
        </p:blipFill>
        <p:spPr>
          <a:xfrm>
            <a:off x="2588649" y="4771515"/>
            <a:ext cx="565150" cy="565150"/>
          </a:xfrm>
          <a:prstGeom prst="rect">
            <a:avLst/>
          </a:prstGeom>
        </p:spPr>
      </p:pic>
      <p:pic>
        <p:nvPicPr>
          <p:cNvPr id="14" name="图片 13" descr="人 (2)">
            <a:extLst>
              <a:ext uri="{FF2B5EF4-FFF2-40B4-BE49-F238E27FC236}">
                <a16:creationId xmlns:a16="http://schemas.microsoft.com/office/drawing/2014/main" id="{F96DD702-1806-0C46-8F62-9A1A51AC861E}"/>
              </a:ext>
            </a:extLst>
          </p:cNvPr>
          <p:cNvPicPr>
            <a:picLocks noChangeAspect="1"/>
          </p:cNvPicPr>
          <p:nvPr/>
        </p:nvPicPr>
        <p:blipFill>
          <a:blip r:embed="rId3" cstate="print">
            <a:biLevel thresh="25000"/>
          </a:blip>
          <a:stretch>
            <a:fillRect/>
          </a:stretch>
        </p:blipFill>
        <p:spPr>
          <a:xfrm>
            <a:off x="3731917" y="1723564"/>
            <a:ext cx="607596" cy="607596"/>
          </a:xfrm>
          <a:prstGeom prst="rect">
            <a:avLst/>
          </a:prstGeom>
        </p:spPr>
      </p:pic>
      <p:pic>
        <p:nvPicPr>
          <p:cNvPr id="15" name="图片 14" descr="人 (2)">
            <a:extLst>
              <a:ext uri="{FF2B5EF4-FFF2-40B4-BE49-F238E27FC236}">
                <a16:creationId xmlns:a16="http://schemas.microsoft.com/office/drawing/2014/main" id="{F1C1D068-861A-5A4E-8558-0542721D693A}"/>
              </a:ext>
            </a:extLst>
          </p:cNvPr>
          <p:cNvPicPr>
            <a:picLocks noChangeAspect="1"/>
          </p:cNvPicPr>
          <p:nvPr/>
        </p:nvPicPr>
        <p:blipFill>
          <a:blip r:embed="rId3" cstate="print">
            <a:biLevel thresh="25000"/>
          </a:blip>
          <a:stretch>
            <a:fillRect/>
          </a:stretch>
        </p:blipFill>
        <p:spPr>
          <a:xfrm>
            <a:off x="5486595" y="1737625"/>
            <a:ext cx="607596" cy="607596"/>
          </a:xfrm>
          <a:prstGeom prst="rect">
            <a:avLst/>
          </a:prstGeom>
        </p:spPr>
      </p:pic>
      <p:pic>
        <p:nvPicPr>
          <p:cNvPr id="16" name="图片 15" descr="文件 (3)">
            <a:extLst>
              <a:ext uri="{FF2B5EF4-FFF2-40B4-BE49-F238E27FC236}">
                <a16:creationId xmlns:a16="http://schemas.microsoft.com/office/drawing/2014/main" id="{FD514426-CAA5-D240-91FD-628F4A453C07}"/>
              </a:ext>
            </a:extLst>
          </p:cNvPr>
          <p:cNvPicPr>
            <a:picLocks noChangeAspect="1"/>
          </p:cNvPicPr>
          <p:nvPr/>
        </p:nvPicPr>
        <p:blipFill>
          <a:blip r:embed="rId4" cstate="print">
            <a:biLevel thresh="25000"/>
          </a:blip>
          <a:stretch>
            <a:fillRect/>
          </a:stretch>
        </p:blipFill>
        <p:spPr>
          <a:xfrm>
            <a:off x="6785910" y="3027157"/>
            <a:ext cx="349732" cy="349732"/>
          </a:xfrm>
          <a:prstGeom prst="rect">
            <a:avLst/>
          </a:prstGeom>
        </p:spPr>
      </p:pic>
      <p:pic>
        <p:nvPicPr>
          <p:cNvPr id="17" name="图形 16" descr="Internet">
            <a:extLst>
              <a:ext uri="{FF2B5EF4-FFF2-40B4-BE49-F238E27FC236}">
                <a16:creationId xmlns:a16="http://schemas.microsoft.com/office/drawing/2014/main" id="{F0A36638-6104-7646-AEB1-F732BE824E7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389933" y="1837684"/>
            <a:ext cx="403296" cy="403296"/>
          </a:xfrm>
          <a:prstGeom prst="rect">
            <a:avLst/>
          </a:prstGeom>
        </p:spPr>
      </p:pic>
      <p:pic>
        <p:nvPicPr>
          <p:cNvPr id="18" name="图形 17" descr="月历">
            <a:extLst>
              <a:ext uri="{FF2B5EF4-FFF2-40B4-BE49-F238E27FC236}">
                <a16:creationId xmlns:a16="http://schemas.microsoft.com/office/drawing/2014/main" id="{EA9584C3-FD8C-9F44-BB7F-691CDB21330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214362" y="1838725"/>
            <a:ext cx="405396" cy="405396"/>
          </a:xfrm>
          <a:prstGeom prst="rect">
            <a:avLst/>
          </a:prstGeom>
        </p:spPr>
      </p:pic>
      <p:pic>
        <p:nvPicPr>
          <p:cNvPr id="19" name="图片 18" descr="人 (2)">
            <a:extLst>
              <a:ext uri="{FF2B5EF4-FFF2-40B4-BE49-F238E27FC236}">
                <a16:creationId xmlns:a16="http://schemas.microsoft.com/office/drawing/2014/main" id="{302F3A24-CB52-6543-90A7-6AA6A9A5E55A}"/>
              </a:ext>
            </a:extLst>
          </p:cNvPr>
          <p:cNvPicPr>
            <a:picLocks noChangeAspect="1"/>
          </p:cNvPicPr>
          <p:nvPr/>
        </p:nvPicPr>
        <p:blipFill>
          <a:blip r:embed="rId3" cstate="print">
            <a:biLevel thresh="25000"/>
          </a:blip>
          <a:stretch>
            <a:fillRect/>
          </a:stretch>
        </p:blipFill>
        <p:spPr>
          <a:xfrm>
            <a:off x="6997789" y="1711069"/>
            <a:ext cx="607596" cy="607596"/>
          </a:xfrm>
          <a:prstGeom prst="rect">
            <a:avLst/>
          </a:prstGeom>
        </p:spPr>
      </p:pic>
      <p:pic>
        <p:nvPicPr>
          <p:cNvPr id="20" name="图形 19" descr="统计信息 RTL">
            <a:extLst>
              <a:ext uri="{FF2B5EF4-FFF2-40B4-BE49-F238E27FC236}">
                <a16:creationId xmlns:a16="http://schemas.microsoft.com/office/drawing/2014/main" id="{4B0E44DB-C3D4-6B4B-AC7E-37C60CDEB2CD}"/>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813202" y="1864766"/>
            <a:ext cx="307778" cy="307777"/>
          </a:xfrm>
          <a:prstGeom prst="rect">
            <a:avLst/>
          </a:prstGeom>
        </p:spPr>
      </p:pic>
      <p:pic>
        <p:nvPicPr>
          <p:cNvPr id="21" name="图片 20" descr="人 (2)">
            <a:extLst>
              <a:ext uri="{FF2B5EF4-FFF2-40B4-BE49-F238E27FC236}">
                <a16:creationId xmlns:a16="http://schemas.microsoft.com/office/drawing/2014/main" id="{85389B67-5974-2748-A07E-B08D7E2791C2}"/>
              </a:ext>
            </a:extLst>
          </p:cNvPr>
          <p:cNvPicPr>
            <a:picLocks noChangeAspect="1"/>
          </p:cNvPicPr>
          <p:nvPr/>
        </p:nvPicPr>
        <p:blipFill>
          <a:blip r:embed="rId3" cstate="print">
            <a:biLevel thresh="25000"/>
          </a:blip>
          <a:stretch>
            <a:fillRect/>
          </a:stretch>
        </p:blipFill>
        <p:spPr>
          <a:xfrm>
            <a:off x="8351897" y="1722455"/>
            <a:ext cx="607596" cy="607596"/>
          </a:xfrm>
          <a:prstGeom prst="rect">
            <a:avLst/>
          </a:prstGeom>
        </p:spPr>
      </p:pic>
      <p:pic>
        <p:nvPicPr>
          <p:cNvPr id="22" name="图形 21" descr="列表">
            <a:extLst>
              <a:ext uri="{FF2B5EF4-FFF2-40B4-BE49-F238E27FC236}">
                <a16:creationId xmlns:a16="http://schemas.microsoft.com/office/drawing/2014/main" id="{660254DF-797B-774F-968B-07493CA2D93E}"/>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153171" y="1817047"/>
            <a:ext cx="335200" cy="335200"/>
          </a:xfrm>
          <a:prstGeom prst="rect">
            <a:avLst/>
          </a:prstGeom>
        </p:spPr>
      </p:pic>
      <p:pic>
        <p:nvPicPr>
          <p:cNvPr id="23" name="图片 22" descr="人 (2)">
            <a:extLst>
              <a:ext uri="{FF2B5EF4-FFF2-40B4-BE49-F238E27FC236}">
                <a16:creationId xmlns:a16="http://schemas.microsoft.com/office/drawing/2014/main" id="{C534BB7A-5AB3-9447-B081-AF65F88DE108}"/>
              </a:ext>
            </a:extLst>
          </p:cNvPr>
          <p:cNvPicPr>
            <a:picLocks noChangeAspect="1"/>
          </p:cNvPicPr>
          <p:nvPr/>
        </p:nvPicPr>
        <p:blipFill>
          <a:blip r:embed="rId3" cstate="print">
            <a:biLevel thresh="25000"/>
          </a:blip>
          <a:stretch>
            <a:fillRect/>
          </a:stretch>
        </p:blipFill>
        <p:spPr>
          <a:xfrm>
            <a:off x="8332487" y="3037445"/>
            <a:ext cx="607596" cy="607596"/>
          </a:xfrm>
          <a:prstGeom prst="rect">
            <a:avLst/>
          </a:prstGeom>
        </p:spPr>
      </p:pic>
      <p:pic>
        <p:nvPicPr>
          <p:cNvPr id="24" name="图片 23" descr="人 (2)">
            <a:extLst>
              <a:ext uri="{FF2B5EF4-FFF2-40B4-BE49-F238E27FC236}">
                <a16:creationId xmlns:a16="http://schemas.microsoft.com/office/drawing/2014/main" id="{EFB5824C-AAF9-0149-8338-9B1AB03B985C}"/>
              </a:ext>
            </a:extLst>
          </p:cNvPr>
          <p:cNvPicPr>
            <a:picLocks noChangeAspect="1"/>
          </p:cNvPicPr>
          <p:nvPr/>
        </p:nvPicPr>
        <p:blipFill>
          <a:blip r:embed="rId3" cstate="print">
            <a:biLevel thresh="25000"/>
          </a:blip>
          <a:stretch>
            <a:fillRect/>
          </a:stretch>
        </p:blipFill>
        <p:spPr>
          <a:xfrm>
            <a:off x="7057700" y="3042624"/>
            <a:ext cx="607596" cy="607596"/>
          </a:xfrm>
          <a:prstGeom prst="rect">
            <a:avLst/>
          </a:prstGeom>
        </p:spPr>
      </p:pic>
      <p:pic>
        <p:nvPicPr>
          <p:cNvPr id="25" name="图片 24" descr="人 (2)">
            <a:extLst>
              <a:ext uri="{FF2B5EF4-FFF2-40B4-BE49-F238E27FC236}">
                <a16:creationId xmlns:a16="http://schemas.microsoft.com/office/drawing/2014/main" id="{EA043DAD-26FE-504E-9C09-8A0C3F236658}"/>
              </a:ext>
            </a:extLst>
          </p:cNvPr>
          <p:cNvPicPr>
            <a:picLocks noChangeAspect="1"/>
          </p:cNvPicPr>
          <p:nvPr/>
        </p:nvPicPr>
        <p:blipFill>
          <a:blip r:embed="rId3" cstate="print">
            <a:biLevel thresh="25000"/>
          </a:blip>
          <a:stretch>
            <a:fillRect/>
          </a:stretch>
        </p:blipFill>
        <p:spPr>
          <a:xfrm>
            <a:off x="3744074" y="2991984"/>
            <a:ext cx="607596" cy="607596"/>
          </a:xfrm>
          <a:prstGeom prst="rect">
            <a:avLst/>
          </a:prstGeom>
        </p:spPr>
      </p:pic>
      <p:pic>
        <p:nvPicPr>
          <p:cNvPr id="26" name="图形 25" descr="复选标记">
            <a:extLst>
              <a:ext uri="{FF2B5EF4-FFF2-40B4-BE49-F238E27FC236}">
                <a16:creationId xmlns:a16="http://schemas.microsoft.com/office/drawing/2014/main" id="{8C0916C1-929B-D043-A3B8-71F9E46331C8}"/>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460756" y="3007736"/>
            <a:ext cx="349732" cy="349732"/>
          </a:xfrm>
          <a:prstGeom prst="rect">
            <a:avLst/>
          </a:prstGeom>
        </p:spPr>
      </p:pic>
      <p:sp>
        <p:nvSpPr>
          <p:cNvPr id="27" name="文本框 26">
            <a:extLst>
              <a:ext uri="{FF2B5EF4-FFF2-40B4-BE49-F238E27FC236}">
                <a16:creationId xmlns:a16="http://schemas.microsoft.com/office/drawing/2014/main" id="{7D9CB7B5-7048-0E4D-B814-E4FE079309C4}"/>
              </a:ext>
            </a:extLst>
          </p:cNvPr>
          <p:cNvSpPr txBox="1"/>
          <p:nvPr/>
        </p:nvSpPr>
        <p:spPr>
          <a:xfrm>
            <a:off x="3293118" y="2418649"/>
            <a:ext cx="1384472" cy="400110"/>
          </a:xfrm>
          <a:prstGeom prst="rect">
            <a:avLst/>
          </a:prstGeom>
          <a:noFill/>
        </p:spPr>
        <p:txBody>
          <a:bodyPr wrap="square" rtlCol="0">
            <a:spAutoFit/>
          </a:bodyPr>
          <a:lstStyle/>
          <a:p>
            <a:pPr algn="ctr"/>
            <a:r>
              <a:rPr kumimoji="1" lang="zh-CN" altLang="en-US" sz="1000" dirty="0">
                <a:solidFill>
                  <a:schemeClr val="bg1"/>
                </a:solidFill>
                <a:latin typeface="微软雅黑" panose="020B0503020204020204" charset="-122"/>
                <a:ea typeface="微软雅黑" panose="020B0503020204020204" charset="-122"/>
              </a:rPr>
              <a:t>访客将信息发给被访人</a:t>
            </a:r>
          </a:p>
        </p:txBody>
      </p:sp>
      <p:sp>
        <p:nvSpPr>
          <p:cNvPr id="28" name="文本框 27">
            <a:extLst>
              <a:ext uri="{FF2B5EF4-FFF2-40B4-BE49-F238E27FC236}">
                <a16:creationId xmlns:a16="http://schemas.microsoft.com/office/drawing/2014/main" id="{86FA1D0E-9932-3245-8064-2F3E4AE0906A}"/>
              </a:ext>
            </a:extLst>
          </p:cNvPr>
          <p:cNvSpPr txBox="1"/>
          <p:nvPr/>
        </p:nvSpPr>
        <p:spPr>
          <a:xfrm>
            <a:off x="3442377" y="3681484"/>
            <a:ext cx="1113892" cy="400110"/>
          </a:xfrm>
          <a:prstGeom prst="rect">
            <a:avLst/>
          </a:prstGeom>
          <a:noFill/>
        </p:spPr>
        <p:txBody>
          <a:bodyPr wrap="square" rtlCol="0">
            <a:spAutoFit/>
          </a:bodyPr>
          <a:lstStyle/>
          <a:p>
            <a:pPr algn="ctr"/>
            <a:r>
              <a:rPr kumimoji="1" lang="zh-CN" altLang="en-US" sz="1000" dirty="0">
                <a:solidFill>
                  <a:schemeClr val="bg1"/>
                </a:solidFill>
                <a:latin typeface="微软雅黑" panose="020B0503020204020204" charset="-122"/>
                <a:ea typeface="微软雅黑" panose="020B0503020204020204" charset="-122"/>
              </a:rPr>
              <a:t>访客通过验证，访客进入公司</a:t>
            </a:r>
          </a:p>
        </p:txBody>
      </p:sp>
      <p:sp>
        <p:nvSpPr>
          <p:cNvPr id="29" name="文本框 28">
            <a:extLst>
              <a:ext uri="{FF2B5EF4-FFF2-40B4-BE49-F238E27FC236}">
                <a16:creationId xmlns:a16="http://schemas.microsoft.com/office/drawing/2014/main" id="{A9373BD7-466F-854A-A306-F3BBF7CE9EBD}"/>
              </a:ext>
            </a:extLst>
          </p:cNvPr>
          <p:cNvSpPr txBox="1"/>
          <p:nvPr/>
        </p:nvSpPr>
        <p:spPr>
          <a:xfrm>
            <a:off x="6688702" y="3725173"/>
            <a:ext cx="1271212" cy="400110"/>
          </a:xfrm>
          <a:prstGeom prst="rect">
            <a:avLst/>
          </a:prstGeom>
          <a:noFill/>
        </p:spPr>
        <p:txBody>
          <a:bodyPr wrap="square" rtlCol="0">
            <a:spAutoFit/>
          </a:bodyPr>
          <a:lstStyle/>
          <a:p>
            <a:pPr algn="ctr"/>
            <a:r>
              <a:rPr kumimoji="1" lang="zh-CN" altLang="en-US" sz="1000" dirty="0">
                <a:solidFill>
                  <a:schemeClr val="bg1"/>
                </a:solidFill>
                <a:latin typeface="微软雅黑" panose="020B0503020204020204" charset="-122"/>
                <a:ea typeface="微软雅黑" panose="020B0503020204020204" charset="-122"/>
              </a:rPr>
              <a:t>被访人通知访客信息已录入</a:t>
            </a:r>
          </a:p>
        </p:txBody>
      </p:sp>
      <p:sp>
        <p:nvSpPr>
          <p:cNvPr id="30" name="文本框 29">
            <a:extLst>
              <a:ext uri="{FF2B5EF4-FFF2-40B4-BE49-F238E27FC236}">
                <a16:creationId xmlns:a16="http://schemas.microsoft.com/office/drawing/2014/main" id="{A8005495-53E8-5B4F-A468-E04BAF9BFFF7}"/>
              </a:ext>
            </a:extLst>
          </p:cNvPr>
          <p:cNvSpPr txBox="1"/>
          <p:nvPr/>
        </p:nvSpPr>
        <p:spPr>
          <a:xfrm>
            <a:off x="7972703" y="3736539"/>
            <a:ext cx="1270907" cy="400110"/>
          </a:xfrm>
          <a:prstGeom prst="rect">
            <a:avLst/>
          </a:prstGeom>
          <a:noFill/>
        </p:spPr>
        <p:txBody>
          <a:bodyPr wrap="square" rtlCol="0">
            <a:spAutoFit/>
          </a:bodyPr>
          <a:lstStyle/>
          <a:p>
            <a:pPr algn="ctr"/>
            <a:r>
              <a:rPr kumimoji="1" lang="zh-CN" altLang="en-US" sz="1000" dirty="0">
                <a:solidFill>
                  <a:schemeClr val="bg1"/>
                </a:solidFill>
                <a:latin typeface="微软雅黑" panose="020B0503020204020204" charset="-122"/>
                <a:ea typeface="微软雅黑" panose="020B0503020204020204" charset="-122"/>
              </a:rPr>
              <a:t>信息录入后反馈后被访人</a:t>
            </a:r>
          </a:p>
        </p:txBody>
      </p:sp>
      <p:sp>
        <p:nvSpPr>
          <p:cNvPr id="31" name="文本框 30">
            <a:extLst>
              <a:ext uri="{FF2B5EF4-FFF2-40B4-BE49-F238E27FC236}">
                <a16:creationId xmlns:a16="http://schemas.microsoft.com/office/drawing/2014/main" id="{3FE8C83F-9F66-8F40-995F-EB838ADCE489}"/>
              </a:ext>
            </a:extLst>
          </p:cNvPr>
          <p:cNvSpPr txBox="1"/>
          <p:nvPr/>
        </p:nvSpPr>
        <p:spPr>
          <a:xfrm>
            <a:off x="8090747" y="2354837"/>
            <a:ext cx="1113892" cy="400110"/>
          </a:xfrm>
          <a:prstGeom prst="rect">
            <a:avLst/>
          </a:prstGeom>
          <a:noFill/>
        </p:spPr>
        <p:txBody>
          <a:bodyPr wrap="square" rtlCol="0">
            <a:spAutoFit/>
          </a:bodyPr>
          <a:lstStyle/>
          <a:p>
            <a:pPr algn="ctr"/>
            <a:r>
              <a:rPr kumimoji="1" lang="zh-CN" altLang="en-US" sz="1000" dirty="0">
                <a:solidFill>
                  <a:schemeClr val="bg1"/>
                </a:solidFill>
                <a:latin typeface="微软雅黑" panose="020B0503020204020204" charset="-122"/>
                <a:ea typeface="微软雅黑" panose="020B0503020204020204" charset="-122"/>
              </a:rPr>
              <a:t>行政部门将访客信息录入系统</a:t>
            </a:r>
          </a:p>
        </p:txBody>
      </p:sp>
      <p:sp>
        <p:nvSpPr>
          <p:cNvPr id="32" name="文本框 31">
            <a:extLst>
              <a:ext uri="{FF2B5EF4-FFF2-40B4-BE49-F238E27FC236}">
                <a16:creationId xmlns:a16="http://schemas.microsoft.com/office/drawing/2014/main" id="{F5E85C21-7C7D-0142-B183-FC908446D450}"/>
              </a:ext>
            </a:extLst>
          </p:cNvPr>
          <p:cNvSpPr txBox="1"/>
          <p:nvPr/>
        </p:nvSpPr>
        <p:spPr>
          <a:xfrm>
            <a:off x="6726705" y="2361797"/>
            <a:ext cx="1113892" cy="400110"/>
          </a:xfrm>
          <a:prstGeom prst="rect">
            <a:avLst/>
          </a:prstGeom>
          <a:noFill/>
        </p:spPr>
        <p:txBody>
          <a:bodyPr wrap="square" rtlCol="0">
            <a:spAutoFit/>
          </a:bodyPr>
          <a:lstStyle/>
          <a:p>
            <a:pPr algn="ctr"/>
            <a:r>
              <a:rPr kumimoji="1" lang="zh-CN" altLang="en-US" sz="1000" dirty="0">
                <a:solidFill>
                  <a:schemeClr val="bg1"/>
                </a:solidFill>
                <a:latin typeface="微软雅黑" panose="020B0503020204020204" charset="-122"/>
                <a:ea typeface="微软雅黑" panose="020B0503020204020204" charset="-122"/>
              </a:rPr>
              <a:t>行政部门拿到访客信息</a:t>
            </a:r>
          </a:p>
        </p:txBody>
      </p:sp>
      <p:sp>
        <p:nvSpPr>
          <p:cNvPr id="33" name="文本框 32">
            <a:extLst>
              <a:ext uri="{FF2B5EF4-FFF2-40B4-BE49-F238E27FC236}">
                <a16:creationId xmlns:a16="http://schemas.microsoft.com/office/drawing/2014/main" id="{2A7A6AAC-DD58-5548-A811-C4B68C3D461D}"/>
              </a:ext>
            </a:extLst>
          </p:cNvPr>
          <p:cNvSpPr txBox="1"/>
          <p:nvPr/>
        </p:nvSpPr>
        <p:spPr>
          <a:xfrm>
            <a:off x="5250293" y="2381084"/>
            <a:ext cx="1113892" cy="553998"/>
          </a:xfrm>
          <a:prstGeom prst="rect">
            <a:avLst/>
          </a:prstGeom>
          <a:noFill/>
        </p:spPr>
        <p:txBody>
          <a:bodyPr wrap="square" rtlCol="0">
            <a:spAutoFit/>
          </a:bodyPr>
          <a:lstStyle/>
          <a:p>
            <a:pPr algn="ctr"/>
            <a:r>
              <a:rPr kumimoji="1" lang="zh-CN" altLang="en-US" sz="1000" dirty="0">
                <a:solidFill>
                  <a:schemeClr val="bg1"/>
                </a:solidFill>
                <a:latin typeface="微软雅黑" panose="020B0503020204020204" charset="-122"/>
                <a:ea typeface="微软雅黑" panose="020B0503020204020204" charset="-122"/>
              </a:rPr>
              <a:t>被访人授权后将信息反馈给行政部门</a:t>
            </a:r>
          </a:p>
        </p:txBody>
      </p:sp>
      <p:pic>
        <p:nvPicPr>
          <p:cNvPr id="34" name="图形 33" descr="目标受众">
            <a:extLst>
              <a:ext uri="{FF2B5EF4-FFF2-40B4-BE49-F238E27FC236}">
                <a16:creationId xmlns:a16="http://schemas.microsoft.com/office/drawing/2014/main" id="{2F9A929D-77C1-5747-BE42-F33DEFB2FE66}"/>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138639" y="2985084"/>
            <a:ext cx="349732" cy="349732"/>
          </a:xfrm>
          <a:prstGeom prst="rect">
            <a:avLst/>
          </a:prstGeom>
        </p:spPr>
      </p:pic>
      <p:sp>
        <p:nvSpPr>
          <p:cNvPr id="35" name="箭头: 右 90">
            <a:extLst>
              <a:ext uri="{FF2B5EF4-FFF2-40B4-BE49-F238E27FC236}">
                <a16:creationId xmlns:a16="http://schemas.microsoft.com/office/drawing/2014/main" id="{FEB06653-512A-574F-BBC8-CC0D8D245EBF}"/>
              </a:ext>
            </a:extLst>
          </p:cNvPr>
          <p:cNvSpPr/>
          <p:nvPr/>
        </p:nvSpPr>
        <p:spPr>
          <a:xfrm>
            <a:off x="7690188" y="2107873"/>
            <a:ext cx="490433" cy="152772"/>
          </a:xfrm>
          <a:prstGeom prst="rightArrow">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a:solidFill>
                <a:schemeClr val="bg1"/>
              </a:solidFill>
            </a:endParaRPr>
          </a:p>
        </p:txBody>
      </p:sp>
      <p:sp>
        <p:nvSpPr>
          <p:cNvPr id="36" name="箭头: 右 91">
            <a:extLst>
              <a:ext uri="{FF2B5EF4-FFF2-40B4-BE49-F238E27FC236}">
                <a16:creationId xmlns:a16="http://schemas.microsoft.com/office/drawing/2014/main" id="{8B34636D-5ECE-0A4A-9FB1-E69A8D93FD1B}"/>
              </a:ext>
            </a:extLst>
          </p:cNvPr>
          <p:cNvSpPr/>
          <p:nvPr/>
        </p:nvSpPr>
        <p:spPr>
          <a:xfrm>
            <a:off x="6231838" y="2120988"/>
            <a:ext cx="490433" cy="171976"/>
          </a:xfrm>
          <a:prstGeom prst="rightArrow">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a:solidFill>
                <a:schemeClr val="bg1"/>
              </a:solidFill>
            </a:endParaRPr>
          </a:p>
        </p:txBody>
      </p:sp>
      <p:sp>
        <p:nvSpPr>
          <p:cNvPr id="37" name="箭头: 右 92">
            <a:extLst>
              <a:ext uri="{FF2B5EF4-FFF2-40B4-BE49-F238E27FC236}">
                <a16:creationId xmlns:a16="http://schemas.microsoft.com/office/drawing/2014/main" id="{85536A3E-DA55-104A-9DF5-D304CACBF5AA}"/>
              </a:ext>
            </a:extLst>
          </p:cNvPr>
          <p:cNvSpPr/>
          <p:nvPr/>
        </p:nvSpPr>
        <p:spPr>
          <a:xfrm>
            <a:off x="4460327" y="2129754"/>
            <a:ext cx="490433" cy="171976"/>
          </a:xfrm>
          <a:prstGeom prst="rightArrow">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a:solidFill>
                <a:schemeClr val="bg1"/>
              </a:solidFill>
            </a:endParaRPr>
          </a:p>
        </p:txBody>
      </p:sp>
      <p:sp>
        <p:nvSpPr>
          <p:cNvPr id="38" name="箭头: 下 93">
            <a:extLst>
              <a:ext uri="{FF2B5EF4-FFF2-40B4-BE49-F238E27FC236}">
                <a16:creationId xmlns:a16="http://schemas.microsoft.com/office/drawing/2014/main" id="{DE94BA7D-9564-4649-A1A1-E05B5D546E18}"/>
              </a:ext>
            </a:extLst>
          </p:cNvPr>
          <p:cNvSpPr/>
          <p:nvPr/>
        </p:nvSpPr>
        <p:spPr>
          <a:xfrm>
            <a:off x="8572279" y="2636544"/>
            <a:ext cx="150829" cy="309801"/>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9" name="箭头: 左 94">
            <a:extLst>
              <a:ext uri="{FF2B5EF4-FFF2-40B4-BE49-F238E27FC236}">
                <a16:creationId xmlns:a16="http://schemas.microsoft.com/office/drawing/2014/main" id="{EE5DFFF6-B007-4940-ABF9-613D9E2EEE92}"/>
              </a:ext>
            </a:extLst>
          </p:cNvPr>
          <p:cNvSpPr/>
          <p:nvPr/>
        </p:nvSpPr>
        <p:spPr>
          <a:xfrm>
            <a:off x="7786190" y="3389782"/>
            <a:ext cx="428625" cy="175619"/>
          </a:xfrm>
          <a:prstGeom prst="lef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pic>
        <p:nvPicPr>
          <p:cNvPr id="40" name="图片 39" descr="文件 (4)">
            <a:extLst>
              <a:ext uri="{FF2B5EF4-FFF2-40B4-BE49-F238E27FC236}">
                <a16:creationId xmlns:a16="http://schemas.microsoft.com/office/drawing/2014/main" id="{393649CC-0612-964D-AF72-8DFFCF4246D3}"/>
              </a:ext>
            </a:extLst>
          </p:cNvPr>
          <p:cNvPicPr>
            <a:picLocks noChangeAspect="1"/>
          </p:cNvPicPr>
          <p:nvPr/>
        </p:nvPicPr>
        <p:blipFill>
          <a:blip r:embed="rId17" cstate="print"/>
          <a:stretch>
            <a:fillRect/>
          </a:stretch>
        </p:blipFill>
        <p:spPr>
          <a:xfrm>
            <a:off x="2297004" y="4959208"/>
            <a:ext cx="326154" cy="326154"/>
          </a:xfrm>
          <a:prstGeom prst="rect">
            <a:avLst/>
          </a:prstGeom>
        </p:spPr>
      </p:pic>
      <p:pic>
        <p:nvPicPr>
          <p:cNvPr id="41" name="图形 40" descr="月历">
            <a:extLst>
              <a:ext uri="{FF2B5EF4-FFF2-40B4-BE49-F238E27FC236}">
                <a16:creationId xmlns:a16="http://schemas.microsoft.com/office/drawing/2014/main" id="{BB630B42-AD14-374F-BDC1-CAE4CF953B88}"/>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3621430" y="4781354"/>
            <a:ext cx="340931" cy="340931"/>
          </a:xfrm>
          <a:prstGeom prst="rect">
            <a:avLst/>
          </a:prstGeom>
        </p:spPr>
      </p:pic>
      <p:pic>
        <p:nvPicPr>
          <p:cNvPr id="42" name="图片 41" descr="ibot">
            <a:extLst>
              <a:ext uri="{FF2B5EF4-FFF2-40B4-BE49-F238E27FC236}">
                <a16:creationId xmlns:a16="http://schemas.microsoft.com/office/drawing/2014/main" id="{4D053603-AABE-A643-B7C4-FFD61D929908}"/>
              </a:ext>
            </a:extLst>
          </p:cNvPr>
          <p:cNvPicPr>
            <a:picLocks noChangeAspect="1"/>
          </p:cNvPicPr>
          <p:nvPr/>
        </p:nvPicPr>
        <p:blipFill>
          <a:blip r:embed="rId2" cstate="print"/>
          <a:stretch>
            <a:fillRect/>
          </a:stretch>
        </p:blipFill>
        <p:spPr>
          <a:xfrm>
            <a:off x="3854472" y="4763102"/>
            <a:ext cx="565151" cy="565151"/>
          </a:xfrm>
          <a:prstGeom prst="rect">
            <a:avLst/>
          </a:prstGeom>
        </p:spPr>
      </p:pic>
      <p:pic>
        <p:nvPicPr>
          <p:cNvPr id="43" name="图形 42" descr="Internet">
            <a:extLst>
              <a:ext uri="{FF2B5EF4-FFF2-40B4-BE49-F238E27FC236}">
                <a16:creationId xmlns:a16="http://schemas.microsoft.com/office/drawing/2014/main" id="{EFE03FE5-864D-5D4C-B15D-A6156BF7D0DD}"/>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4835372" y="4867352"/>
            <a:ext cx="403296" cy="403296"/>
          </a:xfrm>
          <a:prstGeom prst="rect">
            <a:avLst/>
          </a:prstGeom>
        </p:spPr>
      </p:pic>
      <p:pic>
        <p:nvPicPr>
          <p:cNvPr id="44" name="图片 43" descr="ibot">
            <a:extLst>
              <a:ext uri="{FF2B5EF4-FFF2-40B4-BE49-F238E27FC236}">
                <a16:creationId xmlns:a16="http://schemas.microsoft.com/office/drawing/2014/main" id="{CD9A09CD-1B2E-0B45-9D13-03E3D6534D34}"/>
              </a:ext>
            </a:extLst>
          </p:cNvPr>
          <p:cNvPicPr>
            <a:picLocks noChangeAspect="1"/>
          </p:cNvPicPr>
          <p:nvPr/>
        </p:nvPicPr>
        <p:blipFill>
          <a:blip r:embed="rId2" cstate="print"/>
          <a:stretch>
            <a:fillRect/>
          </a:stretch>
        </p:blipFill>
        <p:spPr>
          <a:xfrm>
            <a:off x="5120316" y="4769529"/>
            <a:ext cx="565151" cy="565151"/>
          </a:xfrm>
          <a:prstGeom prst="rect">
            <a:avLst/>
          </a:prstGeom>
        </p:spPr>
      </p:pic>
      <p:pic>
        <p:nvPicPr>
          <p:cNvPr id="45" name="图形 44" descr="复选标记">
            <a:extLst>
              <a:ext uri="{FF2B5EF4-FFF2-40B4-BE49-F238E27FC236}">
                <a16:creationId xmlns:a16="http://schemas.microsoft.com/office/drawing/2014/main" id="{D926075C-450A-D64E-8CE8-FB2413E6ACE9}"/>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6216536" y="4947796"/>
            <a:ext cx="349732" cy="349732"/>
          </a:xfrm>
          <a:prstGeom prst="rect">
            <a:avLst/>
          </a:prstGeom>
        </p:spPr>
      </p:pic>
      <p:pic>
        <p:nvPicPr>
          <p:cNvPr id="46" name="图片 45" descr="ibot">
            <a:extLst>
              <a:ext uri="{FF2B5EF4-FFF2-40B4-BE49-F238E27FC236}">
                <a16:creationId xmlns:a16="http://schemas.microsoft.com/office/drawing/2014/main" id="{D9FC3DCE-4C34-0348-9F57-40EDC5A020CB}"/>
              </a:ext>
            </a:extLst>
          </p:cNvPr>
          <p:cNvPicPr>
            <a:picLocks noChangeAspect="1"/>
          </p:cNvPicPr>
          <p:nvPr/>
        </p:nvPicPr>
        <p:blipFill>
          <a:blip r:embed="rId2" cstate="print"/>
          <a:stretch>
            <a:fillRect/>
          </a:stretch>
        </p:blipFill>
        <p:spPr>
          <a:xfrm>
            <a:off x="6464888" y="4769528"/>
            <a:ext cx="565151" cy="565151"/>
          </a:xfrm>
          <a:prstGeom prst="rect">
            <a:avLst/>
          </a:prstGeom>
        </p:spPr>
      </p:pic>
      <p:pic>
        <p:nvPicPr>
          <p:cNvPr id="47" name="图形 46" descr="智能手机">
            <a:extLst>
              <a:ext uri="{FF2B5EF4-FFF2-40B4-BE49-F238E27FC236}">
                <a16:creationId xmlns:a16="http://schemas.microsoft.com/office/drawing/2014/main" id="{9B2FA4AE-4900-EE4C-804D-5C9862B10AB3}"/>
              </a:ext>
            </a:extLst>
          </p:cNvPr>
          <p:cNvPicPr>
            <a:picLocks noChangeAspect="1"/>
          </p:cNvPicPr>
          <p:nvPr/>
        </p:nvPicPr>
        <p:blipFill>
          <a:blip r:embed="rId24" cstate="print">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7644773" y="4894436"/>
            <a:ext cx="384997" cy="384997"/>
          </a:xfrm>
          <a:prstGeom prst="rect">
            <a:avLst/>
          </a:prstGeom>
        </p:spPr>
      </p:pic>
      <p:pic>
        <p:nvPicPr>
          <p:cNvPr id="48" name="图片 47" descr="ibot">
            <a:extLst>
              <a:ext uri="{FF2B5EF4-FFF2-40B4-BE49-F238E27FC236}">
                <a16:creationId xmlns:a16="http://schemas.microsoft.com/office/drawing/2014/main" id="{69992CDE-7000-3D46-9C23-1F81A4756473}"/>
              </a:ext>
            </a:extLst>
          </p:cNvPr>
          <p:cNvPicPr>
            <a:picLocks noChangeAspect="1"/>
          </p:cNvPicPr>
          <p:nvPr/>
        </p:nvPicPr>
        <p:blipFill>
          <a:blip r:embed="rId2" cstate="print"/>
          <a:stretch>
            <a:fillRect/>
          </a:stretch>
        </p:blipFill>
        <p:spPr>
          <a:xfrm>
            <a:off x="7928415" y="4763101"/>
            <a:ext cx="565151" cy="565151"/>
          </a:xfrm>
          <a:prstGeom prst="rect">
            <a:avLst/>
          </a:prstGeom>
        </p:spPr>
      </p:pic>
      <p:sp>
        <p:nvSpPr>
          <p:cNvPr id="49" name="文本框 48">
            <a:extLst>
              <a:ext uri="{FF2B5EF4-FFF2-40B4-BE49-F238E27FC236}">
                <a16:creationId xmlns:a16="http://schemas.microsoft.com/office/drawing/2014/main" id="{360C7EE9-75D8-C347-80EE-BCA91A4E9A8A}"/>
              </a:ext>
            </a:extLst>
          </p:cNvPr>
          <p:cNvSpPr txBox="1"/>
          <p:nvPr/>
        </p:nvSpPr>
        <p:spPr>
          <a:xfrm>
            <a:off x="2257603" y="5442345"/>
            <a:ext cx="1113892" cy="400110"/>
          </a:xfrm>
          <a:prstGeom prst="rect">
            <a:avLst/>
          </a:prstGeom>
          <a:noFill/>
        </p:spPr>
        <p:txBody>
          <a:bodyPr wrap="square" rtlCol="0">
            <a:spAutoFit/>
          </a:bodyPr>
          <a:lstStyle/>
          <a:p>
            <a:pPr algn="ctr"/>
            <a:r>
              <a:rPr kumimoji="1" lang="zh-CN" altLang="en-US" sz="1000" dirty="0">
                <a:solidFill>
                  <a:srgbClr val="00AE57"/>
                </a:solidFill>
                <a:latin typeface="微软雅黑" panose="020B0503020204020204" charset="-122"/>
                <a:ea typeface="微软雅黑" panose="020B0503020204020204" charset="-122"/>
              </a:rPr>
              <a:t>访客扫描录入信息</a:t>
            </a:r>
          </a:p>
        </p:txBody>
      </p:sp>
      <p:sp>
        <p:nvSpPr>
          <p:cNvPr id="50" name="文本框 49">
            <a:extLst>
              <a:ext uri="{FF2B5EF4-FFF2-40B4-BE49-F238E27FC236}">
                <a16:creationId xmlns:a16="http://schemas.microsoft.com/office/drawing/2014/main" id="{9DE11FDA-7BC8-164A-BCEE-3B990BFC3AC4}"/>
              </a:ext>
            </a:extLst>
          </p:cNvPr>
          <p:cNvSpPr txBox="1"/>
          <p:nvPr/>
        </p:nvSpPr>
        <p:spPr>
          <a:xfrm>
            <a:off x="3490926" y="5387984"/>
            <a:ext cx="1113892" cy="246221"/>
          </a:xfrm>
          <a:prstGeom prst="rect">
            <a:avLst/>
          </a:prstGeom>
          <a:noFill/>
        </p:spPr>
        <p:txBody>
          <a:bodyPr wrap="square" rtlCol="0">
            <a:spAutoFit/>
          </a:bodyPr>
          <a:lstStyle/>
          <a:p>
            <a:r>
              <a:rPr kumimoji="1" lang="zh-CN" altLang="en-US" sz="1000" dirty="0">
                <a:solidFill>
                  <a:srgbClr val="03AF58"/>
                </a:solidFill>
                <a:latin typeface="微软雅黑" panose="020B0503020204020204" charset="-122"/>
                <a:ea typeface="微软雅黑" panose="020B0503020204020204" charset="-122"/>
              </a:rPr>
              <a:t>被访人审批</a:t>
            </a:r>
          </a:p>
        </p:txBody>
      </p:sp>
      <p:pic>
        <p:nvPicPr>
          <p:cNvPr id="51" name="图形 50" descr="列表">
            <a:extLst>
              <a:ext uri="{FF2B5EF4-FFF2-40B4-BE49-F238E27FC236}">
                <a16:creationId xmlns:a16="http://schemas.microsoft.com/office/drawing/2014/main" id="{940AB193-26AD-D14C-B178-420AA1E119A3}"/>
              </a:ext>
            </a:extLst>
          </p:cNvPr>
          <p:cNvPicPr>
            <a:picLocks noChangeAspect="1"/>
          </p:cNvPicPr>
          <p:nvPr/>
        </p:nvPicPr>
        <p:blipFill>
          <a:blip r:embed="rId26" cstate="print">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3631867" y="5064568"/>
            <a:ext cx="335200" cy="335200"/>
          </a:xfrm>
          <a:prstGeom prst="rect">
            <a:avLst/>
          </a:prstGeom>
        </p:spPr>
      </p:pic>
      <p:sp>
        <p:nvSpPr>
          <p:cNvPr id="52" name="文本框 51">
            <a:extLst>
              <a:ext uri="{FF2B5EF4-FFF2-40B4-BE49-F238E27FC236}">
                <a16:creationId xmlns:a16="http://schemas.microsoft.com/office/drawing/2014/main" id="{382058E2-F7FD-924B-8AF4-7A6158C18159}"/>
              </a:ext>
            </a:extLst>
          </p:cNvPr>
          <p:cNvSpPr txBox="1"/>
          <p:nvPr/>
        </p:nvSpPr>
        <p:spPr>
          <a:xfrm>
            <a:off x="4736696" y="5363432"/>
            <a:ext cx="1113892" cy="246221"/>
          </a:xfrm>
          <a:prstGeom prst="rect">
            <a:avLst/>
          </a:prstGeom>
          <a:noFill/>
        </p:spPr>
        <p:txBody>
          <a:bodyPr wrap="square" rtlCol="0">
            <a:spAutoFit/>
          </a:bodyPr>
          <a:lstStyle/>
          <a:p>
            <a:pPr algn="ctr"/>
            <a:r>
              <a:rPr kumimoji="1" lang="zh-CN" altLang="en-US" sz="1000" dirty="0">
                <a:solidFill>
                  <a:srgbClr val="00AE57"/>
                </a:solidFill>
                <a:latin typeface="微软雅黑" panose="020B0503020204020204" charset="-122"/>
                <a:ea typeface="微软雅黑" panose="020B0503020204020204" charset="-122"/>
              </a:rPr>
              <a:t>记录访客信息</a:t>
            </a:r>
          </a:p>
        </p:txBody>
      </p:sp>
      <p:sp>
        <p:nvSpPr>
          <p:cNvPr id="53" name="文本框 52">
            <a:extLst>
              <a:ext uri="{FF2B5EF4-FFF2-40B4-BE49-F238E27FC236}">
                <a16:creationId xmlns:a16="http://schemas.microsoft.com/office/drawing/2014/main" id="{D6A33F54-DC76-9D47-B53D-F338DD3BEB83}"/>
              </a:ext>
            </a:extLst>
          </p:cNvPr>
          <p:cNvSpPr txBox="1"/>
          <p:nvPr/>
        </p:nvSpPr>
        <p:spPr>
          <a:xfrm>
            <a:off x="6037652" y="5379366"/>
            <a:ext cx="1362429" cy="246221"/>
          </a:xfrm>
          <a:prstGeom prst="rect">
            <a:avLst/>
          </a:prstGeom>
          <a:noFill/>
        </p:spPr>
        <p:txBody>
          <a:bodyPr wrap="square" rtlCol="0">
            <a:spAutoFit/>
          </a:bodyPr>
          <a:lstStyle/>
          <a:p>
            <a:pPr algn="ctr"/>
            <a:r>
              <a:rPr kumimoji="1" lang="zh-CN" altLang="en-US" sz="1000" dirty="0">
                <a:solidFill>
                  <a:srgbClr val="00AE57"/>
                </a:solidFill>
                <a:latin typeface="微软雅黑" panose="020B0503020204020204" charset="-122"/>
                <a:ea typeface="微软雅黑" panose="020B0503020204020204" charset="-122"/>
              </a:rPr>
              <a:t>访客信息录入系统</a:t>
            </a:r>
          </a:p>
        </p:txBody>
      </p:sp>
      <p:sp>
        <p:nvSpPr>
          <p:cNvPr id="54" name="文本框 53">
            <a:extLst>
              <a:ext uri="{FF2B5EF4-FFF2-40B4-BE49-F238E27FC236}">
                <a16:creationId xmlns:a16="http://schemas.microsoft.com/office/drawing/2014/main" id="{73610CD2-0143-5742-8813-3B9DFA7BE54C}"/>
              </a:ext>
            </a:extLst>
          </p:cNvPr>
          <p:cNvSpPr txBox="1"/>
          <p:nvPr/>
        </p:nvSpPr>
        <p:spPr>
          <a:xfrm>
            <a:off x="7625363" y="5379366"/>
            <a:ext cx="1113892" cy="553998"/>
          </a:xfrm>
          <a:prstGeom prst="rect">
            <a:avLst/>
          </a:prstGeom>
          <a:noFill/>
        </p:spPr>
        <p:txBody>
          <a:bodyPr wrap="square" rtlCol="0">
            <a:spAutoFit/>
          </a:bodyPr>
          <a:lstStyle/>
          <a:p>
            <a:pPr algn="ctr"/>
            <a:r>
              <a:rPr kumimoji="1" lang="zh-CN" altLang="en-US" sz="1000" dirty="0">
                <a:solidFill>
                  <a:srgbClr val="00AE57"/>
                </a:solidFill>
                <a:latin typeface="微软雅黑" panose="020B0503020204020204" charset="-122"/>
                <a:ea typeface="微软雅黑" panose="020B0503020204020204" charset="-122"/>
              </a:rPr>
              <a:t>访客携带证件至公司验证访客信息</a:t>
            </a:r>
          </a:p>
        </p:txBody>
      </p:sp>
      <p:sp>
        <p:nvSpPr>
          <p:cNvPr id="55" name="箭头: 右 119">
            <a:extLst>
              <a:ext uri="{FF2B5EF4-FFF2-40B4-BE49-F238E27FC236}">
                <a16:creationId xmlns:a16="http://schemas.microsoft.com/office/drawing/2014/main" id="{2A18C9AA-FEE8-C54A-A2F9-BD3740C93238}"/>
              </a:ext>
            </a:extLst>
          </p:cNvPr>
          <p:cNvSpPr/>
          <p:nvPr/>
        </p:nvSpPr>
        <p:spPr>
          <a:xfrm>
            <a:off x="7205434" y="5093358"/>
            <a:ext cx="424066" cy="138864"/>
          </a:xfrm>
          <a:prstGeom prst="rightArrow">
            <a:avLst/>
          </a:prstGeom>
          <a:solidFill>
            <a:srgbClr val="00B05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a:p>
        </p:txBody>
      </p:sp>
      <p:sp>
        <p:nvSpPr>
          <p:cNvPr id="56" name="箭头: 右 120">
            <a:extLst>
              <a:ext uri="{FF2B5EF4-FFF2-40B4-BE49-F238E27FC236}">
                <a16:creationId xmlns:a16="http://schemas.microsoft.com/office/drawing/2014/main" id="{F2C52DD2-6788-3F4F-8F13-11FE9B4E2B0C}"/>
              </a:ext>
            </a:extLst>
          </p:cNvPr>
          <p:cNvSpPr/>
          <p:nvPr/>
        </p:nvSpPr>
        <p:spPr>
          <a:xfrm>
            <a:off x="5745666" y="5134783"/>
            <a:ext cx="424066" cy="138864"/>
          </a:xfrm>
          <a:prstGeom prst="rightArrow">
            <a:avLst/>
          </a:prstGeom>
          <a:solidFill>
            <a:srgbClr val="00B05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a:p>
        </p:txBody>
      </p:sp>
      <p:sp>
        <p:nvSpPr>
          <p:cNvPr id="57" name="箭头: 右 121">
            <a:extLst>
              <a:ext uri="{FF2B5EF4-FFF2-40B4-BE49-F238E27FC236}">
                <a16:creationId xmlns:a16="http://schemas.microsoft.com/office/drawing/2014/main" id="{DFF897D3-252F-B84F-AE23-1360486CCEE9}"/>
              </a:ext>
            </a:extLst>
          </p:cNvPr>
          <p:cNvSpPr/>
          <p:nvPr/>
        </p:nvSpPr>
        <p:spPr>
          <a:xfrm>
            <a:off x="4429992" y="5078944"/>
            <a:ext cx="424066" cy="138864"/>
          </a:xfrm>
          <a:prstGeom prst="rightArrow">
            <a:avLst/>
          </a:prstGeom>
          <a:solidFill>
            <a:srgbClr val="00B05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a:p>
        </p:txBody>
      </p:sp>
      <p:sp>
        <p:nvSpPr>
          <p:cNvPr id="58" name="箭头: 右 122">
            <a:extLst>
              <a:ext uri="{FF2B5EF4-FFF2-40B4-BE49-F238E27FC236}">
                <a16:creationId xmlns:a16="http://schemas.microsoft.com/office/drawing/2014/main" id="{1DB2CB3D-29F6-5B4C-B6B7-7395C2E08553}"/>
              </a:ext>
            </a:extLst>
          </p:cNvPr>
          <p:cNvSpPr/>
          <p:nvPr/>
        </p:nvSpPr>
        <p:spPr>
          <a:xfrm>
            <a:off x="3164896" y="5089714"/>
            <a:ext cx="424066" cy="138864"/>
          </a:xfrm>
          <a:prstGeom prst="rightArrow">
            <a:avLst/>
          </a:prstGeom>
          <a:solidFill>
            <a:srgbClr val="00B05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a:p>
        </p:txBody>
      </p:sp>
      <p:sp>
        <p:nvSpPr>
          <p:cNvPr id="59" name="箭头: 右 124">
            <a:extLst>
              <a:ext uri="{FF2B5EF4-FFF2-40B4-BE49-F238E27FC236}">
                <a16:creationId xmlns:a16="http://schemas.microsoft.com/office/drawing/2014/main" id="{F6A92F14-521B-8F43-811F-304DFD6315D7}"/>
              </a:ext>
            </a:extLst>
          </p:cNvPr>
          <p:cNvSpPr/>
          <p:nvPr/>
        </p:nvSpPr>
        <p:spPr>
          <a:xfrm>
            <a:off x="8535427" y="5053275"/>
            <a:ext cx="424066" cy="138864"/>
          </a:xfrm>
          <a:prstGeom prst="rightArrow">
            <a:avLst/>
          </a:prstGeom>
          <a:solidFill>
            <a:srgbClr val="00B050"/>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zh-CN" altLang="en-US"/>
          </a:p>
        </p:txBody>
      </p:sp>
      <p:sp>
        <p:nvSpPr>
          <p:cNvPr id="60" name="箭头: 左 94">
            <a:extLst>
              <a:ext uri="{FF2B5EF4-FFF2-40B4-BE49-F238E27FC236}">
                <a16:creationId xmlns:a16="http://schemas.microsoft.com/office/drawing/2014/main" id="{AEE139C9-BAAA-BF4F-9F48-6E9C117F7947}"/>
              </a:ext>
            </a:extLst>
          </p:cNvPr>
          <p:cNvSpPr/>
          <p:nvPr/>
        </p:nvSpPr>
        <p:spPr>
          <a:xfrm>
            <a:off x="6298080" y="3419148"/>
            <a:ext cx="428625" cy="175619"/>
          </a:xfrm>
          <a:prstGeom prst="lef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pic>
        <p:nvPicPr>
          <p:cNvPr id="61" name="图片 60" descr="ibot">
            <a:extLst>
              <a:ext uri="{FF2B5EF4-FFF2-40B4-BE49-F238E27FC236}">
                <a16:creationId xmlns:a16="http://schemas.microsoft.com/office/drawing/2014/main" id="{D830A3BC-A26F-5D4C-AA2E-7395543E1C92}"/>
              </a:ext>
            </a:extLst>
          </p:cNvPr>
          <p:cNvPicPr>
            <a:picLocks noChangeAspect="1"/>
          </p:cNvPicPr>
          <p:nvPr/>
        </p:nvPicPr>
        <p:blipFill>
          <a:blip r:embed="rId2" cstate="print"/>
          <a:stretch>
            <a:fillRect/>
          </a:stretch>
        </p:blipFill>
        <p:spPr>
          <a:xfrm>
            <a:off x="9035814" y="4769528"/>
            <a:ext cx="565151" cy="565151"/>
          </a:xfrm>
          <a:prstGeom prst="rect">
            <a:avLst/>
          </a:prstGeom>
        </p:spPr>
      </p:pic>
      <p:sp>
        <p:nvSpPr>
          <p:cNvPr id="62" name="文本框 61">
            <a:extLst>
              <a:ext uri="{FF2B5EF4-FFF2-40B4-BE49-F238E27FC236}">
                <a16:creationId xmlns:a16="http://schemas.microsoft.com/office/drawing/2014/main" id="{BE1683EC-58D1-B843-8351-7245264AF6B1}"/>
              </a:ext>
            </a:extLst>
          </p:cNvPr>
          <p:cNvSpPr txBox="1"/>
          <p:nvPr/>
        </p:nvSpPr>
        <p:spPr>
          <a:xfrm>
            <a:off x="8797206" y="5370423"/>
            <a:ext cx="1329979" cy="400110"/>
          </a:xfrm>
          <a:prstGeom prst="rect">
            <a:avLst/>
          </a:prstGeom>
          <a:noFill/>
        </p:spPr>
        <p:txBody>
          <a:bodyPr wrap="square" rtlCol="0">
            <a:spAutoFit/>
          </a:bodyPr>
          <a:lstStyle/>
          <a:p>
            <a:pPr algn="ctr"/>
            <a:r>
              <a:rPr kumimoji="1" lang="zh-CN" altLang="en-US" sz="1000" dirty="0">
                <a:solidFill>
                  <a:srgbClr val="00AE57"/>
                </a:solidFill>
                <a:latin typeface="微软雅黑" panose="020B0503020204020204" charset="-122"/>
                <a:ea typeface="微软雅黑" panose="020B0503020204020204" charset="-122"/>
              </a:rPr>
              <a:t>访客通过验证，访客进入公司</a:t>
            </a:r>
          </a:p>
        </p:txBody>
      </p:sp>
      <p:sp>
        <p:nvSpPr>
          <p:cNvPr id="63" name="矩形: 圆角 89">
            <a:extLst>
              <a:ext uri="{FF2B5EF4-FFF2-40B4-BE49-F238E27FC236}">
                <a16:creationId xmlns:a16="http://schemas.microsoft.com/office/drawing/2014/main" id="{06DEA9DA-204B-C641-BA62-E6A58D5B1958}"/>
              </a:ext>
            </a:extLst>
          </p:cNvPr>
          <p:cNvSpPr/>
          <p:nvPr/>
        </p:nvSpPr>
        <p:spPr>
          <a:xfrm>
            <a:off x="10147938" y="4473237"/>
            <a:ext cx="1735430" cy="969108"/>
          </a:xfrm>
          <a:prstGeom prst="roundRect">
            <a:avLst/>
          </a:prstGeom>
          <a:solidFill>
            <a:srgbClr val="00AE57"/>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altLang="zh-CN" sz="1200" dirty="0">
                <a:solidFill>
                  <a:schemeClr val="bg1"/>
                </a:solidFill>
                <a:effectLst>
                  <a:outerShdw blurRad="38100" dist="38100" dir="2700000" algn="tl">
                    <a:srgbClr val="000000">
                      <a:alpha val="43137"/>
                    </a:srgbClr>
                  </a:outerShdw>
                </a:effectLst>
              </a:rPr>
              <a:t>0/</a:t>
            </a:r>
            <a:r>
              <a:rPr lang="zh-CN" altLang="en-US" sz="1200" dirty="0">
                <a:solidFill>
                  <a:schemeClr val="bg1"/>
                </a:solidFill>
                <a:effectLst>
                  <a:outerShdw blurRad="38100" dist="38100" dir="2700000" algn="tl">
                    <a:srgbClr val="000000">
                      <a:alpha val="43137"/>
                    </a:srgbClr>
                  </a:outerShdw>
                </a:effectLst>
              </a:rPr>
              <a:t>份订单</a:t>
            </a:r>
            <a:endParaRPr lang="en-US" altLang="zh-CN" sz="1200" dirty="0">
              <a:solidFill>
                <a:schemeClr val="bg1"/>
              </a:solidFill>
              <a:effectLst>
                <a:outerShdw blurRad="38100" dist="38100" dir="2700000" algn="tl">
                  <a:srgbClr val="000000">
                    <a:alpha val="43137"/>
                  </a:srgbClr>
                </a:outerShdw>
              </a:effectLst>
            </a:endParaRPr>
          </a:p>
          <a:p>
            <a:r>
              <a:rPr lang="zh-CN" altLang="en-US" sz="1200" dirty="0">
                <a:solidFill>
                  <a:schemeClr val="bg1"/>
                </a:solidFill>
                <a:effectLst>
                  <a:outerShdw blurRad="38100" dist="38100" dir="2700000" algn="tl">
                    <a:srgbClr val="000000">
                      <a:alpha val="43137"/>
                    </a:srgbClr>
                  </a:outerShdw>
                </a:effectLst>
              </a:rPr>
              <a:t>（采用无人值守，所以不存在时间和人力的问题）</a:t>
            </a:r>
          </a:p>
          <a:p>
            <a:pPr algn="ctr"/>
            <a:endParaRPr lang="en-US" altLang="zh-CN" sz="1200" dirty="0"/>
          </a:p>
        </p:txBody>
      </p:sp>
      <p:sp>
        <p:nvSpPr>
          <p:cNvPr id="64" name="矩形: 圆角 90">
            <a:extLst>
              <a:ext uri="{FF2B5EF4-FFF2-40B4-BE49-F238E27FC236}">
                <a16:creationId xmlns:a16="http://schemas.microsoft.com/office/drawing/2014/main" id="{379018D4-3AF3-C046-A91D-40EC8C689946}"/>
              </a:ext>
            </a:extLst>
          </p:cNvPr>
          <p:cNvSpPr/>
          <p:nvPr/>
        </p:nvSpPr>
        <p:spPr>
          <a:xfrm>
            <a:off x="10127186" y="2152247"/>
            <a:ext cx="1808638" cy="790807"/>
          </a:xfrm>
          <a:prstGeom prst="round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altLang="zh-CN" sz="2000" dirty="0">
                <a:solidFill>
                  <a:schemeClr val="bg1"/>
                </a:solidFill>
                <a:effectLst>
                  <a:outerShdw blurRad="38100" dist="38100" dir="2700000" algn="tl">
                    <a:srgbClr val="000000">
                      <a:alpha val="43137"/>
                    </a:srgbClr>
                  </a:outerShdw>
                </a:effectLst>
              </a:rPr>
              <a:t>5min/</a:t>
            </a:r>
            <a:r>
              <a:rPr lang="zh-CN" altLang="en-US" sz="2000" dirty="0">
                <a:solidFill>
                  <a:schemeClr val="bg1"/>
                </a:solidFill>
                <a:effectLst>
                  <a:outerShdw blurRad="38100" dist="38100" dir="2700000" algn="tl">
                    <a:srgbClr val="000000">
                      <a:alpha val="43137"/>
                    </a:srgbClr>
                  </a:outerShdw>
                </a:effectLst>
              </a:rPr>
              <a:t>份订单</a:t>
            </a:r>
          </a:p>
          <a:p>
            <a:pPr algn="ctr"/>
            <a:endParaRPr lang="zh-CN" altLang="en-US" sz="900" dirty="0"/>
          </a:p>
        </p:txBody>
      </p:sp>
      <p:pic>
        <p:nvPicPr>
          <p:cNvPr id="65" name="图片 64" descr="人 (2)">
            <a:extLst>
              <a:ext uri="{FF2B5EF4-FFF2-40B4-BE49-F238E27FC236}">
                <a16:creationId xmlns:a16="http://schemas.microsoft.com/office/drawing/2014/main" id="{F3D45601-C33A-F945-BB86-985AD1589705}"/>
              </a:ext>
            </a:extLst>
          </p:cNvPr>
          <p:cNvPicPr>
            <a:picLocks noChangeAspect="1"/>
          </p:cNvPicPr>
          <p:nvPr/>
        </p:nvPicPr>
        <p:blipFill>
          <a:blip r:embed="rId3" cstate="print">
            <a:biLevel thresh="25000"/>
          </a:blip>
          <a:stretch>
            <a:fillRect/>
          </a:stretch>
        </p:blipFill>
        <p:spPr>
          <a:xfrm>
            <a:off x="5432680" y="3001650"/>
            <a:ext cx="607596" cy="607596"/>
          </a:xfrm>
          <a:prstGeom prst="rect">
            <a:avLst/>
          </a:prstGeom>
        </p:spPr>
      </p:pic>
      <p:pic>
        <p:nvPicPr>
          <p:cNvPr id="66" name="图形 65" descr="研究">
            <a:extLst>
              <a:ext uri="{FF2B5EF4-FFF2-40B4-BE49-F238E27FC236}">
                <a16:creationId xmlns:a16="http://schemas.microsoft.com/office/drawing/2014/main" id="{25C79CA1-E5DC-E64C-BF30-BF154BC1ED76}"/>
              </a:ext>
            </a:extLst>
          </p:cNvPr>
          <p:cNvPicPr>
            <a:picLocks noChangeAspect="1"/>
          </p:cNvPicPr>
          <p:nvPr/>
        </p:nvPicPr>
        <p:blipFill>
          <a:blip r:embed="rId28" cstate="print">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5225192" y="2950228"/>
            <a:ext cx="365809" cy="365809"/>
          </a:xfrm>
          <a:prstGeom prst="rect">
            <a:avLst/>
          </a:prstGeom>
        </p:spPr>
      </p:pic>
      <p:sp>
        <p:nvSpPr>
          <p:cNvPr id="67" name="文本框 66">
            <a:extLst>
              <a:ext uri="{FF2B5EF4-FFF2-40B4-BE49-F238E27FC236}">
                <a16:creationId xmlns:a16="http://schemas.microsoft.com/office/drawing/2014/main" id="{C77B425A-38A6-C64C-913A-3C78A66D1BF6}"/>
              </a:ext>
            </a:extLst>
          </p:cNvPr>
          <p:cNvSpPr txBox="1"/>
          <p:nvPr/>
        </p:nvSpPr>
        <p:spPr>
          <a:xfrm>
            <a:off x="5214362" y="3723415"/>
            <a:ext cx="1113892" cy="553998"/>
          </a:xfrm>
          <a:prstGeom prst="rect">
            <a:avLst/>
          </a:prstGeom>
          <a:noFill/>
        </p:spPr>
        <p:txBody>
          <a:bodyPr wrap="square" rtlCol="0">
            <a:spAutoFit/>
          </a:bodyPr>
          <a:lstStyle/>
          <a:p>
            <a:pPr algn="ctr"/>
            <a:r>
              <a:rPr kumimoji="1" lang="zh-CN" altLang="en-US" sz="1000" dirty="0">
                <a:solidFill>
                  <a:schemeClr val="bg1"/>
                </a:solidFill>
                <a:latin typeface="微软雅黑" panose="020B0503020204020204" charset="-122"/>
                <a:ea typeface="微软雅黑" panose="020B0503020204020204" charset="-122"/>
              </a:rPr>
              <a:t>访客携带证件至公司验证访客信息</a:t>
            </a:r>
          </a:p>
        </p:txBody>
      </p:sp>
      <p:sp>
        <p:nvSpPr>
          <p:cNvPr id="68" name="箭头: 左 94">
            <a:extLst>
              <a:ext uri="{FF2B5EF4-FFF2-40B4-BE49-F238E27FC236}">
                <a16:creationId xmlns:a16="http://schemas.microsoft.com/office/drawing/2014/main" id="{80954791-86CE-2542-84B2-27741C400601}"/>
              </a:ext>
            </a:extLst>
          </p:cNvPr>
          <p:cNvSpPr/>
          <p:nvPr/>
        </p:nvSpPr>
        <p:spPr>
          <a:xfrm>
            <a:off x="4556269" y="3432227"/>
            <a:ext cx="428625" cy="177019"/>
          </a:xfrm>
          <a:prstGeom prst="lef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9" name="Title 2">
            <a:extLst>
              <a:ext uri="{FF2B5EF4-FFF2-40B4-BE49-F238E27FC236}">
                <a16:creationId xmlns:a16="http://schemas.microsoft.com/office/drawing/2014/main" id="{75A97BE7-45E2-7B45-B8BA-83A7C8194BDA}"/>
              </a:ext>
            </a:extLst>
          </p:cNvPr>
          <p:cNvSpPr txBox="1">
            <a:spLocks/>
          </p:cNvSpPr>
          <p:nvPr/>
        </p:nvSpPr>
        <p:spPr>
          <a:xfrm>
            <a:off x="3013641" y="443930"/>
            <a:ext cx="6680617" cy="36914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400" dirty="0">
                <a:solidFill>
                  <a:schemeClr val="bg1"/>
                </a:solidFill>
              </a:rPr>
              <a:t>示例</a:t>
            </a:r>
            <a:r>
              <a:rPr lang="en-US" altLang="zh-CN" sz="2400" dirty="0">
                <a:solidFill>
                  <a:schemeClr val="bg1"/>
                </a:solidFill>
              </a:rPr>
              <a:t>1</a:t>
            </a:r>
            <a:r>
              <a:rPr lang="zh-CN" altLang="en-US" sz="2400" dirty="0">
                <a:solidFill>
                  <a:schemeClr val="bg1"/>
                </a:solidFill>
              </a:rPr>
              <a:t>：</a:t>
            </a:r>
            <a:r>
              <a:rPr lang="en-US" altLang="zh-CN" sz="2400" dirty="0">
                <a:solidFill>
                  <a:schemeClr val="bg1"/>
                </a:solidFill>
              </a:rPr>
              <a:t>RPA</a:t>
            </a:r>
            <a:r>
              <a:rPr lang="zh-CN" altLang="en-US" sz="2400" dirty="0">
                <a:solidFill>
                  <a:schemeClr val="bg1"/>
                </a:solidFill>
              </a:rPr>
              <a:t>项目实施前后流程对比</a:t>
            </a:r>
            <a:endParaRPr lang="en-US" sz="2400" dirty="0">
              <a:solidFill>
                <a:schemeClr val="bg1"/>
              </a:solidFill>
            </a:endParaRPr>
          </a:p>
        </p:txBody>
      </p:sp>
    </p:spTree>
    <p:extLst>
      <p:ext uri="{BB962C8B-B14F-4D97-AF65-F5344CB8AC3E}">
        <p14:creationId xmlns:p14="http://schemas.microsoft.com/office/powerpoint/2010/main" val="1170762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V="1">
            <a:off x="-1" y="1079500"/>
            <a:ext cx="12192001" cy="38100"/>
          </a:xfrm>
          <a:prstGeom prst="line">
            <a:avLst/>
          </a:prstGeom>
          <a:ln w="15875">
            <a:gradFill>
              <a:gsLst>
                <a:gs pos="27500">
                  <a:srgbClr val="01A8FF"/>
                </a:gs>
                <a:gs pos="0">
                  <a:schemeClr val="bg1"/>
                </a:gs>
                <a:gs pos="55000">
                  <a:srgbClr val="B484E2"/>
                </a:gs>
                <a:gs pos="100000">
                  <a:srgbClr val="1A070E"/>
                </a:gs>
              </a:gsLst>
              <a:lin ang="5400000" scaled="1"/>
            </a:gra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292498" y="285760"/>
            <a:ext cx="8288083" cy="738664"/>
          </a:xfrm>
          <a:prstGeom prst="rect">
            <a:avLst/>
          </a:prstGeom>
          <a:noFill/>
        </p:spPr>
        <p:txBody>
          <a:bodyPr wrap="square" rtlCol="0">
            <a:spAutoFit/>
          </a:bodyPr>
          <a:lstStyle/>
          <a:p>
            <a:pPr lvl="0">
              <a:defRPr/>
            </a:pPr>
            <a:r>
              <a:rPr lang="zh-CN" altLang="en-US" sz="2400" b="1" dirty="0">
                <a:solidFill>
                  <a:schemeClr val="bg1"/>
                </a:solidFill>
                <a:latin typeface="微软雅黑" panose="020B0503020204020204" pitchFamily="34" charset="-122"/>
                <a:ea typeface="微软雅黑" panose="020B0503020204020204" pitchFamily="34" charset="-122"/>
              </a:rPr>
              <a:t>四、流程</a:t>
            </a:r>
            <a:r>
              <a:rPr lang="en-US" altLang="zh-CN" sz="2400" b="1" dirty="0">
                <a:solidFill>
                  <a:schemeClr val="bg1"/>
                </a:solidFill>
                <a:latin typeface="微软雅黑" panose="020B0503020204020204" pitchFamily="34" charset="-122"/>
                <a:ea typeface="微软雅黑" panose="020B0503020204020204" pitchFamily="34" charset="-122"/>
              </a:rPr>
              <a:t>&amp;</a:t>
            </a:r>
            <a:r>
              <a:rPr lang="zh-CN" altLang="en-US" sz="2400" b="1" dirty="0">
                <a:solidFill>
                  <a:schemeClr val="bg1"/>
                </a:solidFill>
                <a:latin typeface="微软雅黑" panose="020B0503020204020204" pitchFamily="34" charset="-122"/>
                <a:ea typeface="微软雅黑" panose="020B0503020204020204" pitchFamily="34" charset="-122"/>
              </a:rPr>
              <a:t>机器人监控、管理说明</a:t>
            </a:r>
            <a:endParaRPr lang="en-US" altLang="zh-CN" sz="2400" b="1" dirty="0">
              <a:solidFill>
                <a:schemeClr val="bg1"/>
              </a:solidFill>
              <a:latin typeface="微软雅黑" panose="020B0503020204020204" pitchFamily="34" charset="-122"/>
              <a:ea typeface="微软雅黑" panose="020B0503020204020204" pitchFamily="34" charset="-122"/>
            </a:endParaRPr>
          </a:p>
          <a:p>
            <a:pPr lvl="0">
              <a:defRPr/>
            </a:pPr>
            <a:r>
              <a:rPr lang="en-US" altLang="zh-CN" dirty="0" err="1">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Process&amp;Robot</a:t>
            </a:r>
            <a:r>
              <a:rPr lang="zh-CN" altLang="en-US"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 </a:t>
            </a:r>
            <a:r>
              <a:rPr lang="en-US" altLang="zh-CN"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Orchestrator</a:t>
            </a:r>
            <a:r>
              <a:rPr lang="zh-CN" altLang="en-US"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 </a:t>
            </a:r>
            <a:r>
              <a:rPr lang="en-US" altLang="zh-CN"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and</a:t>
            </a:r>
            <a:r>
              <a:rPr lang="zh-CN" altLang="en-US"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 </a:t>
            </a:r>
            <a:r>
              <a:rPr lang="en-US" altLang="zh-CN"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M</a:t>
            </a:r>
            <a:r>
              <a:rPr lang="en" altLang="zh-CN" dirty="0" err="1">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anagement</a:t>
            </a:r>
            <a:endParaRPr lang="en-US" sz="1400" b="1" dirty="0">
              <a:solidFill>
                <a:schemeClr val="bg1"/>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a16="http://schemas.microsoft.com/office/drawing/2014/main" id="{61287A11-55FC-7F42-A024-E84B73C99BD6}"/>
              </a:ext>
            </a:extLst>
          </p:cNvPr>
          <p:cNvSpPr txBox="1"/>
          <p:nvPr/>
        </p:nvSpPr>
        <p:spPr>
          <a:xfrm>
            <a:off x="369870" y="1674674"/>
            <a:ext cx="6013185" cy="369332"/>
          </a:xfrm>
          <a:prstGeom prst="rect">
            <a:avLst/>
          </a:prstGeom>
          <a:noFill/>
        </p:spPr>
        <p:txBody>
          <a:bodyPr wrap="none" rtlCol="0">
            <a:spAutoFit/>
          </a:bodyPr>
          <a:lstStyle/>
          <a:p>
            <a:pPr marL="285750" indent="-285750">
              <a:buFont typeface="Arial" panose="020B0604020202020204" pitchFamily="34" charset="0"/>
              <a:buChar char="•"/>
            </a:pPr>
            <a:r>
              <a:rPr kumimoji="1" lang="zh-CN" altLang="en-US" dirty="0">
                <a:solidFill>
                  <a:schemeClr val="bg1"/>
                </a:solidFill>
                <a:latin typeface="Microsoft YaHei" panose="020B0503020204020204" pitchFamily="34" charset="-122"/>
                <a:ea typeface="Microsoft YaHei" panose="020B0503020204020204" pitchFamily="34" charset="-122"/>
              </a:rPr>
              <a:t>全程无人值守，流程报错时将自动发邮件通知行政人员</a:t>
            </a:r>
          </a:p>
        </p:txBody>
      </p:sp>
    </p:spTree>
    <p:extLst>
      <p:ext uri="{BB962C8B-B14F-4D97-AF65-F5344CB8AC3E}">
        <p14:creationId xmlns:p14="http://schemas.microsoft.com/office/powerpoint/2010/main" val="3809293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2">
            <a:extLst>
              <a:ext uri="{FF2B5EF4-FFF2-40B4-BE49-F238E27FC236}">
                <a16:creationId xmlns:a16="http://schemas.microsoft.com/office/drawing/2014/main" id="{16069208-4140-F24C-AA02-8A2885F9B8F5}"/>
              </a:ext>
            </a:extLst>
          </p:cNvPr>
          <p:cNvCxnSpPr/>
          <p:nvPr/>
        </p:nvCxnSpPr>
        <p:spPr>
          <a:xfrm flipV="1">
            <a:off x="-1" y="1079500"/>
            <a:ext cx="12192001" cy="38100"/>
          </a:xfrm>
          <a:prstGeom prst="line">
            <a:avLst/>
          </a:prstGeom>
          <a:ln w="15875">
            <a:gradFill>
              <a:gsLst>
                <a:gs pos="27500">
                  <a:srgbClr val="01A8FF"/>
                </a:gs>
                <a:gs pos="0">
                  <a:schemeClr val="bg1"/>
                </a:gs>
                <a:gs pos="55000">
                  <a:srgbClr val="B484E2"/>
                </a:gs>
                <a:gs pos="100000">
                  <a:srgbClr val="1A070E"/>
                </a:gs>
              </a:gsLst>
              <a:lin ang="5400000" scaled="1"/>
            </a:gradFill>
          </a:ln>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A4FBD5B7-1CE9-F84D-AFD6-A529500E0885}"/>
              </a:ext>
            </a:extLst>
          </p:cNvPr>
          <p:cNvSpPr txBox="1"/>
          <p:nvPr/>
        </p:nvSpPr>
        <p:spPr>
          <a:xfrm>
            <a:off x="292499" y="304158"/>
            <a:ext cx="5535646"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400" b="1" dirty="0">
                <a:solidFill>
                  <a:schemeClr val="bg1"/>
                </a:solidFill>
                <a:latin typeface="微软雅黑" panose="020B0503020204020204" pitchFamily="34" charset="-122"/>
                <a:ea typeface="微软雅黑" panose="020B0503020204020204" pitchFamily="34" charset="-122"/>
              </a:rPr>
              <a:t>五、模式和技术创新性</a:t>
            </a:r>
            <a:endParaRPr lang="en-US" altLang="zh-CN" sz="2400" b="1" dirty="0">
              <a:solidFill>
                <a:schemeClr val="bg1"/>
              </a:solidFill>
              <a:latin typeface="微软雅黑" panose="020B0503020204020204" pitchFamily="34" charset="-122"/>
              <a:ea typeface="微软雅黑" panose="020B0503020204020204" pitchFamily="34" charset="-122"/>
            </a:endParaRPr>
          </a:p>
          <a:p>
            <a:pPr lvl="0">
              <a:defRPr/>
            </a:pPr>
            <a:r>
              <a:rPr lang="en-US" altLang="zh-CN"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Mode and Technological Innovation</a:t>
            </a:r>
            <a:endParaRPr lang="en-US"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6" name="文本框 15">
            <a:extLst>
              <a:ext uri="{FF2B5EF4-FFF2-40B4-BE49-F238E27FC236}">
                <a16:creationId xmlns:a16="http://schemas.microsoft.com/office/drawing/2014/main" id="{3FCD5255-6650-892F-17CB-27FDAE799B1E}"/>
              </a:ext>
            </a:extLst>
          </p:cNvPr>
          <p:cNvSpPr txBox="1"/>
          <p:nvPr/>
        </p:nvSpPr>
        <p:spPr>
          <a:xfrm>
            <a:off x="197963" y="1791093"/>
            <a:ext cx="3921550" cy="400110"/>
          </a:xfrm>
          <a:prstGeom prst="rect">
            <a:avLst/>
          </a:prstGeom>
          <a:noFill/>
        </p:spPr>
        <p:txBody>
          <a:bodyPr wrap="square" rtlCol="0">
            <a:spAutoFit/>
          </a:bodyPr>
          <a:lstStyle/>
          <a:p>
            <a:r>
              <a:rPr lang="zh-CN" altLang="en-US" sz="2000" dirty="0">
                <a:solidFill>
                  <a:schemeClr val="bg1"/>
                </a:solidFill>
              </a:rPr>
              <a:t>使用</a:t>
            </a:r>
            <a:r>
              <a:rPr lang="en-US" altLang="zh-CN" sz="2000" dirty="0">
                <a:solidFill>
                  <a:schemeClr val="bg1"/>
                </a:solidFill>
              </a:rPr>
              <a:t>RPA</a:t>
            </a:r>
            <a:r>
              <a:rPr lang="zh-CN" altLang="en-US" sz="2000" dirty="0">
                <a:solidFill>
                  <a:schemeClr val="bg1"/>
                </a:solidFill>
              </a:rPr>
              <a:t>代替办公上重复类的工作</a:t>
            </a:r>
          </a:p>
        </p:txBody>
      </p:sp>
    </p:spTree>
    <p:extLst>
      <p:ext uri="{BB962C8B-B14F-4D97-AF65-F5344CB8AC3E}">
        <p14:creationId xmlns:p14="http://schemas.microsoft.com/office/powerpoint/2010/main" val="617934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V="1">
            <a:off x="-1" y="1079500"/>
            <a:ext cx="12192001" cy="38100"/>
          </a:xfrm>
          <a:prstGeom prst="line">
            <a:avLst/>
          </a:prstGeom>
          <a:ln w="15875">
            <a:gradFill>
              <a:gsLst>
                <a:gs pos="27500">
                  <a:srgbClr val="01A8FF"/>
                </a:gs>
                <a:gs pos="0">
                  <a:schemeClr val="bg1"/>
                </a:gs>
                <a:gs pos="55000">
                  <a:srgbClr val="B484E2"/>
                </a:gs>
                <a:gs pos="100000">
                  <a:srgbClr val="1A070E"/>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292498" y="291458"/>
            <a:ext cx="5692665"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400" b="1" dirty="0">
                <a:solidFill>
                  <a:schemeClr val="bg1"/>
                </a:solidFill>
                <a:latin typeface="微软雅黑" panose="020B0503020204020204" pitchFamily="34" charset="-122"/>
                <a:ea typeface="微软雅黑" panose="020B0503020204020204" pitchFamily="34" charset="-122"/>
              </a:rPr>
              <a:t>六、方案价值与收益</a:t>
            </a:r>
            <a:endParaRPr lang="en-US" altLang="zh-CN" sz="2400" b="1" dirty="0">
              <a:solidFill>
                <a:schemeClr val="bg1"/>
              </a:solidFill>
              <a:latin typeface="微软雅黑" panose="020B0503020204020204" pitchFamily="34" charset="-122"/>
              <a:ea typeface="微软雅黑" panose="020B0503020204020204" pitchFamily="34" charset="-122"/>
            </a:endParaRPr>
          </a:p>
          <a:p>
            <a:pPr marR="0" lvl="0" indent="0" fontAlgn="auto">
              <a:lnSpc>
                <a:spcPct val="100000"/>
              </a:lnSpc>
              <a:spcBef>
                <a:spcPts val="0"/>
              </a:spcBef>
              <a:spcAft>
                <a:spcPts val="0"/>
              </a:spcAft>
              <a:buClrTx/>
              <a:buSzTx/>
              <a:buFontTx/>
              <a:buNone/>
              <a:tabLst/>
              <a:defRPr/>
            </a:pPr>
            <a:r>
              <a:rPr lang="en-US" altLang="zh-CN"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rPr>
              <a:t>Solution Value and Revenue</a:t>
            </a:r>
            <a:endParaRPr lang="en-US" dirty="0">
              <a:gradFill flip="none" rotWithShape="1">
                <a:gsLst>
                  <a:gs pos="0">
                    <a:srgbClr val="01A8FF"/>
                  </a:gs>
                  <a:gs pos="59000">
                    <a:srgbClr val="B484E2"/>
                  </a:gs>
                  <a:gs pos="100000">
                    <a:srgbClr val="1A070E"/>
                  </a:gs>
                </a:gsLst>
                <a:lin ang="0" scaled="1"/>
                <a:tileRect/>
              </a:gra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 name="文本框 3">
            <a:extLst>
              <a:ext uri="{FF2B5EF4-FFF2-40B4-BE49-F238E27FC236}">
                <a16:creationId xmlns:a16="http://schemas.microsoft.com/office/drawing/2014/main" id="{3BC72DDF-87C1-7B43-B197-0BB326BCEC47}"/>
              </a:ext>
            </a:extLst>
          </p:cNvPr>
          <p:cNvSpPr txBox="1"/>
          <p:nvPr/>
        </p:nvSpPr>
        <p:spPr>
          <a:xfrm>
            <a:off x="552716" y="2384855"/>
            <a:ext cx="4723292" cy="418191"/>
          </a:xfrm>
          <a:prstGeom prst="rect">
            <a:avLst/>
          </a:prstGeom>
          <a:noFill/>
        </p:spPr>
        <p:txBody>
          <a:bodyPr wrap="square" rtlCol="0">
            <a:spAutoFit/>
          </a:bodyPr>
          <a:lstStyle/>
          <a:p>
            <a:pPr>
              <a:lnSpc>
                <a:spcPct val="150000"/>
              </a:lnSpc>
            </a:pPr>
            <a:r>
              <a:rPr lang="zh-CN" altLang="en-US" sz="1600"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rPr>
              <a:t>可为公司节约</a:t>
            </a:r>
            <a:r>
              <a:rPr lang="en-US" altLang="zh-CN" sz="1600"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rPr>
              <a:t>250</a:t>
            </a:r>
            <a:r>
              <a:rPr lang="zh-CN" altLang="en-US" sz="1600"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rPr>
              <a:t>分钟</a:t>
            </a:r>
            <a:r>
              <a:rPr lang="en-US" altLang="zh-CN" sz="1600"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rPr>
              <a:t>/</a:t>
            </a:r>
            <a:r>
              <a:rPr lang="zh-CN" altLang="en-US" sz="1600"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rPr>
              <a:t>人</a:t>
            </a:r>
            <a:r>
              <a:rPr lang="en-US" altLang="zh-CN" sz="1600"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rPr>
              <a:t>/</a:t>
            </a:r>
            <a:r>
              <a:rPr lang="zh-CN" altLang="en-US" sz="1600" dirty="0">
                <a:solidFill>
                  <a:schemeClr val="bg1"/>
                </a:solidFill>
                <a:latin typeface="Microsoft YaHei" panose="020B0503020204020204" pitchFamily="34" charset="-122"/>
                <a:ea typeface="Microsoft YaHei" panose="020B0503020204020204" pitchFamily="34" charset="-122"/>
                <a:cs typeface="宋体" panose="02010600030101010101" pitchFamily="2" charset="-122"/>
              </a:rPr>
              <a:t>天</a:t>
            </a:r>
          </a:p>
        </p:txBody>
      </p:sp>
      <p:sp>
        <p:nvSpPr>
          <p:cNvPr id="5" name="文本框 4">
            <a:extLst>
              <a:ext uri="{FF2B5EF4-FFF2-40B4-BE49-F238E27FC236}">
                <a16:creationId xmlns:a16="http://schemas.microsoft.com/office/drawing/2014/main" id="{12538FD1-265A-3C49-975B-C010D5D5CE02}"/>
              </a:ext>
            </a:extLst>
          </p:cNvPr>
          <p:cNvSpPr txBox="1"/>
          <p:nvPr/>
        </p:nvSpPr>
        <p:spPr>
          <a:xfrm>
            <a:off x="360540" y="1510916"/>
            <a:ext cx="3653110" cy="400110"/>
          </a:xfrm>
          <a:prstGeom prst="rect">
            <a:avLst/>
          </a:prstGeom>
          <a:noFill/>
        </p:spPr>
        <p:txBody>
          <a:bodyPr wrap="square" rtlCol="0">
            <a:spAutoFit/>
          </a:bodyPr>
          <a:lstStyle/>
          <a:p>
            <a:pPr>
              <a:defRPr/>
            </a:pPr>
            <a:r>
              <a:rPr lang="zh-CN" altLang="en-US" sz="2000" b="1" dirty="0">
                <a:solidFill>
                  <a:schemeClr val="bg1"/>
                </a:solidFill>
                <a:latin typeface="Microsoft YaHei" panose="020B0503020204020204" pitchFamily="34" charset="-122"/>
                <a:ea typeface="Microsoft YaHei" panose="020B0503020204020204" pitchFamily="34" charset="-122"/>
                <a:sym typeface="+mn-ea"/>
              </a:rPr>
              <a:t>项目收益统计</a:t>
            </a:r>
            <a:r>
              <a:rPr lang="zh-CN" altLang="en-US" sz="2000" b="1" dirty="0">
                <a:solidFill>
                  <a:schemeClr val="bg1"/>
                </a:solidFill>
                <a:latin typeface="Microsoft YaHei" panose="020B0503020204020204" pitchFamily="34" charset="-122"/>
                <a:ea typeface="Microsoft YaHei" panose="020B0503020204020204" pitchFamily="34" charset="-122"/>
              </a:rPr>
              <a:t>：</a:t>
            </a:r>
          </a:p>
        </p:txBody>
      </p:sp>
    </p:spTree>
    <p:extLst>
      <p:ext uri="{BB962C8B-B14F-4D97-AF65-F5344CB8AC3E}">
        <p14:creationId xmlns:p14="http://schemas.microsoft.com/office/powerpoint/2010/main" val="42208003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A" val="v3.2.0"/>
</p:tagLst>
</file>

<file path=ppt/tags/tag2.xml><?xml version="1.0" encoding="utf-8"?>
<p:tagLst xmlns:a="http://schemas.openxmlformats.org/drawingml/2006/main" xmlns:r="http://schemas.openxmlformats.org/officeDocument/2006/relationships" xmlns:p="http://schemas.openxmlformats.org/presentationml/2006/main">
  <p:tag name="PA" val="v3.2.0"/>
</p:tagLst>
</file>

<file path=ppt/tags/tag3.xml><?xml version="1.0" encoding="utf-8"?>
<p:tagLst xmlns:a="http://schemas.openxmlformats.org/drawingml/2006/main" xmlns:r="http://schemas.openxmlformats.org/officeDocument/2006/relationships" xmlns:p="http://schemas.openxmlformats.org/presentationml/2006/main">
  <p:tag name="PA" val="v3.2.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567</Words>
  <Application>Microsoft Office PowerPoint</Application>
  <PresentationFormat>宽屏</PresentationFormat>
  <Paragraphs>84</Paragraphs>
  <Slides>11</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11</vt:i4>
      </vt:variant>
    </vt:vector>
  </HeadingPairs>
  <TitlesOfParts>
    <vt:vector size="24" baseType="lpstr">
      <vt:lpstr>Arial Unicode MS</vt:lpstr>
      <vt:lpstr>PingFang SC</vt:lpstr>
      <vt:lpstr>等线</vt:lpstr>
      <vt:lpstr>方正粗黑宋简体</vt:lpstr>
      <vt:lpstr>华文仿宋</vt:lpstr>
      <vt:lpstr>Microsoft YaHei</vt:lpstr>
      <vt:lpstr>Microsoft YaHei</vt:lpstr>
      <vt:lpstr>Arial</vt:lpstr>
      <vt:lpstr>Calibri</vt:lpstr>
      <vt:lpstr>Calibri Light</vt:lpstr>
      <vt:lpstr>Ebrima</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Xue Minggao</cp:lastModifiedBy>
  <cp:revision>194</cp:revision>
  <dcterms:created xsi:type="dcterms:W3CDTF">2021-03-03T08:16:49Z</dcterms:created>
  <dcterms:modified xsi:type="dcterms:W3CDTF">2023-06-20T02:37:27Z</dcterms:modified>
</cp:coreProperties>
</file>