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74" r:id="rId5"/>
    <p:sldId id="273" r:id="rId6"/>
    <p:sldId id="267" r:id="rId7"/>
    <p:sldId id="268" r:id="rId8"/>
    <p:sldId id="263" r:id="rId9"/>
    <p:sldId id="264" r:id="rId10"/>
    <p:sldId id="271" r:id="rId11"/>
    <p:sldId id="265" r:id="rId12"/>
    <p:sldId id="262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F10E"/>
    <a:srgbClr val="28D980"/>
    <a:srgbClr val="3E3A50"/>
    <a:srgbClr val="4472C3"/>
    <a:srgbClr val="2ED59F"/>
    <a:srgbClr val="52E916"/>
    <a:srgbClr val="1A070E"/>
    <a:srgbClr val="B484E2"/>
    <a:srgbClr val="705661"/>
    <a:srgbClr val="D46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2"/>
    <p:restoredTop sz="94280" autoAdjust="0"/>
  </p:normalViewPr>
  <p:slideViewPr>
    <p:cSldViewPr snapToGrid="0">
      <p:cViewPr varScale="1">
        <p:scale>
          <a:sx n="108" d="100"/>
          <a:sy n="108" d="100"/>
        </p:scale>
        <p:origin x="8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C72608-934E-4AAD-B9EE-1A9C99432C34}" type="doc">
      <dgm:prSet loTypeId="urn:microsoft.com/office/officeart/2005/8/layout/gear1" loCatId="relationship" qsTypeId="urn:microsoft.com/office/officeart/2005/8/quickstyle/simple1" qsCatId="simple" csTypeId="urn:microsoft.com/office/officeart/2005/8/colors/colorful4" csCatId="colorful" phldr="1"/>
      <dgm:spPr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</dgm:spPr>
    </dgm:pt>
    <dgm:pt modelId="{05C246E8-5290-4DA2-AEF5-F85E6F5CBFF6}">
      <dgm:prSet phldrT="[文本]"/>
      <dgm:spPr>
        <a:ln>
          <a:noFill/>
        </a:ln>
        <a:effectLst>
          <a:glow rad="228600">
            <a:schemeClr val="accent4">
              <a:satMod val="175000"/>
              <a:alpha val="40000"/>
            </a:schemeClr>
          </a:glow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zh-CN" altLang="en-US" b="1" dirty="0">
              <a:latin typeface="隶书" panose="02010509060101010101" pitchFamily="49" charset="-122"/>
              <a:ea typeface="隶书" panose="02010509060101010101" pitchFamily="49" charset="-122"/>
            </a:rPr>
            <a:t>信息量大</a:t>
          </a:r>
        </a:p>
      </dgm:t>
    </dgm:pt>
    <dgm:pt modelId="{6650ABEC-C15B-40E2-A634-D9459C4E3D24}" type="parTrans" cxnId="{057FC30B-F19F-4212-ABFE-41BF362C5CBE}">
      <dgm:prSet/>
      <dgm:spPr/>
      <dgm:t>
        <a:bodyPr/>
        <a:lstStyle/>
        <a:p>
          <a:endParaRPr lang="zh-CN" altLang="en-US"/>
        </a:p>
      </dgm:t>
    </dgm:pt>
    <dgm:pt modelId="{43B9EA75-B699-4336-A23B-2FB98F6149D3}" type="sibTrans" cxnId="{057FC30B-F19F-4212-ABFE-41BF362C5CBE}">
      <dgm:prSet/>
      <dgm:spPr>
        <a:ln>
          <a:noFill/>
        </a:ln>
        <a:effectLst>
          <a:glow rad="228600">
            <a:schemeClr val="accent4">
              <a:satMod val="175000"/>
              <a:alpha val="40000"/>
            </a:schemeClr>
          </a:glow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endParaRPr lang="zh-CN" altLang="en-US"/>
        </a:p>
      </dgm:t>
    </dgm:pt>
    <dgm:pt modelId="{3665E417-D4FD-4DF6-875B-CF02AD5F57DC}">
      <dgm:prSet phldrT="[文本]" custT="1"/>
      <dgm:spPr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zh-CN" altLang="en-US" sz="2400" b="1" dirty="0">
              <a:latin typeface="隶书" panose="02010509060101010101" pitchFamily="49" charset="-122"/>
              <a:ea typeface="隶书" panose="02010509060101010101" pitchFamily="49" charset="-122"/>
            </a:rPr>
            <a:t>花费长时间</a:t>
          </a:r>
        </a:p>
      </dgm:t>
    </dgm:pt>
    <dgm:pt modelId="{CCB6D49B-C81D-4DCC-BBBB-37D0F741F4E9}" type="parTrans" cxnId="{DB074800-2229-4637-90E9-0664BB60756B}">
      <dgm:prSet/>
      <dgm:spPr/>
      <dgm:t>
        <a:bodyPr/>
        <a:lstStyle/>
        <a:p>
          <a:endParaRPr lang="zh-CN" altLang="en-US"/>
        </a:p>
      </dgm:t>
    </dgm:pt>
    <dgm:pt modelId="{86DAB8F2-DC0A-4E3C-9AC0-DE4CCC67A36B}" type="sibTrans" cxnId="{DB074800-2229-4637-90E9-0664BB60756B}">
      <dgm:prSet/>
      <dgm:spPr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endParaRPr lang="zh-CN" altLang="en-US"/>
        </a:p>
      </dgm:t>
    </dgm:pt>
    <dgm:pt modelId="{92F08CE8-5806-4F2C-9BF9-89AE1CF16F6E}">
      <dgm:prSet phldrT="[文本]" custT="1"/>
      <dgm:spPr>
        <a:solidFill>
          <a:srgbClr val="FF0000"/>
        </a:solidFill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r>
            <a:rPr lang="zh-CN" altLang="en-US" sz="2400" b="1" dirty="0">
              <a:latin typeface="隶书" panose="02010509060101010101" pitchFamily="49" charset="-122"/>
              <a:ea typeface="隶书" panose="02010509060101010101" pitchFamily="49" charset="-122"/>
            </a:rPr>
            <a:t>精力耗费</a:t>
          </a:r>
        </a:p>
      </dgm:t>
    </dgm:pt>
    <dgm:pt modelId="{47D3ADDE-645A-4669-9956-BF3E0F2A76D3}" type="parTrans" cxnId="{684078E6-E4C9-4F64-A6D9-7D267DF1F866}">
      <dgm:prSet/>
      <dgm:spPr/>
      <dgm:t>
        <a:bodyPr/>
        <a:lstStyle/>
        <a:p>
          <a:endParaRPr lang="zh-CN" altLang="en-US"/>
        </a:p>
      </dgm:t>
    </dgm:pt>
    <dgm:pt modelId="{0F03A480-2978-473E-BC9D-234BACD4DAC5}" type="sibTrans" cxnId="{684078E6-E4C9-4F64-A6D9-7D267DF1F866}">
      <dgm:prSet/>
      <dgm:spPr>
        <a:solidFill>
          <a:srgbClr val="FF0000"/>
        </a:solidFill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  <a:outerShdw blurRad="184150" dist="241300" dir="11520000" sx="110000" sy="110000" algn="ctr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gm:spPr>
      <dgm:t>
        <a:bodyPr/>
        <a:lstStyle/>
        <a:p>
          <a:endParaRPr lang="zh-CN" altLang="en-US"/>
        </a:p>
      </dgm:t>
    </dgm:pt>
    <dgm:pt modelId="{AFCFA283-30D0-4CE1-A3BE-E0F352A37396}" type="pres">
      <dgm:prSet presAssocID="{C3C72608-934E-4AAD-B9EE-1A9C99432C3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A207979-120B-417C-9E09-9F89E33F12C2}" type="pres">
      <dgm:prSet presAssocID="{05C246E8-5290-4DA2-AEF5-F85E6F5CBFF6}" presName="gear1" presStyleLbl="node1" presStyleIdx="0" presStyleCnt="3">
        <dgm:presLayoutVars>
          <dgm:chMax val="1"/>
          <dgm:bulletEnabled val="1"/>
        </dgm:presLayoutVars>
      </dgm:prSet>
      <dgm:spPr/>
    </dgm:pt>
    <dgm:pt modelId="{E3B4777A-B5FE-4CC0-86F0-05EC2A39D639}" type="pres">
      <dgm:prSet presAssocID="{05C246E8-5290-4DA2-AEF5-F85E6F5CBFF6}" presName="gear1srcNode" presStyleLbl="node1" presStyleIdx="0" presStyleCnt="3"/>
      <dgm:spPr/>
    </dgm:pt>
    <dgm:pt modelId="{2C3125AD-4552-4B0A-97A0-122931FA8895}" type="pres">
      <dgm:prSet presAssocID="{05C246E8-5290-4DA2-AEF5-F85E6F5CBFF6}" presName="gear1dstNode" presStyleLbl="node1" presStyleIdx="0" presStyleCnt="3"/>
      <dgm:spPr/>
    </dgm:pt>
    <dgm:pt modelId="{EADCA66B-E36F-4578-B730-673AAF90F831}" type="pres">
      <dgm:prSet presAssocID="{3665E417-D4FD-4DF6-875B-CF02AD5F57DC}" presName="gear2" presStyleLbl="node1" presStyleIdx="1" presStyleCnt="3" custScaleX="106624">
        <dgm:presLayoutVars>
          <dgm:chMax val="1"/>
          <dgm:bulletEnabled val="1"/>
        </dgm:presLayoutVars>
      </dgm:prSet>
      <dgm:spPr/>
    </dgm:pt>
    <dgm:pt modelId="{97E42D47-2453-4A87-A0DD-76226498AC20}" type="pres">
      <dgm:prSet presAssocID="{3665E417-D4FD-4DF6-875B-CF02AD5F57DC}" presName="gear2srcNode" presStyleLbl="node1" presStyleIdx="1" presStyleCnt="3"/>
      <dgm:spPr/>
    </dgm:pt>
    <dgm:pt modelId="{582EF80B-254D-4BC0-9735-6B8656D194A7}" type="pres">
      <dgm:prSet presAssocID="{3665E417-D4FD-4DF6-875B-CF02AD5F57DC}" presName="gear2dstNode" presStyleLbl="node1" presStyleIdx="1" presStyleCnt="3"/>
      <dgm:spPr/>
    </dgm:pt>
    <dgm:pt modelId="{594DB50B-7D39-495D-A041-20583AE6827C}" type="pres">
      <dgm:prSet presAssocID="{92F08CE8-5806-4F2C-9BF9-89AE1CF16F6E}" presName="gear3" presStyleLbl="node1" presStyleIdx="2" presStyleCnt="3"/>
      <dgm:spPr/>
    </dgm:pt>
    <dgm:pt modelId="{0FDFB137-D120-4DAE-ACC4-1084F3693ACD}" type="pres">
      <dgm:prSet presAssocID="{92F08CE8-5806-4F2C-9BF9-89AE1CF16F6E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74F5981-A86E-49B4-AA79-4ED28284D1F6}" type="pres">
      <dgm:prSet presAssocID="{92F08CE8-5806-4F2C-9BF9-89AE1CF16F6E}" presName="gear3srcNode" presStyleLbl="node1" presStyleIdx="2" presStyleCnt="3"/>
      <dgm:spPr/>
    </dgm:pt>
    <dgm:pt modelId="{26A3C93E-D77B-4B63-9822-86F0B85581C3}" type="pres">
      <dgm:prSet presAssocID="{92F08CE8-5806-4F2C-9BF9-89AE1CF16F6E}" presName="gear3dstNode" presStyleLbl="node1" presStyleIdx="2" presStyleCnt="3"/>
      <dgm:spPr/>
    </dgm:pt>
    <dgm:pt modelId="{20209F98-EA45-4511-9E26-AD1782E8C14A}" type="pres">
      <dgm:prSet presAssocID="{43B9EA75-B699-4336-A23B-2FB98F6149D3}" presName="connector1" presStyleLbl="sibTrans2D1" presStyleIdx="0" presStyleCnt="3"/>
      <dgm:spPr/>
    </dgm:pt>
    <dgm:pt modelId="{277CD5BD-5CA9-48CB-9559-DECFB9CBF096}" type="pres">
      <dgm:prSet presAssocID="{86DAB8F2-DC0A-4E3C-9AC0-DE4CCC67A36B}" presName="connector2" presStyleLbl="sibTrans2D1" presStyleIdx="1" presStyleCnt="3"/>
      <dgm:spPr/>
    </dgm:pt>
    <dgm:pt modelId="{6C0EE3EE-0600-4912-B29D-736C422EA508}" type="pres">
      <dgm:prSet presAssocID="{0F03A480-2978-473E-BC9D-234BACD4DAC5}" presName="connector3" presStyleLbl="sibTrans2D1" presStyleIdx="2" presStyleCnt="3"/>
      <dgm:spPr/>
    </dgm:pt>
  </dgm:ptLst>
  <dgm:cxnLst>
    <dgm:cxn modelId="{DB074800-2229-4637-90E9-0664BB60756B}" srcId="{C3C72608-934E-4AAD-B9EE-1A9C99432C34}" destId="{3665E417-D4FD-4DF6-875B-CF02AD5F57DC}" srcOrd="1" destOrd="0" parTransId="{CCB6D49B-C81D-4DCC-BBBB-37D0F741F4E9}" sibTransId="{86DAB8F2-DC0A-4E3C-9AC0-DE4CCC67A36B}"/>
    <dgm:cxn modelId="{057FC30B-F19F-4212-ABFE-41BF362C5CBE}" srcId="{C3C72608-934E-4AAD-B9EE-1A9C99432C34}" destId="{05C246E8-5290-4DA2-AEF5-F85E6F5CBFF6}" srcOrd="0" destOrd="0" parTransId="{6650ABEC-C15B-40E2-A634-D9459C4E3D24}" sibTransId="{43B9EA75-B699-4336-A23B-2FB98F6149D3}"/>
    <dgm:cxn modelId="{C64D2310-61C0-4870-9AAD-ADD0754145FA}" type="presOf" srcId="{05C246E8-5290-4DA2-AEF5-F85E6F5CBFF6}" destId="{8A207979-120B-417C-9E09-9F89E33F12C2}" srcOrd="0" destOrd="0" presId="urn:microsoft.com/office/officeart/2005/8/layout/gear1"/>
    <dgm:cxn modelId="{7A1FB719-BC21-49B5-B41F-FF5A9CB66B5D}" type="presOf" srcId="{92F08CE8-5806-4F2C-9BF9-89AE1CF16F6E}" destId="{0FDFB137-D120-4DAE-ACC4-1084F3693ACD}" srcOrd="1" destOrd="0" presId="urn:microsoft.com/office/officeart/2005/8/layout/gear1"/>
    <dgm:cxn modelId="{BCD22F2A-C604-46A8-AAF7-B3E7B2340174}" type="presOf" srcId="{05C246E8-5290-4DA2-AEF5-F85E6F5CBFF6}" destId="{2C3125AD-4552-4B0A-97A0-122931FA8895}" srcOrd="2" destOrd="0" presId="urn:microsoft.com/office/officeart/2005/8/layout/gear1"/>
    <dgm:cxn modelId="{3F874A2E-7C17-436A-A0D6-C26561E238CD}" type="presOf" srcId="{92F08CE8-5806-4F2C-9BF9-89AE1CF16F6E}" destId="{F74F5981-A86E-49B4-AA79-4ED28284D1F6}" srcOrd="2" destOrd="0" presId="urn:microsoft.com/office/officeart/2005/8/layout/gear1"/>
    <dgm:cxn modelId="{99E66F38-C23F-4F0B-BB6D-D49A9A1E8DAD}" type="presOf" srcId="{3665E417-D4FD-4DF6-875B-CF02AD5F57DC}" destId="{97E42D47-2453-4A87-A0DD-76226498AC20}" srcOrd="1" destOrd="0" presId="urn:microsoft.com/office/officeart/2005/8/layout/gear1"/>
    <dgm:cxn modelId="{AFE88643-7B30-4310-B8F8-572C3DA51C66}" type="presOf" srcId="{92F08CE8-5806-4F2C-9BF9-89AE1CF16F6E}" destId="{26A3C93E-D77B-4B63-9822-86F0B85581C3}" srcOrd="3" destOrd="0" presId="urn:microsoft.com/office/officeart/2005/8/layout/gear1"/>
    <dgm:cxn modelId="{CCE66E67-6387-4CFF-A10D-02DF5A11C3A6}" type="presOf" srcId="{3665E417-D4FD-4DF6-875B-CF02AD5F57DC}" destId="{582EF80B-254D-4BC0-9735-6B8656D194A7}" srcOrd="2" destOrd="0" presId="urn:microsoft.com/office/officeart/2005/8/layout/gear1"/>
    <dgm:cxn modelId="{7472F44F-1E20-4AF3-8F57-195F79C4974E}" type="presOf" srcId="{43B9EA75-B699-4336-A23B-2FB98F6149D3}" destId="{20209F98-EA45-4511-9E26-AD1782E8C14A}" srcOrd="0" destOrd="0" presId="urn:microsoft.com/office/officeart/2005/8/layout/gear1"/>
    <dgm:cxn modelId="{FEFEE574-79BE-47C6-95A5-657A333B673F}" type="presOf" srcId="{05C246E8-5290-4DA2-AEF5-F85E6F5CBFF6}" destId="{E3B4777A-B5FE-4CC0-86F0-05EC2A39D639}" srcOrd="1" destOrd="0" presId="urn:microsoft.com/office/officeart/2005/8/layout/gear1"/>
    <dgm:cxn modelId="{6D1BE381-F371-4D68-BBDC-E0A269C3F3DE}" type="presOf" srcId="{92F08CE8-5806-4F2C-9BF9-89AE1CF16F6E}" destId="{594DB50B-7D39-495D-A041-20583AE6827C}" srcOrd="0" destOrd="0" presId="urn:microsoft.com/office/officeart/2005/8/layout/gear1"/>
    <dgm:cxn modelId="{8AE7D0AA-A5D5-4511-A1D2-A9E57D276DDA}" type="presOf" srcId="{3665E417-D4FD-4DF6-875B-CF02AD5F57DC}" destId="{EADCA66B-E36F-4578-B730-673AAF90F831}" srcOrd="0" destOrd="0" presId="urn:microsoft.com/office/officeart/2005/8/layout/gear1"/>
    <dgm:cxn modelId="{FCBB8DB2-43E5-48A7-B47F-573C29A4CE87}" type="presOf" srcId="{0F03A480-2978-473E-BC9D-234BACD4DAC5}" destId="{6C0EE3EE-0600-4912-B29D-736C422EA508}" srcOrd="0" destOrd="0" presId="urn:microsoft.com/office/officeart/2005/8/layout/gear1"/>
    <dgm:cxn modelId="{8386EFB3-4741-4D71-BD81-FF6E44BCCA9E}" type="presOf" srcId="{C3C72608-934E-4AAD-B9EE-1A9C99432C34}" destId="{AFCFA283-30D0-4CE1-A3BE-E0F352A37396}" srcOrd="0" destOrd="0" presId="urn:microsoft.com/office/officeart/2005/8/layout/gear1"/>
    <dgm:cxn modelId="{634812C6-82F0-4651-9D27-FF22241FCE9F}" type="presOf" srcId="{86DAB8F2-DC0A-4E3C-9AC0-DE4CCC67A36B}" destId="{277CD5BD-5CA9-48CB-9559-DECFB9CBF096}" srcOrd="0" destOrd="0" presId="urn:microsoft.com/office/officeart/2005/8/layout/gear1"/>
    <dgm:cxn modelId="{684078E6-E4C9-4F64-A6D9-7D267DF1F866}" srcId="{C3C72608-934E-4AAD-B9EE-1A9C99432C34}" destId="{92F08CE8-5806-4F2C-9BF9-89AE1CF16F6E}" srcOrd="2" destOrd="0" parTransId="{47D3ADDE-645A-4669-9956-BF3E0F2A76D3}" sibTransId="{0F03A480-2978-473E-BC9D-234BACD4DAC5}"/>
    <dgm:cxn modelId="{4FFC4972-BEBF-4234-BD5E-6A48B2F08961}" type="presParOf" srcId="{AFCFA283-30D0-4CE1-A3BE-E0F352A37396}" destId="{8A207979-120B-417C-9E09-9F89E33F12C2}" srcOrd="0" destOrd="0" presId="urn:microsoft.com/office/officeart/2005/8/layout/gear1"/>
    <dgm:cxn modelId="{F248238E-8D6F-4351-944C-8C478739E889}" type="presParOf" srcId="{AFCFA283-30D0-4CE1-A3BE-E0F352A37396}" destId="{E3B4777A-B5FE-4CC0-86F0-05EC2A39D639}" srcOrd="1" destOrd="0" presId="urn:microsoft.com/office/officeart/2005/8/layout/gear1"/>
    <dgm:cxn modelId="{D37EFCC4-3BAD-4A9D-AFAB-34B72FD9E181}" type="presParOf" srcId="{AFCFA283-30D0-4CE1-A3BE-E0F352A37396}" destId="{2C3125AD-4552-4B0A-97A0-122931FA8895}" srcOrd="2" destOrd="0" presId="urn:microsoft.com/office/officeart/2005/8/layout/gear1"/>
    <dgm:cxn modelId="{9283B253-AB77-461E-966A-06A44641937C}" type="presParOf" srcId="{AFCFA283-30D0-4CE1-A3BE-E0F352A37396}" destId="{EADCA66B-E36F-4578-B730-673AAF90F831}" srcOrd="3" destOrd="0" presId="urn:microsoft.com/office/officeart/2005/8/layout/gear1"/>
    <dgm:cxn modelId="{CD3A824D-663E-44F3-8C6F-F12B220C63B8}" type="presParOf" srcId="{AFCFA283-30D0-4CE1-A3BE-E0F352A37396}" destId="{97E42D47-2453-4A87-A0DD-76226498AC20}" srcOrd="4" destOrd="0" presId="urn:microsoft.com/office/officeart/2005/8/layout/gear1"/>
    <dgm:cxn modelId="{BC279D71-8217-43C8-AC3B-9D6DF77DCB87}" type="presParOf" srcId="{AFCFA283-30D0-4CE1-A3BE-E0F352A37396}" destId="{582EF80B-254D-4BC0-9735-6B8656D194A7}" srcOrd="5" destOrd="0" presId="urn:microsoft.com/office/officeart/2005/8/layout/gear1"/>
    <dgm:cxn modelId="{AC25CC21-89D8-4985-BA52-7566E1B73711}" type="presParOf" srcId="{AFCFA283-30D0-4CE1-A3BE-E0F352A37396}" destId="{594DB50B-7D39-495D-A041-20583AE6827C}" srcOrd="6" destOrd="0" presId="urn:microsoft.com/office/officeart/2005/8/layout/gear1"/>
    <dgm:cxn modelId="{00452833-3C6D-4A1A-A142-DE10B3DB2FEC}" type="presParOf" srcId="{AFCFA283-30D0-4CE1-A3BE-E0F352A37396}" destId="{0FDFB137-D120-4DAE-ACC4-1084F3693ACD}" srcOrd="7" destOrd="0" presId="urn:microsoft.com/office/officeart/2005/8/layout/gear1"/>
    <dgm:cxn modelId="{BE747F1F-027B-4579-BC4C-141AF71318C5}" type="presParOf" srcId="{AFCFA283-30D0-4CE1-A3BE-E0F352A37396}" destId="{F74F5981-A86E-49B4-AA79-4ED28284D1F6}" srcOrd="8" destOrd="0" presId="urn:microsoft.com/office/officeart/2005/8/layout/gear1"/>
    <dgm:cxn modelId="{645699ED-5F49-402B-94ED-1959874DEF42}" type="presParOf" srcId="{AFCFA283-30D0-4CE1-A3BE-E0F352A37396}" destId="{26A3C93E-D77B-4B63-9822-86F0B85581C3}" srcOrd="9" destOrd="0" presId="urn:microsoft.com/office/officeart/2005/8/layout/gear1"/>
    <dgm:cxn modelId="{D744F015-EF52-4876-B383-14DEF4E38817}" type="presParOf" srcId="{AFCFA283-30D0-4CE1-A3BE-E0F352A37396}" destId="{20209F98-EA45-4511-9E26-AD1782E8C14A}" srcOrd="10" destOrd="0" presId="urn:microsoft.com/office/officeart/2005/8/layout/gear1"/>
    <dgm:cxn modelId="{B6BF7D6D-FCFF-4919-AB02-5A9A93946E36}" type="presParOf" srcId="{AFCFA283-30D0-4CE1-A3BE-E0F352A37396}" destId="{277CD5BD-5CA9-48CB-9559-DECFB9CBF096}" srcOrd="11" destOrd="0" presId="urn:microsoft.com/office/officeart/2005/8/layout/gear1"/>
    <dgm:cxn modelId="{C8EF34D9-143D-48A5-B5E8-A190F446CD98}" type="presParOf" srcId="{AFCFA283-30D0-4CE1-A3BE-E0F352A37396}" destId="{6C0EE3EE-0600-4912-B29D-736C422EA508}" srcOrd="12" destOrd="0" presId="urn:microsoft.com/office/officeart/2005/8/layout/gear1"/>
  </dgm:cxnLst>
  <dgm:bg>
    <a:effectLst>
      <a:glow rad="101600">
        <a:schemeClr val="accent2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21B5C2-43A7-4208-9416-74DAEB76BCE0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</dgm:pt>
    <dgm:pt modelId="{6B09E220-A93F-40CF-8344-6FEAE3641706}">
      <dgm:prSet phldrT="[文本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sz="2400" b="1" dirty="0">
              <a:solidFill>
                <a:schemeClr val="tx1"/>
              </a:solidFill>
            </a:rPr>
            <a:t>项目启动</a:t>
          </a:r>
        </a:p>
      </dgm:t>
    </dgm:pt>
    <dgm:pt modelId="{CE399B24-3F5A-4A0B-B9A5-1954F873E954}" type="parTrans" cxnId="{5917DB9A-AD2B-409D-887C-AD57F9B01E50}">
      <dgm:prSet/>
      <dgm:spPr/>
      <dgm:t>
        <a:bodyPr/>
        <a:lstStyle/>
        <a:p>
          <a:endParaRPr lang="zh-CN" altLang="en-US"/>
        </a:p>
      </dgm:t>
    </dgm:pt>
    <dgm:pt modelId="{8D42C206-7399-459F-B61A-87D75F506B27}" type="sibTrans" cxnId="{5917DB9A-AD2B-409D-887C-AD57F9B01E50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zh-CN" altLang="en-US"/>
        </a:p>
      </dgm:t>
    </dgm:pt>
    <dgm:pt modelId="{139EE528-3CD8-4F9F-BCE6-123DE3FB4E0D}">
      <dgm:prSet phldrT="[文本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sz="2400" b="1" dirty="0">
              <a:solidFill>
                <a:schemeClr val="tx1"/>
              </a:solidFill>
            </a:rPr>
            <a:t>需求确认</a:t>
          </a:r>
        </a:p>
      </dgm:t>
    </dgm:pt>
    <dgm:pt modelId="{3A756D7E-BEC6-4F54-A1B0-6F764589B5A6}" type="parTrans" cxnId="{E748277A-0BB9-43CB-BFF3-34EDC33DF119}">
      <dgm:prSet/>
      <dgm:spPr/>
      <dgm:t>
        <a:bodyPr/>
        <a:lstStyle/>
        <a:p>
          <a:endParaRPr lang="zh-CN" altLang="en-US"/>
        </a:p>
      </dgm:t>
    </dgm:pt>
    <dgm:pt modelId="{8FF8884E-0ECF-4363-BBFC-21CA2C72A531}" type="sibTrans" cxnId="{E748277A-0BB9-43CB-BFF3-34EDC33DF119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zh-CN" altLang="en-US"/>
        </a:p>
      </dgm:t>
    </dgm:pt>
    <dgm:pt modelId="{108842F2-1985-45D2-827D-1765B6C40B72}">
      <dgm:prSet phldrT="[文本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sz="2400" b="1" dirty="0">
              <a:solidFill>
                <a:schemeClr val="tx1"/>
              </a:solidFill>
            </a:rPr>
            <a:t>流程开发</a:t>
          </a:r>
        </a:p>
      </dgm:t>
    </dgm:pt>
    <dgm:pt modelId="{6E41F57E-47AC-4F01-99D8-384BAE129C98}" type="parTrans" cxnId="{F38448D5-52CD-402F-945A-35DA4E7A3B02}">
      <dgm:prSet/>
      <dgm:spPr/>
      <dgm:t>
        <a:bodyPr/>
        <a:lstStyle/>
        <a:p>
          <a:endParaRPr lang="zh-CN" altLang="en-US"/>
        </a:p>
      </dgm:t>
    </dgm:pt>
    <dgm:pt modelId="{70680AC4-5907-4492-9D75-3035BCB3E99F}" type="sibTrans" cxnId="{F38448D5-52CD-402F-945A-35DA4E7A3B02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zh-CN" altLang="en-US"/>
        </a:p>
      </dgm:t>
    </dgm:pt>
    <dgm:pt modelId="{9EA068C9-C333-4948-A69F-644EDA3D1374}">
      <dgm:prSet phldrT="[文本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sz="2400" b="1" dirty="0">
              <a:solidFill>
                <a:schemeClr val="tx1"/>
              </a:solidFill>
            </a:rPr>
            <a:t>上线体验</a:t>
          </a:r>
        </a:p>
      </dgm:t>
    </dgm:pt>
    <dgm:pt modelId="{E1C2BFEA-4A7D-46CB-BA54-859020C01572}" type="parTrans" cxnId="{688B9C4C-39A4-4B3A-A98B-776EA76477C7}">
      <dgm:prSet/>
      <dgm:spPr/>
      <dgm:t>
        <a:bodyPr/>
        <a:lstStyle/>
        <a:p>
          <a:endParaRPr lang="zh-CN" altLang="en-US"/>
        </a:p>
      </dgm:t>
    </dgm:pt>
    <dgm:pt modelId="{7CCBAB88-B3F0-4A75-84A0-0388E663976F}" type="sibTrans" cxnId="{688B9C4C-39A4-4B3A-A98B-776EA76477C7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zh-CN" altLang="en-US"/>
        </a:p>
      </dgm:t>
    </dgm:pt>
    <dgm:pt modelId="{A4CCC2F6-380B-4039-BB7A-48574F8C8A2D}">
      <dgm:prSet phldrT="[文本]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b="1" dirty="0">
              <a:solidFill>
                <a:schemeClr val="tx1"/>
              </a:solidFill>
            </a:rPr>
            <a:t>流程开发</a:t>
          </a:r>
        </a:p>
      </dgm:t>
    </dgm:pt>
    <dgm:pt modelId="{C11643C9-AFB7-4C1D-B964-8CB89D7BDB24}" type="parTrans" cxnId="{1F1D2172-6065-470A-8FA2-A3A7550AA75B}">
      <dgm:prSet/>
      <dgm:spPr/>
      <dgm:t>
        <a:bodyPr/>
        <a:lstStyle/>
        <a:p>
          <a:endParaRPr lang="zh-CN" altLang="en-US"/>
        </a:p>
      </dgm:t>
    </dgm:pt>
    <dgm:pt modelId="{086FD397-B440-4759-BC00-470817ABFC89}" type="sibTrans" cxnId="{1F1D2172-6065-470A-8FA2-A3A7550AA75B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zh-CN" altLang="en-US"/>
        </a:p>
      </dgm:t>
    </dgm:pt>
    <dgm:pt modelId="{0FB7EF50-1858-46B4-A842-B7974D029ACF}">
      <dgm:prSet phldrT="[文本]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b="1" dirty="0">
              <a:solidFill>
                <a:schemeClr val="tx1"/>
              </a:solidFill>
            </a:rPr>
            <a:t>上线运营</a:t>
          </a:r>
        </a:p>
      </dgm:t>
    </dgm:pt>
    <dgm:pt modelId="{2D1F53F8-0346-46E2-BA4F-F71C46AEDF1B}" type="parTrans" cxnId="{2613F611-8A68-4508-AA43-4D7FF6BCC82D}">
      <dgm:prSet/>
      <dgm:spPr/>
      <dgm:t>
        <a:bodyPr/>
        <a:lstStyle/>
        <a:p>
          <a:endParaRPr lang="zh-CN" altLang="en-US"/>
        </a:p>
      </dgm:t>
    </dgm:pt>
    <dgm:pt modelId="{ABF6A5D0-9943-44DE-86B0-A1C35F31A4D7}" type="sibTrans" cxnId="{2613F611-8A68-4508-AA43-4D7FF6BCC82D}">
      <dgm:prSet/>
      <dgm:spPr/>
      <dgm:t>
        <a:bodyPr/>
        <a:lstStyle/>
        <a:p>
          <a:endParaRPr lang="zh-CN" altLang="en-US"/>
        </a:p>
      </dgm:t>
    </dgm:pt>
    <dgm:pt modelId="{F434C1C6-DAF0-4BDF-A639-7E438ADAF162}" type="pres">
      <dgm:prSet presAssocID="{3521B5C2-43A7-4208-9416-74DAEB76BCE0}" presName="Name0" presStyleCnt="0">
        <dgm:presLayoutVars>
          <dgm:dir/>
          <dgm:resizeHandles val="exact"/>
        </dgm:presLayoutVars>
      </dgm:prSet>
      <dgm:spPr/>
    </dgm:pt>
    <dgm:pt modelId="{9E484088-EDC5-4BA5-9DB3-18FDAA72CB20}" type="pres">
      <dgm:prSet presAssocID="{6B09E220-A93F-40CF-8344-6FEAE3641706}" presName="node" presStyleLbl="node1" presStyleIdx="0" presStyleCnt="6" custScaleX="140605">
        <dgm:presLayoutVars>
          <dgm:bulletEnabled val="1"/>
        </dgm:presLayoutVars>
      </dgm:prSet>
      <dgm:spPr/>
    </dgm:pt>
    <dgm:pt modelId="{9FAFD4EA-7325-48E5-9B2B-F343E110C110}" type="pres">
      <dgm:prSet presAssocID="{8D42C206-7399-459F-B61A-87D75F506B27}" presName="sibTrans" presStyleLbl="sibTrans2D1" presStyleIdx="0" presStyleCnt="5"/>
      <dgm:spPr/>
    </dgm:pt>
    <dgm:pt modelId="{B169AB39-C059-474C-924A-FBE5B9A40AF2}" type="pres">
      <dgm:prSet presAssocID="{8D42C206-7399-459F-B61A-87D75F506B27}" presName="connectorText" presStyleLbl="sibTrans2D1" presStyleIdx="0" presStyleCnt="5"/>
      <dgm:spPr/>
    </dgm:pt>
    <dgm:pt modelId="{0FA677E6-BE8E-4756-9EE7-4C4D8E57A8BF}" type="pres">
      <dgm:prSet presAssocID="{139EE528-3CD8-4F9F-BCE6-123DE3FB4E0D}" presName="node" presStyleLbl="node1" presStyleIdx="1" presStyleCnt="6" custScaleX="173316">
        <dgm:presLayoutVars>
          <dgm:bulletEnabled val="1"/>
        </dgm:presLayoutVars>
      </dgm:prSet>
      <dgm:spPr/>
    </dgm:pt>
    <dgm:pt modelId="{638F49FB-50CC-4B63-BFFF-38E167E07A18}" type="pres">
      <dgm:prSet presAssocID="{8FF8884E-0ECF-4363-BBFC-21CA2C72A531}" presName="sibTrans" presStyleLbl="sibTrans2D1" presStyleIdx="1" presStyleCnt="5"/>
      <dgm:spPr/>
    </dgm:pt>
    <dgm:pt modelId="{B28E9F0A-CE30-400C-90A4-A453039D1088}" type="pres">
      <dgm:prSet presAssocID="{8FF8884E-0ECF-4363-BBFC-21CA2C72A531}" presName="connectorText" presStyleLbl="sibTrans2D1" presStyleIdx="1" presStyleCnt="5"/>
      <dgm:spPr/>
    </dgm:pt>
    <dgm:pt modelId="{DA75F5E4-A776-4D17-B073-456723CC31D5}" type="pres">
      <dgm:prSet presAssocID="{108842F2-1985-45D2-827D-1765B6C40B72}" presName="node" presStyleLbl="node1" presStyleIdx="2" presStyleCnt="6" custScaleX="151515">
        <dgm:presLayoutVars>
          <dgm:bulletEnabled val="1"/>
        </dgm:presLayoutVars>
      </dgm:prSet>
      <dgm:spPr/>
    </dgm:pt>
    <dgm:pt modelId="{3CD2EC36-8146-4156-9238-3806E1E03A5F}" type="pres">
      <dgm:prSet presAssocID="{70680AC4-5907-4492-9D75-3035BCB3E99F}" presName="sibTrans" presStyleLbl="sibTrans2D1" presStyleIdx="2" presStyleCnt="5"/>
      <dgm:spPr/>
    </dgm:pt>
    <dgm:pt modelId="{9F3620A0-2D6B-4698-B9C2-A4C5005B66A5}" type="pres">
      <dgm:prSet presAssocID="{70680AC4-5907-4492-9D75-3035BCB3E99F}" presName="connectorText" presStyleLbl="sibTrans2D1" presStyleIdx="2" presStyleCnt="5"/>
      <dgm:spPr/>
    </dgm:pt>
    <dgm:pt modelId="{3C3FA70C-6404-4E06-A4B3-0536DDDB94BF}" type="pres">
      <dgm:prSet presAssocID="{9EA068C9-C333-4948-A69F-644EDA3D1374}" presName="node" presStyleLbl="node1" presStyleIdx="3" presStyleCnt="6" custScaleX="142489">
        <dgm:presLayoutVars>
          <dgm:bulletEnabled val="1"/>
        </dgm:presLayoutVars>
      </dgm:prSet>
      <dgm:spPr/>
    </dgm:pt>
    <dgm:pt modelId="{EB113C04-B381-4AF4-B647-44AFEDD135F7}" type="pres">
      <dgm:prSet presAssocID="{7CCBAB88-B3F0-4A75-84A0-0388E663976F}" presName="sibTrans" presStyleLbl="sibTrans2D1" presStyleIdx="3" presStyleCnt="5"/>
      <dgm:spPr/>
    </dgm:pt>
    <dgm:pt modelId="{50A6FA3F-194E-4038-AD2C-095869FF2348}" type="pres">
      <dgm:prSet presAssocID="{7CCBAB88-B3F0-4A75-84A0-0388E663976F}" presName="connectorText" presStyleLbl="sibTrans2D1" presStyleIdx="3" presStyleCnt="5"/>
      <dgm:spPr/>
    </dgm:pt>
    <dgm:pt modelId="{DC457AAB-1AC9-488E-AFFE-6F978EFD417C}" type="pres">
      <dgm:prSet presAssocID="{A4CCC2F6-380B-4039-BB7A-48574F8C8A2D}" presName="node" presStyleLbl="node1" presStyleIdx="4" presStyleCnt="6" custScaleX="102121">
        <dgm:presLayoutVars>
          <dgm:bulletEnabled val="1"/>
        </dgm:presLayoutVars>
      </dgm:prSet>
      <dgm:spPr/>
    </dgm:pt>
    <dgm:pt modelId="{813380DB-EEBF-48BD-B680-6774CEDACD08}" type="pres">
      <dgm:prSet presAssocID="{086FD397-B440-4759-BC00-470817ABFC89}" presName="sibTrans" presStyleLbl="sibTrans2D1" presStyleIdx="4" presStyleCnt="5"/>
      <dgm:spPr/>
    </dgm:pt>
    <dgm:pt modelId="{60ABFEA3-82BB-4CFA-9D53-CCD5262F5A88}" type="pres">
      <dgm:prSet presAssocID="{086FD397-B440-4759-BC00-470817ABFC89}" presName="connectorText" presStyleLbl="sibTrans2D1" presStyleIdx="4" presStyleCnt="5"/>
      <dgm:spPr/>
    </dgm:pt>
    <dgm:pt modelId="{705C5B08-7D65-42C3-8F75-E395F238C3BE}" type="pres">
      <dgm:prSet presAssocID="{0FB7EF50-1858-46B4-A842-B7974D029ACF}" presName="node" presStyleLbl="node1" presStyleIdx="5" presStyleCnt="6">
        <dgm:presLayoutVars>
          <dgm:bulletEnabled val="1"/>
        </dgm:presLayoutVars>
      </dgm:prSet>
      <dgm:spPr/>
    </dgm:pt>
  </dgm:ptLst>
  <dgm:cxnLst>
    <dgm:cxn modelId="{9006E200-2CAD-4A83-BC53-740BD91E8F48}" type="presOf" srcId="{8D42C206-7399-459F-B61A-87D75F506B27}" destId="{B169AB39-C059-474C-924A-FBE5B9A40AF2}" srcOrd="1" destOrd="0" presId="urn:microsoft.com/office/officeart/2005/8/layout/process1"/>
    <dgm:cxn modelId="{D351F505-4318-4685-859A-70E76D1D4AA3}" type="presOf" srcId="{7CCBAB88-B3F0-4A75-84A0-0388E663976F}" destId="{50A6FA3F-194E-4038-AD2C-095869FF2348}" srcOrd="1" destOrd="0" presId="urn:microsoft.com/office/officeart/2005/8/layout/process1"/>
    <dgm:cxn modelId="{2613F611-8A68-4508-AA43-4D7FF6BCC82D}" srcId="{3521B5C2-43A7-4208-9416-74DAEB76BCE0}" destId="{0FB7EF50-1858-46B4-A842-B7974D029ACF}" srcOrd="5" destOrd="0" parTransId="{2D1F53F8-0346-46E2-BA4F-F71C46AEDF1B}" sibTransId="{ABF6A5D0-9943-44DE-86B0-A1C35F31A4D7}"/>
    <dgm:cxn modelId="{01A8B52C-EEF4-4695-8EF6-3D262015EB54}" type="presOf" srcId="{70680AC4-5907-4492-9D75-3035BCB3E99F}" destId="{3CD2EC36-8146-4156-9238-3806E1E03A5F}" srcOrd="0" destOrd="0" presId="urn:microsoft.com/office/officeart/2005/8/layout/process1"/>
    <dgm:cxn modelId="{A60EAF2D-0677-4D9C-B648-97A1D3506949}" type="presOf" srcId="{0FB7EF50-1858-46B4-A842-B7974D029ACF}" destId="{705C5B08-7D65-42C3-8F75-E395F238C3BE}" srcOrd="0" destOrd="0" presId="urn:microsoft.com/office/officeart/2005/8/layout/process1"/>
    <dgm:cxn modelId="{C440303B-B0B8-41EF-939B-29A7C0CA0CFA}" type="presOf" srcId="{7CCBAB88-B3F0-4A75-84A0-0388E663976F}" destId="{EB113C04-B381-4AF4-B647-44AFEDD135F7}" srcOrd="0" destOrd="0" presId="urn:microsoft.com/office/officeart/2005/8/layout/process1"/>
    <dgm:cxn modelId="{57134E5F-40AB-428C-9920-09322ADF2DDF}" type="presOf" srcId="{6B09E220-A93F-40CF-8344-6FEAE3641706}" destId="{9E484088-EDC5-4BA5-9DB3-18FDAA72CB20}" srcOrd="0" destOrd="0" presId="urn:microsoft.com/office/officeart/2005/8/layout/process1"/>
    <dgm:cxn modelId="{E156416C-2076-4547-9DFF-4D8C0E661C29}" type="presOf" srcId="{8FF8884E-0ECF-4363-BBFC-21CA2C72A531}" destId="{B28E9F0A-CE30-400C-90A4-A453039D1088}" srcOrd="1" destOrd="0" presId="urn:microsoft.com/office/officeart/2005/8/layout/process1"/>
    <dgm:cxn modelId="{688B9C4C-39A4-4B3A-A98B-776EA76477C7}" srcId="{3521B5C2-43A7-4208-9416-74DAEB76BCE0}" destId="{9EA068C9-C333-4948-A69F-644EDA3D1374}" srcOrd="3" destOrd="0" parTransId="{E1C2BFEA-4A7D-46CB-BA54-859020C01572}" sibTransId="{7CCBAB88-B3F0-4A75-84A0-0388E663976F}"/>
    <dgm:cxn modelId="{1F1D2172-6065-470A-8FA2-A3A7550AA75B}" srcId="{3521B5C2-43A7-4208-9416-74DAEB76BCE0}" destId="{A4CCC2F6-380B-4039-BB7A-48574F8C8A2D}" srcOrd="4" destOrd="0" parTransId="{C11643C9-AFB7-4C1D-B964-8CB89D7BDB24}" sibTransId="{086FD397-B440-4759-BC00-470817ABFC89}"/>
    <dgm:cxn modelId="{E748277A-0BB9-43CB-BFF3-34EDC33DF119}" srcId="{3521B5C2-43A7-4208-9416-74DAEB76BCE0}" destId="{139EE528-3CD8-4F9F-BCE6-123DE3FB4E0D}" srcOrd="1" destOrd="0" parTransId="{3A756D7E-BEC6-4F54-A1B0-6F764589B5A6}" sibTransId="{8FF8884E-0ECF-4363-BBFC-21CA2C72A531}"/>
    <dgm:cxn modelId="{1C2D2C82-64D3-4870-87F2-E4A2A290A18C}" type="presOf" srcId="{8FF8884E-0ECF-4363-BBFC-21CA2C72A531}" destId="{638F49FB-50CC-4B63-BFFF-38E167E07A18}" srcOrd="0" destOrd="0" presId="urn:microsoft.com/office/officeart/2005/8/layout/process1"/>
    <dgm:cxn modelId="{DD793F82-3E48-4B90-9E9B-E4CA0AA54A57}" type="presOf" srcId="{139EE528-3CD8-4F9F-BCE6-123DE3FB4E0D}" destId="{0FA677E6-BE8E-4756-9EE7-4C4D8E57A8BF}" srcOrd="0" destOrd="0" presId="urn:microsoft.com/office/officeart/2005/8/layout/process1"/>
    <dgm:cxn modelId="{5917DB9A-AD2B-409D-887C-AD57F9B01E50}" srcId="{3521B5C2-43A7-4208-9416-74DAEB76BCE0}" destId="{6B09E220-A93F-40CF-8344-6FEAE3641706}" srcOrd="0" destOrd="0" parTransId="{CE399B24-3F5A-4A0B-B9A5-1954F873E954}" sibTransId="{8D42C206-7399-459F-B61A-87D75F506B27}"/>
    <dgm:cxn modelId="{999FF7A7-6C65-42DF-879B-289D58E18422}" type="presOf" srcId="{9EA068C9-C333-4948-A69F-644EDA3D1374}" destId="{3C3FA70C-6404-4E06-A4B3-0536DDDB94BF}" srcOrd="0" destOrd="0" presId="urn:microsoft.com/office/officeart/2005/8/layout/process1"/>
    <dgm:cxn modelId="{B0176DB2-BAD1-4BC0-8073-57C59BEFF664}" type="presOf" srcId="{8D42C206-7399-459F-B61A-87D75F506B27}" destId="{9FAFD4EA-7325-48E5-9B2B-F343E110C110}" srcOrd="0" destOrd="0" presId="urn:microsoft.com/office/officeart/2005/8/layout/process1"/>
    <dgm:cxn modelId="{3E51ADB2-A60C-4139-8074-7742615885D8}" type="presOf" srcId="{086FD397-B440-4759-BC00-470817ABFC89}" destId="{60ABFEA3-82BB-4CFA-9D53-CCD5262F5A88}" srcOrd="1" destOrd="0" presId="urn:microsoft.com/office/officeart/2005/8/layout/process1"/>
    <dgm:cxn modelId="{F8765CD2-77B3-4590-A5B5-5E23E16FBD7D}" type="presOf" srcId="{086FD397-B440-4759-BC00-470817ABFC89}" destId="{813380DB-EEBF-48BD-B680-6774CEDACD08}" srcOrd="0" destOrd="0" presId="urn:microsoft.com/office/officeart/2005/8/layout/process1"/>
    <dgm:cxn modelId="{F38448D5-52CD-402F-945A-35DA4E7A3B02}" srcId="{3521B5C2-43A7-4208-9416-74DAEB76BCE0}" destId="{108842F2-1985-45D2-827D-1765B6C40B72}" srcOrd="2" destOrd="0" parTransId="{6E41F57E-47AC-4F01-99D8-384BAE129C98}" sibTransId="{70680AC4-5907-4492-9D75-3035BCB3E99F}"/>
    <dgm:cxn modelId="{4E423CE1-CEAB-4706-8D7F-4FAF93F03CCE}" type="presOf" srcId="{70680AC4-5907-4492-9D75-3035BCB3E99F}" destId="{9F3620A0-2D6B-4698-B9C2-A4C5005B66A5}" srcOrd="1" destOrd="0" presId="urn:microsoft.com/office/officeart/2005/8/layout/process1"/>
    <dgm:cxn modelId="{6C54D9E5-454A-4989-B576-0523C9910AEA}" type="presOf" srcId="{108842F2-1985-45D2-827D-1765B6C40B72}" destId="{DA75F5E4-A776-4D17-B073-456723CC31D5}" srcOrd="0" destOrd="0" presId="urn:microsoft.com/office/officeart/2005/8/layout/process1"/>
    <dgm:cxn modelId="{7E10A3EF-547D-48D4-8B0E-F0B6013329AE}" type="presOf" srcId="{A4CCC2F6-380B-4039-BB7A-48574F8C8A2D}" destId="{DC457AAB-1AC9-488E-AFFE-6F978EFD417C}" srcOrd="0" destOrd="0" presId="urn:microsoft.com/office/officeart/2005/8/layout/process1"/>
    <dgm:cxn modelId="{B7DD05F0-529B-448B-BB07-2163DA942F6C}" type="presOf" srcId="{3521B5C2-43A7-4208-9416-74DAEB76BCE0}" destId="{F434C1C6-DAF0-4BDF-A639-7E438ADAF162}" srcOrd="0" destOrd="0" presId="urn:microsoft.com/office/officeart/2005/8/layout/process1"/>
    <dgm:cxn modelId="{47743029-5972-4E18-82CF-4F7A14E1E4A9}" type="presParOf" srcId="{F434C1C6-DAF0-4BDF-A639-7E438ADAF162}" destId="{9E484088-EDC5-4BA5-9DB3-18FDAA72CB20}" srcOrd="0" destOrd="0" presId="urn:microsoft.com/office/officeart/2005/8/layout/process1"/>
    <dgm:cxn modelId="{97CF6EED-4263-4EE1-88C4-1C31A9967D71}" type="presParOf" srcId="{F434C1C6-DAF0-4BDF-A639-7E438ADAF162}" destId="{9FAFD4EA-7325-48E5-9B2B-F343E110C110}" srcOrd="1" destOrd="0" presId="urn:microsoft.com/office/officeart/2005/8/layout/process1"/>
    <dgm:cxn modelId="{EA8C1A63-F590-44BE-BC89-A59F57816DEB}" type="presParOf" srcId="{9FAFD4EA-7325-48E5-9B2B-F343E110C110}" destId="{B169AB39-C059-474C-924A-FBE5B9A40AF2}" srcOrd="0" destOrd="0" presId="urn:microsoft.com/office/officeart/2005/8/layout/process1"/>
    <dgm:cxn modelId="{85048152-0C2D-4F8C-868F-29477A7D0B7B}" type="presParOf" srcId="{F434C1C6-DAF0-4BDF-A639-7E438ADAF162}" destId="{0FA677E6-BE8E-4756-9EE7-4C4D8E57A8BF}" srcOrd="2" destOrd="0" presId="urn:microsoft.com/office/officeart/2005/8/layout/process1"/>
    <dgm:cxn modelId="{DDB9960F-6FC3-479E-9DE6-43B39C04E3BD}" type="presParOf" srcId="{F434C1C6-DAF0-4BDF-A639-7E438ADAF162}" destId="{638F49FB-50CC-4B63-BFFF-38E167E07A18}" srcOrd="3" destOrd="0" presId="urn:microsoft.com/office/officeart/2005/8/layout/process1"/>
    <dgm:cxn modelId="{25E1A0AF-DEAD-4799-B100-B13820FD814F}" type="presParOf" srcId="{638F49FB-50CC-4B63-BFFF-38E167E07A18}" destId="{B28E9F0A-CE30-400C-90A4-A453039D1088}" srcOrd="0" destOrd="0" presId="urn:microsoft.com/office/officeart/2005/8/layout/process1"/>
    <dgm:cxn modelId="{DB0614B8-F3E3-4255-89FF-C65B419B3647}" type="presParOf" srcId="{F434C1C6-DAF0-4BDF-A639-7E438ADAF162}" destId="{DA75F5E4-A776-4D17-B073-456723CC31D5}" srcOrd="4" destOrd="0" presId="urn:microsoft.com/office/officeart/2005/8/layout/process1"/>
    <dgm:cxn modelId="{DEC5C8DD-8BE8-48AE-9F91-44565EB22300}" type="presParOf" srcId="{F434C1C6-DAF0-4BDF-A639-7E438ADAF162}" destId="{3CD2EC36-8146-4156-9238-3806E1E03A5F}" srcOrd="5" destOrd="0" presId="urn:microsoft.com/office/officeart/2005/8/layout/process1"/>
    <dgm:cxn modelId="{6F08DBBB-0699-424E-8F57-2B849A9F6688}" type="presParOf" srcId="{3CD2EC36-8146-4156-9238-3806E1E03A5F}" destId="{9F3620A0-2D6B-4698-B9C2-A4C5005B66A5}" srcOrd="0" destOrd="0" presId="urn:microsoft.com/office/officeart/2005/8/layout/process1"/>
    <dgm:cxn modelId="{0FADF84F-0DFC-477A-AB6C-7BE3F8FA53FE}" type="presParOf" srcId="{F434C1C6-DAF0-4BDF-A639-7E438ADAF162}" destId="{3C3FA70C-6404-4E06-A4B3-0536DDDB94BF}" srcOrd="6" destOrd="0" presId="urn:microsoft.com/office/officeart/2005/8/layout/process1"/>
    <dgm:cxn modelId="{3FEBADE2-4131-4F6B-86F8-C29CCDAD2342}" type="presParOf" srcId="{F434C1C6-DAF0-4BDF-A639-7E438ADAF162}" destId="{EB113C04-B381-4AF4-B647-44AFEDD135F7}" srcOrd="7" destOrd="0" presId="urn:microsoft.com/office/officeart/2005/8/layout/process1"/>
    <dgm:cxn modelId="{D1AFE5DF-B243-4E63-9A91-30D64CD77947}" type="presParOf" srcId="{EB113C04-B381-4AF4-B647-44AFEDD135F7}" destId="{50A6FA3F-194E-4038-AD2C-095869FF2348}" srcOrd="0" destOrd="0" presId="urn:microsoft.com/office/officeart/2005/8/layout/process1"/>
    <dgm:cxn modelId="{4ABCDECA-7784-4DD4-A6CB-49FACBF6DC4D}" type="presParOf" srcId="{F434C1C6-DAF0-4BDF-A639-7E438ADAF162}" destId="{DC457AAB-1AC9-488E-AFFE-6F978EFD417C}" srcOrd="8" destOrd="0" presId="urn:microsoft.com/office/officeart/2005/8/layout/process1"/>
    <dgm:cxn modelId="{8C60D34B-52C3-4863-A4D7-B1AF923178A6}" type="presParOf" srcId="{F434C1C6-DAF0-4BDF-A639-7E438ADAF162}" destId="{813380DB-EEBF-48BD-B680-6774CEDACD08}" srcOrd="9" destOrd="0" presId="urn:microsoft.com/office/officeart/2005/8/layout/process1"/>
    <dgm:cxn modelId="{170046F0-6E24-408D-B56A-51057C6034FB}" type="presParOf" srcId="{813380DB-EEBF-48BD-B680-6774CEDACD08}" destId="{60ABFEA3-82BB-4CFA-9D53-CCD5262F5A88}" srcOrd="0" destOrd="0" presId="urn:microsoft.com/office/officeart/2005/8/layout/process1"/>
    <dgm:cxn modelId="{564D1A52-1227-4A5C-B46E-A9605D26338E}" type="presParOf" srcId="{F434C1C6-DAF0-4BDF-A639-7E438ADAF162}" destId="{705C5B08-7D65-42C3-8F75-E395F238C3BE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D13B00-128E-437B-B53D-5D7CC67A6507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95B21A21-7301-42ED-96B4-CFD0BF3A97B7}">
      <dgm:prSet custT="1"/>
      <dgm:spPr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机器人监控系统提供监听微信客户端</a:t>
          </a:r>
        </a:p>
      </dgm:t>
    </dgm:pt>
    <dgm:pt modelId="{0A3CE430-AB30-45DB-82D0-34F1199A116B}" type="parTrans" cxnId="{02C17EF8-AF98-46FE-89E0-8C0145E65D5D}">
      <dgm:prSet/>
      <dgm:spPr/>
      <dgm:t>
        <a:bodyPr/>
        <a:lstStyle/>
        <a:p>
          <a:endParaRPr lang="zh-CN" altLang="en-US"/>
        </a:p>
      </dgm:t>
    </dgm:pt>
    <dgm:pt modelId="{2DE1FC64-925D-4EA3-B2B1-4CDB0B94E85E}" type="sibTrans" cxnId="{02C17EF8-AF98-46FE-89E0-8C0145E65D5D}">
      <dgm:prSet/>
      <dgm:spPr>
        <a:effectLst>
          <a:glow rad="63500">
            <a:schemeClr val="accent2">
              <a:satMod val="175000"/>
              <a:alpha val="40000"/>
            </a:schemeClr>
          </a:glow>
        </a:effectLst>
        <a:scene3d>
          <a:camera prst="obliqueTopLeft"/>
          <a:lightRig rig="threePt" dir="t"/>
        </a:scene3d>
        <a:sp3d>
          <a:bevelT w="114300" prst="artDeco"/>
        </a:sp3d>
      </dgm:spPr>
      <dgm:t>
        <a:bodyPr/>
        <a:lstStyle/>
        <a:p>
          <a:endParaRPr lang="zh-CN" altLang="en-US"/>
        </a:p>
      </dgm:t>
    </dgm:pt>
    <dgm:pt modelId="{4AEE7525-5E54-4254-B3B2-75364FE9A85F}">
      <dgm:prSet custT="1"/>
      <dgm:spPr>
        <a:solidFill>
          <a:srgbClr val="FF0000"/>
        </a:solidFill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机器人管理</a:t>
          </a:r>
          <a:endParaRPr lang="en-US" altLang="zh-CN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监控和调度</a:t>
          </a:r>
          <a:endParaRPr lang="zh-CN" altLang="en-US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gm:t>
    </dgm:pt>
    <dgm:pt modelId="{A0E4CCCC-A7BF-4EA6-A36E-2865F5E141CD}" type="parTrans" cxnId="{E3B85ADB-A2C0-4A52-8B39-BE439658C808}">
      <dgm:prSet/>
      <dgm:spPr/>
      <dgm:t>
        <a:bodyPr/>
        <a:lstStyle/>
        <a:p>
          <a:endParaRPr lang="zh-CN" altLang="en-US"/>
        </a:p>
      </dgm:t>
    </dgm:pt>
    <dgm:pt modelId="{9668D864-7C37-4894-8F44-A5B9AF9B40E2}" type="sibTrans" cxnId="{E3B85ADB-A2C0-4A52-8B39-BE439658C808}">
      <dgm:prSet/>
      <dgm:spPr/>
      <dgm:t>
        <a:bodyPr/>
        <a:lstStyle/>
        <a:p>
          <a:endParaRPr lang="zh-CN" altLang="en-US"/>
        </a:p>
      </dgm:t>
    </dgm:pt>
    <dgm:pt modelId="{102B8BA2-3190-4917-811B-C55EF3EDEE04}">
      <dgm:prSet custT="1"/>
      <dgm:spPr>
        <a:ln>
          <a:noFill/>
        </a:ln>
        <a:effectLst>
          <a:glow rad="228600">
            <a:schemeClr val="accent4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机器人运行微信输入框展示</a:t>
          </a:r>
          <a:endParaRPr lang="zh-CN" altLang="en-US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gm:t>
    </dgm:pt>
    <dgm:pt modelId="{587398A3-73F8-4B95-9FB5-D647591A9735}" type="parTrans" cxnId="{18288FCA-69C7-4BDC-A92C-F0F8D2308097}">
      <dgm:prSet/>
      <dgm:spPr/>
      <dgm:t>
        <a:bodyPr/>
        <a:lstStyle/>
        <a:p>
          <a:endParaRPr lang="zh-CN" altLang="en-US"/>
        </a:p>
      </dgm:t>
    </dgm:pt>
    <dgm:pt modelId="{263C13F8-5804-45FE-9EBF-3B6CF9B4DF57}" type="sibTrans" cxnId="{18288FCA-69C7-4BDC-A92C-F0F8D2308097}">
      <dgm:prSet/>
      <dgm:spPr/>
      <dgm:t>
        <a:bodyPr/>
        <a:lstStyle/>
        <a:p>
          <a:endParaRPr lang="zh-CN" altLang="en-US"/>
        </a:p>
      </dgm:t>
    </dgm:pt>
    <dgm:pt modelId="{93AA467B-3667-4EE1-867D-0B30A3BADB4E}">
      <dgm:prSet custT="1"/>
      <dgm:spPr>
        <a:ln>
          <a:noFill/>
        </a:ln>
        <a:effectLst>
          <a:glow rad="228600">
            <a:schemeClr val="accent5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流程运行数据下载过程</a:t>
          </a:r>
          <a:endParaRPr lang="zh-CN" altLang="en-US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gm:t>
    </dgm:pt>
    <dgm:pt modelId="{7947D6DF-35A9-485A-8AD3-1801CAC784E3}" type="parTrans" cxnId="{73A65706-18B2-414F-8FDF-3CB37AA8D785}">
      <dgm:prSet/>
      <dgm:spPr/>
      <dgm:t>
        <a:bodyPr/>
        <a:lstStyle/>
        <a:p>
          <a:endParaRPr lang="zh-CN" altLang="en-US"/>
        </a:p>
      </dgm:t>
    </dgm:pt>
    <dgm:pt modelId="{F95AD413-0686-4E31-80DF-C13C7A0E65A4}" type="sibTrans" cxnId="{73A65706-18B2-414F-8FDF-3CB37AA8D785}">
      <dgm:prSet/>
      <dgm:spPr/>
      <dgm:t>
        <a:bodyPr/>
        <a:lstStyle/>
        <a:p>
          <a:endParaRPr lang="zh-CN" altLang="en-US"/>
        </a:p>
      </dgm:t>
    </dgm:pt>
    <dgm:pt modelId="{3E240028-1A31-4B75-A7C3-F252485D50AC}">
      <dgm:prSet custT="1"/>
      <dgm:spPr>
        <a:solidFill>
          <a:srgbClr val="00B050"/>
        </a:solidFill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sz="2400" kern="12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机器人管理</a:t>
          </a:r>
          <a:endParaRPr lang="en-US" altLang="zh-CN" sz="2400" kern="1200" dirty="0">
            <a:solidFill>
              <a:schemeClr val="bg1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  <a:p>
          <a:r>
            <a:rPr lang="zh-CN" sz="2400" kern="12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监控和调度</a:t>
          </a:r>
          <a:endParaRPr lang="zh-CN" altLang="en-US" sz="2400" kern="1200" dirty="0">
            <a:solidFill>
              <a:schemeClr val="bg1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gm:t>
    </dgm:pt>
    <dgm:pt modelId="{1505DF17-D0F6-4CB0-BD50-EA61CDC7775B}" type="parTrans" cxnId="{008D7BCB-DC95-41EF-AD6B-B6061A37E0C5}">
      <dgm:prSet/>
      <dgm:spPr/>
      <dgm:t>
        <a:bodyPr/>
        <a:lstStyle/>
        <a:p>
          <a:endParaRPr lang="zh-CN" altLang="en-US"/>
        </a:p>
      </dgm:t>
    </dgm:pt>
    <dgm:pt modelId="{392AF086-3762-49EA-B59C-B98E1EF00085}" type="sibTrans" cxnId="{008D7BCB-DC95-41EF-AD6B-B6061A37E0C5}">
      <dgm:prSet/>
      <dgm:spPr/>
      <dgm:t>
        <a:bodyPr/>
        <a:lstStyle/>
        <a:p>
          <a:endParaRPr lang="zh-CN" altLang="en-US"/>
        </a:p>
      </dgm:t>
    </dgm:pt>
    <dgm:pt modelId="{5F06E760-A221-4553-B894-080DBC69CCDC}" type="pres">
      <dgm:prSet presAssocID="{55D13B00-128E-437B-B53D-5D7CC67A6507}" presName="Name0" presStyleCnt="0">
        <dgm:presLayoutVars>
          <dgm:dir/>
          <dgm:resizeHandles val="exact"/>
        </dgm:presLayoutVars>
      </dgm:prSet>
      <dgm:spPr/>
    </dgm:pt>
    <dgm:pt modelId="{A40E1617-C538-405A-BE6C-784E54E27418}" type="pres">
      <dgm:prSet presAssocID="{55D13B00-128E-437B-B53D-5D7CC67A6507}" presName="cycle" presStyleCnt="0"/>
      <dgm:spPr>
        <a:scene3d>
          <a:camera prst="orthographicFront"/>
          <a:lightRig rig="threePt" dir="t"/>
        </a:scene3d>
        <a:sp3d>
          <a:bevelT w="114300" prst="artDeco"/>
        </a:sp3d>
      </dgm:spPr>
    </dgm:pt>
    <dgm:pt modelId="{CA7E6C75-A462-4320-A025-9F736313E3F9}" type="pres">
      <dgm:prSet presAssocID="{95B21A21-7301-42ED-96B4-CFD0BF3A97B7}" presName="nodeFirstNode" presStyleLbl="node1" presStyleIdx="0" presStyleCnt="5">
        <dgm:presLayoutVars>
          <dgm:bulletEnabled val="1"/>
        </dgm:presLayoutVars>
      </dgm:prSet>
      <dgm:spPr/>
    </dgm:pt>
    <dgm:pt modelId="{996B7631-72D0-4AEE-8DE2-AF98A3969BB0}" type="pres">
      <dgm:prSet presAssocID="{2DE1FC64-925D-4EA3-B2B1-4CDB0B94E85E}" presName="sibTransFirstNode" presStyleLbl="bgShp" presStyleIdx="0" presStyleCnt="1"/>
      <dgm:spPr/>
    </dgm:pt>
    <dgm:pt modelId="{AF052CC1-944E-4EFE-8F24-A4C54EA30220}" type="pres">
      <dgm:prSet presAssocID="{4AEE7525-5E54-4254-B3B2-75364FE9A85F}" presName="nodeFollowingNodes" presStyleLbl="node1" presStyleIdx="1" presStyleCnt="5">
        <dgm:presLayoutVars>
          <dgm:bulletEnabled val="1"/>
        </dgm:presLayoutVars>
      </dgm:prSet>
      <dgm:spPr/>
    </dgm:pt>
    <dgm:pt modelId="{3F1C7032-3C03-43F1-94C5-9D0E0DF04F21}" type="pres">
      <dgm:prSet presAssocID="{102B8BA2-3190-4917-811B-C55EF3EDEE04}" presName="nodeFollowingNodes" presStyleLbl="node1" presStyleIdx="2" presStyleCnt="5" custRadScaleRad="113162" custRadScaleInc="-24024">
        <dgm:presLayoutVars>
          <dgm:bulletEnabled val="1"/>
        </dgm:presLayoutVars>
      </dgm:prSet>
      <dgm:spPr/>
    </dgm:pt>
    <dgm:pt modelId="{8F12217D-B4A9-4347-AA2A-9C6E8DF93E40}" type="pres">
      <dgm:prSet presAssocID="{93AA467B-3667-4EE1-867D-0B30A3BADB4E}" presName="nodeFollowingNodes" presStyleLbl="node1" presStyleIdx="3" presStyleCnt="5" custRadScaleRad="108388" custRadScaleInc="23190">
        <dgm:presLayoutVars>
          <dgm:bulletEnabled val="1"/>
        </dgm:presLayoutVars>
      </dgm:prSet>
      <dgm:spPr/>
    </dgm:pt>
    <dgm:pt modelId="{20F7D0FD-B29D-4BC5-927F-3A0A36141AE3}" type="pres">
      <dgm:prSet presAssocID="{3E240028-1A31-4B75-A7C3-F252485D50AC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73A65706-18B2-414F-8FDF-3CB37AA8D785}" srcId="{55D13B00-128E-437B-B53D-5D7CC67A6507}" destId="{93AA467B-3667-4EE1-867D-0B30A3BADB4E}" srcOrd="3" destOrd="0" parTransId="{7947D6DF-35A9-485A-8AD3-1801CAC784E3}" sibTransId="{F95AD413-0686-4E31-80DF-C13C7A0E65A4}"/>
    <dgm:cxn modelId="{2A27C53F-5817-4E7F-8922-BF688F9E6FB8}" type="presOf" srcId="{2DE1FC64-925D-4EA3-B2B1-4CDB0B94E85E}" destId="{996B7631-72D0-4AEE-8DE2-AF98A3969BB0}" srcOrd="0" destOrd="0" presId="urn:microsoft.com/office/officeart/2005/8/layout/cycle3"/>
    <dgm:cxn modelId="{BC884E5C-2F5A-4448-83F5-02F713F1FF6A}" type="presOf" srcId="{95B21A21-7301-42ED-96B4-CFD0BF3A97B7}" destId="{CA7E6C75-A462-4320-A025-9F736313E3F9}" srcOrd="0" destOrd="0" presId="urn:microsoft.com/office/officeart/2005/8/layout/cycle3"/>
    <dgm:cxn modelId="{DCED7A5D-79FA-4724-92A6-3F49BE53EDC3}" type="presOf" srcId="{55D13B00-128E-437B-B53D-5D7CC67A6507}" destId="{5F06E760-A221-4553-B894-080DBC69CCDC}" srcOrd="0" destOrd="0" presId="urn:microsoft.com/office/officeart/2005/8/layout/cycle3"/>
    <dgm:cxn modelId="{8EFF6A6C-7A06-4B03-996A-0BC86B0AB782}" type="presOf" srcId="{102B8BA2-3190-4917-811B-C55EF3EDEE04}" destId="{3F1C7032-3C03-43F1-94C5-9D0E0DF04F21}" srcOrd="0" destOrd="0" presId="urn:microsoft.com/office/officeart/2005/8/layout/cycle3"/>
    <dgm:cxn modelId="{09B0966E-3E6D-4335-B937-0CEB53C3CFC5}" type="presOf" srcId="{4AEE7525-5E54-4254-B3B2-75364FE9A85F}" destId="{AF052CC1-944E-4EFE-8F24-A4C54EA30220}" srcOrd="0" destOrd="0" presId="urn:microsoft.com/office/officeart/2005/8/layout/cycle3"/>
    <dgm:cxn modelId="{E8AF4757-396F-41D8-BEDB-929E61FA2317}" type="presOf" srcId="{3E240028-1A31-4B75-A7C3-F252485D50AC}" destId="{20F7D0FD-B29D-4BC5-927F-3A0A36141AE3}" srcOrd="0" destOrd="0" presId="urn:microsoft.com/office/officeart/2005/8/layout/cycle3"/>
    <dgm:cxn modelId="{9738279B-9E39-45F8-93C7-08163720FCF8}" type="presOf" srcId="{93AA467B-3667-4EE1-867D-0B30A3BADB4E}" destId="{8F12217D-B4A9-4347-AA2A-9C6E8DF93E40}" srcOrd="0" destOrd="0" presId="urn:microsoft.com/office/officeart/2005/8/layout/cycle3"/>
    <dgm:cxn modelId="{18288FCA-69C7-4BDC-A92C-F0F8D2308097}" srcId="{55D13B00-128E-437B-B53D-5D7CC67A6507}" destId="{102B8BA2-3190-4917-811B-C55EF3EDEE04}" srcOrd="2" destOrd="0" parTransId="{587398A3-73F8-4B95-9FB5-D647591A9735}" sibTransId="{263C13F8-5804-45FE-9EBF-3B6CF9B4DF57}"/>
    <dgm:cxn modelId="{008D7BCB-DC95-41EF-AD6B-B6061A37E0C5}" srcId="{55D13B00-128E-437B-B53D-5D7CC67A6507}" destId="{3E240028-1A31-4B75-A7C3-F252485D50AC}" srcOrd="4" destOrd="0" parTransId="{1505DF17-D0F6-4CB0-BD50-EA61CDC7775B}" sibTransId="{392AF086-3762-49EA-B59C-B98E1EF00085}"/>
    <dgm:cxn modelId="{E3B85ADB-A2C0-4A52-8B39-BE439658C808}" srcId="{55D13B00-128E-437B-B53D-5D7CC67A6507}" destId="{4AEE7525-5E54-4254-B3B2-75364FE9A85F}" srcOrd="1" destOrd="0" parTransId="{A0E4CCCC-A7BF-4EA6-A36E-2865F5E141CD}" sibTransId="{9668D864-7C37-4894-8F44-A5B9AF9B40E2}"/>
    <dgm:cxn modelId="{02C17EF8-AF98-46FE-89E0-8C0145E65D5D}" srcId="{55D13B00-128E-437B-B53D-5D7CC67A6507}" destId="{95B21A21-7301-42ED-96B4-CFD0BF3A97B7}" srcOrd="0" destOrd="0" parTransId="{0A3CE430-AB30-45DB-82D0-34F1199A116B}" sibTransId="{2DE1FC64-925D-4EA3-B2B1-4CDB0B94E85E}"/>
    <dgm:cxn modelId="{F757FB6D-7861-40C4-8173-0DB8B44F5A75}" type="presParOf" srcId="{5F06E760-A221-4553-B894-080DBC69CCDC}" destId="{A40E1617-C538-405A-BE6C-784E54E27418}" srcOrd="0" destOrd="0" presId="urn:microsoft.com/office/officeart/2005/8/layout/cycle3"/>
    <dgm:cxn modelId="{544E70BA-EF7B-4AF5-B631-8EFA70E24E18}" type="presParOf" srcId="{A40E1617-C538-405A-BE6C-784E54E27418}" destId="{CA7E6C75-A462-4320-A025-9F736313E3F9}" srcOrd="0" destOrd="0" presId="urn:microsoft.com/office/officeart/2005/8/layout/cycle3"/>
    <dgm:cxn modelId="{AE7FA5C1-F535-4C84-9674-B2EA4DDC4699}" type="presParOf" srcId="{A40E1617-C538-405A-BE6C-784E54E27418}" destId="{996B7631-72D0-4AEE-8DE2-AF98A3969BB0}" srcOrd="1" destOrd="0" presId="urn:microsoft.com/office/officeart/2005/8/layout/cycle3"/>
    <dgm:cxn modelId="{A225EEF7-3EF3-4C8F-9D61-AD3DE1C14445}" type="presParOf" srcId="{A40E1617-C538-405A-BE6C-784E54E27418}" destId="{AF052CC1-944E-4EFE-8F24-A4C54EA30220}" srcOrd="2" destOrd="0" presId="urn:microsoft.com/office/officeart/2005/8/layout/cycle3"/>
    <dgm:cxn modelId="{0D75A3F6-F39B-4A68-83DB-310E6925E63C}" type="presParOf" srcId="{A40E1617-C538-405A-BE6C-784E54E27418}" destId="{3F1C7032-3C03-43F1-94C5-9D0E0DF04F21}" srcOrd="3" destOrd="0" presId="urn:microsoft.com/office/officeart/2005/8/layout/cycle3"/>
    <dgm:cxn modelId="{5E439B99-0484-41CE-8A23-DA09BDFDF6D9}" type="presParOf" srcId="{A40E1617-C538-405A-BE6C-784E54E27418}" destId="{8F12217D-B4A9-4347-AA2A-9C6E8DF93E40}" srcOrd="4" destOrd="0" presId="urn:microsoft.com/office/officeart/2005/8/layout/cycle3"/>
    <dgm:cxn modelId="{0C1C69DB-979B-4888-9C2E-3431E8BF2873}" type="presParOf" srcId="{A40E1617-C538-405A-BE6C-784E54E27418}" destId="{20F7D0FD-B29D-4BC5-927F-3A0A36141AE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57EE7F-3CBF-4F84-A4C7-DE7C4174197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zh-CN" altLang="en-US"/>
        </a:p>
      </dgm:t>
    </dgm:pt>
    <dgm:pt modelId="{E9D2ACE0-5410-48B3-99F9-F1808BB5D597}">
      <dgm:prSet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sz="2000" b="1" dirty="0">
              <a:solidFill>
                <a:schemeClr val="tx1"/>
              </a:solidFill>
              <a:latin typeface="+mn-ea"/>
              <a:ea typeface="+mn-ea"/>
            </a:rPr>
            <a:t>微信</a:t>
          </a:r>
          <a:r>
            <a:rPr lang="zh-CN" altLang="en-US" sz="2000" b="1" dirty="0">
              <a:solidFill>
                <a:srgbClr val="C00000"/>
              </a:solidFill>
              <a:latin typeface="+mn-ea"/>
              <a:ea typeface="+mn-ea"/>
            </a:rPr>
            <a:t>聊天框</a:t>
          </a:r>
          <a:r>
            <a:rPr lang="zh-CN" altLang="en-US" sz="2000" b="1" dirty="0">
              <a:solidFill>
                <a:schemeClr val="tx1"/>
              </a:solidFill>
              <a:latin typeface="+mn-ea"/>
              <a:ea typeface="+mn-ea"/>
            </a:rPr>
            <a:t>输入“</a:t>
          </a:r>
          <a:r>
            <a:rPr lang="zh-CN" altLang="en-US" sz="2000" b="1" dirty="0">
              <a:solidFill>
                <a:srgbClr val="FF0000"/>
              </a:solidFill>
              <a:latin typeface="+mn-ea"/>
              <a:ea typeface="+mn-ea"/>
            </a:rPr>
            <a:t>关键字</a:t>
          </a:r>
          <a:r>
            <a:rPr lang="en-US" altLang="zh-CN" sz="2000" b="1" dirty="0">
              <a:solidFill>
                <a:srgbClr val="FF0000"/>
              </a:solidFill>
              <a:latin typeface="+mn-ea"/>
              <a:ea typeface="+mn-ea"/>
            </a:rPr>
            <a:t>:</a:t>
          </a:r>
          <a:r>
            <a:rPr lang="en-US" altLang="zh-CN" sz="2000" b="1" dirty="0">
              <a:solidFill>
                <a:schemeClr val="tx1"/>
              </a:solidFill>
              <a:latin typeface="+mn-ea"/>
              <a:ea typeface="+mn-ea"/>
            </a:rPr>
            <a:t>”</a:t>
          </a:r>
          <a:r>
            <a:rPr lang="zh-CN" altLang="en-US" sz="2000" b="1" dirty="0">
              <a:solidFill>
                <a:schemeClr val="tx1"/>
              </a:solidFill>
              <a:latin typeface="+mn-ea"/>
              <a:ea typeface="+mn-ea"/>
            </a:rPr>
            <a:t>；</a:t>
          </a:r>
        </a:p>
      </dgm:t>
    </dgm:pt>
    <dgm:pt modelId="{669FE952-FF70-4D5C-853C-F9A2B78AF209}" type="parTrans" cxnId="{164900F7-D466-4C58-9EB1-69A7A5EB4798}">
      <dgm:prSet/>
      <dgm:spPr/>
      <dgm:t>
        <a:bodyPr/>
        <a:lstStyle/>
        <a:p>
          <a:endParaRPr lang="zh-CN" altLang="en-US"/>
        </a:p>
      </dgm:t>
    </dgm:pt>
    <dgm:pt modelId="{BA5F6138-E10D-4341-9668-8415DAF80743}" type="sibTrans" cxnId="{164900F7-D466-4C58-9EB1-69A7A5EB4798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zh-CN" altLang="en-US"/>
        </a:p>
      </dgm:t>
    </dgm:pt>
    <dgm:pt modelId="{4EB491C7-ABBA-4374-9961-DF6960F9CF1A}">
      <dgm:prSet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sz="1800" b="1" kern="1200" dirty="0">
              <a:solidFill>
                <a:schemeClr val="tx1"/>
              </a:solidFill>
              <a:latin typeface="+mj-ea"/>
              <a:ea typeface="+mj-ea"/>
            </a:rPr>
            <a:t>根据</a:t>
          </a:r>
          <a:r>
            <a:rPr lang="zh-CN" sz="1800" b="1" kern="1200" dirty="0">
              <a:solidFill>
                <a:srgbClr val="C00000"/>
              </a:solidFill>
              <a:latin typeface="+mj-ea"/>
              <a:ea typeface="+mj-ea"/>
            </a:rPr>
            <a:t>关键字检索论文</a:t>
          </a:r>
          <a:r>
            <a:rPr lang="zh-CN" sz="1800" b="1" kern="1200" dirty="0">
              <a:solidFill>
                <a:schemeClr val="tx1"/>
              </a:solidFill>
              <a:latin typeface="+mj-ea"/>
              <a:ea typeface="+mj-ea"/>
            </a:rPr>
            <a:t>并</a:t>
          </a:r>
          <a:r>
            <a:rPr lang="zh-CN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下载论文</a:t>
          </a:r>
          <a:r>
            <a:rPr lang="zh-CN" sz="1800" b="1" kern="1200" dirty="0">
              <a:solidFill>
                <a:schemeClr val="tx1"/>
              </a:solidFill>
              <a:latin typeface="+mj-ea"/>
              <a:ea typeface="+mj-ea"/>
            </a:rPr>
            <a:t>，包括题名、作者、来源、发表时间、数据库、被引以及下载的</a:t>
          </a:r>
          <a:r>
            <a:rPr lang="zh-CN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文献查询结果</a:t>
          </a:r>
          <a:r>
            <a:rPr lang="en-US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Excel</a:t>
          </a:r>
          <a:r>
            <a:rPr lang="zh-CN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表格</a:t>
          </a:r>
          <a:r>
            <a:rPr lang="zh-CN" altLang="en-US" sz="1800" b="1" kern="1200" dirty="0">
              <a:solidFill>
                <a:schemeClr val="tx1"/>
              </a:solidFill>
              <a:latin typeface="+mj-ea"/>
              <a:ea typeface="+mj-ea"/>
            </a:rPr>
            <a:t>；</a:t>
          </a:r>
          <a:endParaRPr lang="zh-CN" sz="1800" b="1" kern="1200" dirty="0">
            <a:solidFill>
              <a:schemeClr val="tx1"/>
            </a:solidFill>
            <a:latin typeface="+mj-ea"/>
            <a:ea typeface="+mj-ea"/>
          </a:endParaRPr>
        </a:p>
      </dgm:t>
    </dgm:pt>
    <dgm:pt modelId="{7C0DE75C-04D8-4C86-9E5F-64CFFD4E0CE6}" type="parTrans" cxnId="{6AC6C5D2-CA07-47C0-BB51-252A56394189}">
      <dgm:prSet/>
      <dgm:spPr/>
      <dgm:t>
        <a:bodyPr/>
        <a:lstStyle/>
        <a:p>
          <a:endParaRPr lang="zh-CN" altLang="en-US"/>
        </a:p>
      </dgm:t>
    </dgm:pt>
    <dgm:pt modelId="{20AA4322-0B8B-4F3D-87EA-133F46E66493}" type="sibTrans" cxnId="{6AC6C5D2-CA07-47C0-BB51-252A56394189}">
      <dgm:prSet/>
      <dgm:spPr/>
      <dgm:t>
        <a:bodyPr/>
        <a:lstStyle/>
        <a:p>
          <a:endParaRPr lang="zh-CN" altLang="en-US"/>
        </a:p>
      </dgm:t>
    </dgm:pt>
    <dgm:pt modelId="{28479CE7-336E-402A-B96C-7DA4BD2B5A59}">
      <dgm:prSet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altLang="en-US" sz="2000" b="1" dirty="0">
              <a:solidFill>
                <a:schemeClr val="tx1"/>
              </a:solidFill>
              <a:latin typeface="+mn-ea"/>
              <a:ea typeface="+mn-ea"/>
            </a:rPr>
            <a:t>微信</a:t>
          </a:r>
          <a:r>
            <a:rPr lang="zh-CN" altLang="en-US" sz="2000" b="1" dirty="0">
              <a:solidFill>
                <a:srgbClr val="C00000"/>
              </a:solidFill>
              <a:latin typeface="+mn-ea"/>
              <a:ea typeface="+mn-ea"/>
            </a:rPr>
            <a:t>聊天框</a:t>
          </a:r>
          <a:r>
            <a:rPr lang="zh-CN" altLang="en-US" sz="2000" b="1" dirty="0">
              <a:solidFill>
                <a:schemeClr val="tx1"/>
              </a:solidFill>
              <a:latin typeface="+mn-ea"/>
              <a:ea typeface="+mn-ea"/>
            </a:rPr>
            <a:t>输入“</a:t>
          </a:r>
          <a:r>
            <a:rPr lang="zh-CN" altLang="en-US" sz="2000" b="1" dirty="0">
              <a:solidFill>
                <a:srgbClr val="C00000"/>
              </a:solidFill>
              <a:latin typeface="+mn-ea"/>
              <a:ea typeface="+mn-ea"/>
            </a:rPr>
            <a:t>获取论文摘要：题名</a:t>
          </a:r>
          <a:r>
            <a:rPr lang="en-US" altLang="zh-CN" sz="2000" b="1" dirty="0">
              <a:solidFill>
                <a:schemeClr val="tx1"/>
              </a:solidFill>
              <a:latin typeface="+mn-ea"/>
              <a:ea typeface="+mn-ea"/>
            </a:rPr>
            <a:t>”</a:t>
          </a:r>
          <a:r>
            <a:rPr lang="zh-CN" altLang="en-US" sz="2000" b="1" dirty="0">
              <a:solidFill>
                <a:schemeClr val="tx1"/>
              </a:solidFill>
              <a:latin typeface="+mn-ea"/>
              <a:ea typeface="+mn-ea"/>
            </a:rPr>
            <a:t>，进行</a:t>
          </a:r>
          <a:r>
            <a:rPr lang="zh-CN" altLang="en-US" sz="2000" b="1" dirty="0">
              <a:solidFill>
                <a:srgbClr val="C00000"/>
              </a:solidFill>
              <a:latin typeface="+mn-ea"/>
              <a:ea typeface="+mn-ea"/>
            </a:rPr>
            <a:t>查看摘要信息</a:t>
          </a:r>
          <a:r>
            <a:rPr lang="zh-CN" altLang="en-US" sz="2000" b="1" dirty="0">
              <a:solidFill>
                <a:schemeClr val="tx1"/>
              </a:solidFill>
              <a:latin typeface="+mn-ea"/>
              <a:ea typeface="+mn-ea"/>
            </a:rPr>
            <a:t>；</a:t>
          </a:r>
        </a:p>
      </dgm:t>
    </dgm:pt>
    <dgm:pt modelId="{CCA52ACE-2896-4D90-8550-6C9391E998B2}" type="parTrans" cxnId="{5F83366F-2083-4975-9F52-0CDD9CE68D74}">
      <dgm:prSet/>
      <dgm:spPr/>
      <dgm:t>
        <a:bodyPr/>
        <a:lstStyle/>
        <a:p>
          <a:endParaRPr lang="zh-CN" altLang="en-US"/>
        </a:p>
      </dgm:t>
    </dgm:pt>
    <dgm:pt modelId="{218F60D0-5FC5-4812-83B4-71A1D722262F}" type="sibTrans" cxnId="{5F83366F-2083-4975-9F52-0CDD9CE68D74}">
      <dgm:prSet/>
      <dgm:spPr/>
      <dgm:t>
        <a:bodyPr/>
        <a:lstStyle/>
        <a:p>
          <a:endParaRPr lang="zh-CN" altLang="en-US"/>
        </a:p>
      </dgm:t>
    </dgm:pt>
    <dgm:pt modelId="{B680D27C-48B6-4165-B633-96BBA580D7CC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zh-CN" b="1" i="0" baseline="0" dirty="0">
              <a:solidFill>
                <a:schemeClr val="tx1"/>
              </a:solidFill>
            </a:rPr>
            <a:t>可根据</a:t>
          </a:r>
          <a:r>
            <a:rPr lang="zh-CN" b="1" i="0" baseline="0" dirty="0">
              <a:solidFill>
                <a:srgbClr val="C00000"/>
              </a:solidFill>
            </a:rPr>
            <a:t>自己需要</a:t>
          </a:r>
          <a:r>
            <a:rPr lang="zh-CN" b="1" i="0" baseline="0" dirty="0">
              <a:solidFill>
                <a:schemeClr val="tx1"/>
              </a:solidFill>
            </a:rPr>
            <a:t>中抽取</a:t>
          </a:r>
          <a:r>
            <a:rPr lang="zh-CN" b="1" i="0" baseline="0" dirty="0">
              <a:solidFill>
                <a:srgbClr val="C00000"/>
              </a:solidFill>
            </a:rPr>
            <a:t>指定的文献</a:t>
          </a:r>
          <a:r>
            <a:rPr lang="zh-CN" altLang="en-US" b="1" i="0" baseline="0" dirty="0">
              <a:solidFill>
                <a:schemeClr val="tx1"/>
              </a:solidFill>
            </a:rPr>
            <a:t>“</a:t>
          </a:r>
          <a:r>
            <a:rPr lang="zh-CN" altLang="en-US" b="1" i="0" baseline="0" dirty="0">
              <a:solidFill>
                <a:srgbClr val="C00000"/>
              </a:solidFill>
            </a:rPr>
            <a:t>获取论文</a:t>
          </a:r>
          <a:r>
            <a:rPr lang="en-US" altLang="zh-CN" b="1" i="0" baseline="0" dirty="0">
              <a:solidFill>
                <a:schemeClr val="tx1"/>
              </a:solidFill>
            </a:rPr>
            <a:t>”pdf</a:t>
          </a:r>
          <a:r>
            <a:rPr lang="zh-CN" b="1" i="0" baseline="0" dirty="0">
              <a:solidFill>
                <a:schemeClr val="tx1"/>
              </a:solidFill>
            </a:rPr>
            <a:t>并下载</a:t>
          </a:r>
          <a:r>
            <a:rPr lang="zh-CN" b="1" i="0" baseline="0" dirty="0">
              <a:solidFill>
                <a:srgbClr val="C00000"/>
              </a:solidFill>
            </a:rPr>
            <a:t>发送</a:t>
          </a:r>
          <a:r>
            <a:rPr lang="zh-CN" b="1" i="0" baseline="0" dirty="0">
              <a:solidFill>
                <a:schemeClr val="tx1"/>
              </a:solidFill>
            </a:rPr>
            <a:t>至</a:t>
          </a:r>
          <a:r>
            <a:rPr lang="zh-CN" b="1" i="0" baseline="0" dirty="0">
              <a:solidFill>
                <a:srgbClr val="C00000"/>
              </a:solidFill>
            </a:rPr>
            <a:t>微信聊天框</a:t>
          </a:r>
          <a:r>
            <a:rPr lang="zh-CN" b="1" i="0" baseline="0" dirty="0">
              <a:solidFill>
                <a:schemeClr val="tx1"/>
              </a:solidFill>
            </a:rPr>
            <a:t>中</a:t>
          </a:r>
          <a:r>
            <a:rPr lang="zh-CN" altLang="en-US" b="1" i="0" baseline="0" dirty="0">
              <a:solidFill>
                <a:schemeClr val="tx1"/>
              </a:solidFill>
            </a:rPr>
            <a:t>。</a:t>
          </a:r>
          <a:endParaRPr lang="zh-CN" b="1" dirty="0">
            <a:solidFill>
              <a:schemeClr val="tx1"/>
            </a:solidFill>
          </a:endParaRPr>
        </a:p>
      </dgm:t>
    </dgm:pt>
    <dgm:pt modelId="{2B7259B9-1051-4E11-9A5E-E3EEA362C01A}" type="parTrans" cxnId="{79F8D38A-8749-4AC2-B28D-F3A551EBA0B2}">
      <dgm:prSet/>
      <dgm:spPr/>
      <dgm:t>
        <a:bodyPr/>
        <a:lstStyle/>
        <a:p>
          <a:endParaRPr lang="zh-CN" altLang="en-US"/>
        </a:p>
      </dgm:t>
    </dgm:pt>
    <dgm:pt modelId="{C03901DA-9AC7-420F-AE5A-C62266C0979C}" type="sibTrans" cxnId="{79F8D38A-8749-4AC2-B28D-F3A551EBA0B2}">
      <dgm:prSet/>
      <dgm:spPr/>
      <dgm:t>
        <a:bodyPr/>
        <a:lstStyle/>
        <a:p>
          <a:endParaRPr lang="zh-CN" altLang="en-US"/>
        </a:p>
      </dgm:t>
    </dgm:pt>
    <dgm:pt modelId="{C9760A6E-8E28-4079-A084-7F4B011DB460}" type="pres">
      <dgm:prSet presAssocID="{8457EE7F-3CBF-4F84-A4C7-DE7C4174197D}" presName="Name0" presStyleCnt="0">
        <dgm:presLayoutVars>
          <dgm:chMax val="7"/>
          <dgm:chPref val="7"/>
          <dgm:dir/>
        </dgm:presLayoutVars>
      </dgm:prSet>
      <dgm:spPr/>
    </dgm:pt>
    <dgm:pt modelId="{011C4B23-4A9F-46FC-B7DF-1C7B00CB1D80}" type="pres">
      <dgm:prSet presAssocID="{8457EE7F-3CBF-4F84-A4C7-DE7C4174197D}" presName="Name1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99BC2BA6-E0CB-4118-A87E-B1BF6589B9EF}" type="pres">
      <dgm:prSet presAssocID="{8457EE7F-3CBF-4F84-A4C7-DE7C4174197D}" presName="cycle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6D8886F4-94D1-458F-98B6-9FA69C937600}" type="pres">
      <dgm:prSet presAssocID="{8457EE7F-3CBF-4F84-A4C7-DE7C4174197D}" presName="srcNode" presStyleLbl="node1" presStyleIdx="0" presStyleCnt="4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8D24A357-69ED-43DC-B826-F028C7CAFC2B}" type="pres">
      <dgm:prSet presAssocID="{8457EE7F-3CBF-4F84-A4C7-DE7C4174197D}" presName="conn" presStyleLbl="parChTrans1D2" presStyleIdx="0" presStyleCnt="1"/>
      <dgm:spPr/>
    </dgm:pt>
    <dgm:pt modelId="{7CCD3EE0-0BB1-49DE-8C67-E8C041D3B336}" type="pres">
      <dgm:prSet presAssocID="{8457EE7F-3CBF-4F84-A4C7-DE7C4174197D}" presName="extraNode" presStyleLbl="node1" presStyleIdx="0" presStyleCnt="4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9A4AA26F-A16B-4E78-9DA5-71255DE1729D}" type="pres">
      <dgm:prSet presAssocID="{8457EE7F-3CBF-4F84-A4C7-DE7C4174197D}" presName="dstNode" presStyleLbl="node1" presStyleIdx="0" presStyleCnt="4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19BC4444-0358-4C0E-BF28-B6DAC43ADC7A}" type="pres">
      <dgm:prSet presAssocID="{E9D2ACE0-5410-48B3-99F9-F1808BB5D597}" presName="text_1" presStyleLbl="node1" presStyleIdx="0" presStyleCnt="4" custLinFactNeighborX="-1404" custLinFactNeighborY="4624">
        <dgm:presLayoutVars>
          <dgm:bulletEnabled val="1"/>
        </dgm:presLayoutVars>
      </dgm:prSet>
      <dgm:spPr/>
    </dgm:pt>
    <dgm:pt modelId="{B7926CB2-6267-46DD-92A4-CFA212583FAD}" type="pres">
      <dgm:prSet presAssocID="{E9D2ACE0-5410-48B3-99F9-F1808BB5D597}" presName="accent_1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91165065-D0A0-46FB-AFD0-C5196F9D9A31}" type="pres">
      <dgm:prSet presAssocID="{E9D2ACE0-5410-48B3-99F9-F1808BB5D597}" presName="accentRepeatNode" presStyleLbl="solidFgAcc1" presStyleIdx="0" presStyleCnt="4"/>
      <dgm:spPr>
        <a:solidFill>
          <a:schemeClr val="accent4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392899C1-04F8-480F-93F6-C71CF07A3E4B}" type="pres">
      <dgm:prSet presAssocID="{4EB491C7-ABBA-4374-9961-DF6960F9CF1A}" presName="text_2" presStyleLbl="node1" presStyleIdx="1" presStyleCnt="4" custScaleX="99223" custScaleY="127513">
        <dgm:presLayoutVars>
          <dgm:bulletEnabled val="1"/>
        </dgm:presLayoutVars>
      </dgm:prSet>
      <dgm:spPr/>
    </dgm:pt>
    <dgm:pt modelId="{D691B8B2-0E4F-4F2B-AE8D-D3C28CF70FD7}" type="pres">
      <dgm:prSet presAssocID="{4EB491C7-ABBA-4374-9961-DF6960F9CF1A}" presName="accent_2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76ED486B-E9B4-4BE9-81F2-7555FE14AEAD}" type="pres">
      <dgm:prSet presAssocID="{4EB491C7-ABBA-4374-9961-DF6960F9CF1A}" presName="accentRepeatNode" presStyleLbl="solidFgAcc1" presStyleIdx="1" presStyleCnt="4" custScaleX="118131" custScaleY="119787" custLinFactNeighborX="-14690" custLinFactNeighborY="2358"/>
      <dgm:spPr>
        <a:solidFill>
          <a:srgbClr val="52E916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101F63BF-257B-41BD-8D7A-EBE4AAE920A1}" type="pres">
      <dgm:prSet presAssocID="{28479CE7-336E-402A-B96C-7DA4BD2B5A59}" presName="text_3" presStyleLbl="node1" presStyleIdx="2" presStyleCnt="4" custScaleX="98755">
        <dgm:presLayoutVars>
          <dgm:bulletEnabled val="1"/>
        </dgm:presLayoutVars>
      </dgm:prSet>
      <dgm:spPr/>
    </dgm:pt>
    <dgm:pt modelId="{1AA0C5C9-6ADD-4AA6-AF38-BA66331B2BFB}" type="pres">
      <dgm:prSet presAssocID="{28479CE7-336E-402A-B96C-7DA4BD2B5A59}" presName="accent_3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2B9E6C2D-15EA-448F-B12C-0F5039A4BC4E}" type="pres">
      <dgm:prSet presAssocID="{28479CE7-336E-402A-B96C-7DA4BD2B5A59}" presName="accentRepeatNode" presStyleLbl="solidFgAcc1" presStyleIdx="2" presStyleCnt="4"/>
      <dgm:spPr>
        <a:solidFill>
          <a:srgbClr val="2ED59F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86532273-C5EF-4663-971A-9DC7B0708AF5}" type="pres">
      <dgm:prSet presAssocID="{B680D27C-48B6-4165-B633-96BBA580D7CC}" presName="text_4" presStyleLbl="node1" presStyleIdx="3" presStyleCnt="4">
        <dgm:presLayoutVars>
          <dgm:bulletEnabled val="1"/>
        </dgm:presLayoutVars>
      </dgm:prSet>
      <dgm:spPr/>
    </dgm:pt>
    <dgm:pt modelId="{ED58A8D1-F9A4-4FBF-A257-C133F3F23CE6}" type="pres">
      <dgm:prSet presAssocID="{B680D27C-48B6-4165-B633-96BBA580D7CC}" presName="accent_4" presStyleCnt="0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93D5B120-495E-4CE9-8688-1EF686FCCF00}" type="pres">
      <dgm:prSet presAssocID="{B680D27C-48B6-4165-B633-96BBA580D7CC}" presName="accentRepeatNode" presStyleLbl="solidFgAcc1" presStyleIdx="3" presStyleCnt="4" custLinFactNeighborX="6608" custLinFactNeighborY="-2647"/>
      <dgm:spPr>
        <a:solidFill>
          <a:srgbClr val="4472C3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38111E04-3B0F-42B6-AA86-22754C373A1B}" type="presOf" srcId="{8457EE7F-3CBF-4F84-A4C7-DE7C4174197D}" destId="{C9760A6E-8E28-4079-A084-7F4B011DB460}" srcOrd="0" destOrd="0" presId="urn:microsoft.com/office/officeart/2008/layout/VerticalCurvedList"/>
    <dgm:cxn modelId="{686C096A-5218-4D7C-90EB-989B3A76F195}" type="presOf" srcId="{E9D2ACE0-5410-48B3-99F9-F1808BB5D597}" destId="{19BC4444-0358-4C0E-BF28-B6DAC43ADC7A}" srcOrd="0" destOrd="0" presId="urn:microsoft.com/office/officeart/2008/layout/VerticalCurvedList"/>
    <dgm:cxn modelId="{5F83366F-2083-4975-9F52-0CDD9CE68D74}" srcId="{8457EE7F-3CBF-4F84-A4C7-DE7C4174197D}" destId="{28479CE7-336E-402A-B96C-7DA4BD2B5A59}" srcOrd="2" destOrd="0" parTransId="{CCA52ACE-2896-4D90-8550-6C9391E998B2}" sibTransId="{218F60D0-5FC5-4812-83B4-71A1D722262F}"/>
    <dgm:cxn modelId="{79F8D38A-8749-4AC2-B28D-F3A551EBA0B2}" srcId="{8457EE7F-3CBF-4F84-A4C7-DE7C4174197D}" destId="{B680D27C-48B6-4165-B633-96BBA580D7CC}" srcOrd="3" destOrd="0" parTransId="{2B7259B9-1051-4E11-9A5E-E3EEA362C01A}" sibTransId="{C03901DA-9AC7-420F-AE5A-C62266C0979C}"/>
    <dgm:cxn modelId="{59951390-24D2-42B7-9DFE-83690BCFC797}" type="presOf" srcId="{B680D27C-48B6-4165-B633-96BBA580D7CC}" destId="{86532273-C5EF-4663-971A-9DC7B0708AF5}" srcOrd="0" destOrd="0" presId="urn:microsoft.com/office/officeart/2008/layout/VerticalCurvedList"/>
    <dgm:cxn modelId="{6AC6C5D2-CA07-47C0-BB51-252A56394189}" srcId="{8457EE7F-3CBF-4F84-A4C7-DE7C4174197D}" destId="{4EB491C7-ABBA-4374-9961-DF6960F9CF1A}" srcOrd="1" destOrd="0" parTransId="{7C0DE75C-04D8-4C86-9E5F-64CFFD4E0CE6}" sibTransId="{20AA4322-0B8B-4F3D-87EA-133F46E66493}"/>
    <dgm:cxn modelId="{B3FD1CD3-9327-417B-B1E8-593F9A9B936F}" type="presOf" srcId="{BA5F6138-E10D-4341-9668-8415DAF80743}" destId="{8D24A357-69ED-43DC-B826-F028C7CAFC2B}" srcOrd="0" destOrd="0" presId="urn:microsoft.com/office/officeart/2008/layout/VerticalCurvedList"/>
    <dgm:cxn modelId="{CEC58ED3-DDA6-4C2B-AA79-470757A07F25}" type="presOf" srcId="{4EB491C7-ABBA-4374-9961-DF6960F9CF1A}" destId="{392899C1-04F8-480F-93F6-C71CF07A3E4B}" srcOrd="0" destOrd="0" presId="urn:microsoft.com/office/officeart/2008/layout/VerticalCurvedList"/>
    <dgm:cxn modelId="{E35872D8-E308-4AE7-9DB9-00AAF3929E46}" type="presOf" srcId="{28479CE7-336E-402A-B96C-7DA4BD2B5A59}" destId="{101F63BF-257B-41BD-8D7A-EBE4AAE920A1}" srcOrd="0" destOrd="0" presId="urn:microsoft.com/office/officeart/2008/layout/VerticalCurvedList"/>
    <dgm:cxn modelId="{164900F7-D466-4C58-9EB1-69A7A5EB4798}" srcId="{8457EE7F-3CBF-4F84-A4C7-DE7C4174197D}" destId="{E9D2ACE0-5410-48B3-99F9-F1808BB5D597}" srcOrd="0" destOrd="0" parTransId="{669FE952-FF70-4D5C-853C-F9A2B78AF209}" sibTransId="{BA5F6138-E10D-4341-9668-8415DAF80743}"/>
    <dgm:cxn modelId="{C22F3646-FD07-4596-BDC7-CE84B748870E}" type="presParOf" srcId="{C9760A6E-8E28-4079-A084-7F4B011DB460}" destId="{011C4B23-4A9F-46FC-B7DF-1C7B00CB1D80}" srcOrd="0" destOrd="0" presId="urn:microsoft.com/office/officeart/2008/layout/VerticalCurvedList"/>
    <dgm:cxn modelId="{1D6745B7-C20B-4DE0-83D6-1A15764CFE2E}" type="presParOf" srcId="{011C4B23-4A9F-46FC-B7DF-1C7B00CB1D80}" destId="{99BC2BA6-E0CB-4118-A87E-B1BF6589B9EF}" srcOrd="0" destOrd="0" presId="urn:microsoft.com/office/officeart/2008/layout/VerticalCurvedList"/>
    <dgm:cxn modelId="{0384FD1A-AAF5-47AA-9251-0C87F798698B}" type="presParOf" srcId="{99BC2BA6-E0CB-4118-A87E-B1BF6589B9EF}" destId="{6D8886F4-94D1-458F-98B6-9FA69C937600}" srcOrd="0" destOrd="0" presId="urn:microsoft.com/office/officeart/2008/layout/VerticalCurvedList"/>
    <dgm:cxn modelId="{3C5D3C44-D728-4EFD-AC81-04DA38B827ED}" type="presParOf" srcId="{99BC2BA6-E0CB-4118-A87E-B1BF6589B9EF}" destId="{8D24A357-69ED-43DC-B826-F028C7CAFC2B}" srcOrd="1" destOrd="0" presId="urn:microsoft.com/office/officeart/2008/layout/VerticalCurvedList"/>
    <dgm:cxn modelId="{3F8DFFE5-B60D-4C4E-8704-CF3908883AAF}" type="presParOf" srcId="{99BC2BA6-E0CB-4118-A87E-B1BF6589B9EF}" destId="{7CCD3EE0-0BB1-49DE-8C67-E8C041D3B336}" srcOrd="2" destOrd="0" presId="urn:microsoft.com/office/officeart/2008/layout/VerticalCurvedList"/>
    <dgm:cxn modelId="{8061011B-A031-46BA-AFF2-D02520B742D5}" type="presParOf" srcId="{99BC2BA6-E0CB-4118-A87E-B1BF6589B9EF}" destId="{9A4AA26F-A16B-4E78-9DA5-71255DE1729D}" srcOrd="3" destOrd="0" presId="urn:microsoft.com/office/officeart/2008/layout/VerticalCurvedList"/>
    <dgm:cxn modelId="{F2014ED9-3B45-4EE7-B876-0B9EAB70832C}" type="presParOf" srcId="{011C4B23-4A9F-46FC-B7DF-1C7B00CB1D80}" destId="{19BC4444-0358-4C0E-BF28-B6DAC43ADC7A}" srcOrd="1" destOrd="0" presId="urn:microsoft.com/office/officeart/2008/layout/VerticalCurvedList"/>
    <dgm:cxn modelId="{5C3211A8-D89B-4D3D-9E7B-CB7E6DD75231}" type="presParOf" srcId="{011C4B23-4A9F-46FC-B7DF-1C7B00CB1D80}" destId="{B7926CB2-6267-46DD-92A4-CFA212583FAD}" srcOrd="2" destOrd="0" presId="urn:microsoft.com/office/officeart/2008/layout/VerticalCurvedList"/>
    <dgm:cxn modelId="{8339DEEE-88D7-4C30-AAD1-93368A3135D5}" type="presParOf" srcId="{B7926CB2-6267-46DD-92A4-CFA212583FAD}" destId="{91165065-D0A0-46FB-AFD0-C5196F9D9A31}" srcOrd="0" destOrd="0" presId="urn:microsoft.com/office/officeart/2008/layout/VerticalCurvedList"/>
    <dgm:cxn modelId="{7BA9E23F-E2C6-4E6E-B5DD-70ADEBDB4D19}" type="presParOf" srcId="{011C4B23-4A9F-46FC-B7DF-1C7B00CB1D80}" destId="{392899C1-04F8-480F-93F6-C71CF07A3E4B}" srcOrd="3" destOrd="0" presId="urn:microsoft.com/office/officeart/2008/layout/VerticalCurvedList"/>
    <dgm:cxn modelId="{CC072081-C38B-4960-9912-0A84ED6C949C}" type="presParOf" srcId="{011C4B23-4A9F-46FC-B7DF-1C7B00CB1D80}" destId="{D691B8B2-0E4F-4F2B-AE8D-D3C28CF70FD7}" srcOrd="4" destOrd="0" presId="urn:microsoft.com/office/officeart/2008/layout/VerticalCurvedList"/>
    <dgm:cxn modelId="{07CB9528-7C80-49B2-8180-40ACB807B885}" type="presParOf" srcId="{D691B8B2-0E4F-4F2B-AE8D-D3C28CF70FD7}" destId="{76ED486B-E9B4-4BE9-81F2-7555FE14AEAD}" srcOrd="0" destOrd="0" presId="urn:microsoft.com/office/officeart/2008/layout/VerticalCurvedList"/>
    <dgm:cxn modelId="{1DBF3D3E-C2ED-45A4-987D-79EA19E23680}" type="presParOf" srcId="{011C4B23-4A9F-46FC-B7DF-1C7B00CB1D80}" destId="{101F63BF-257B-41BD-8D7A-EBE4AAE920A1}" srcOrd="5" destOrd="0" presId="urn:microsoft.com/office/officeart/2008/layout/VerticalCurvedList"/>
    <dgm:cxn modelId="{F62F36ED-3026-489B-87D3-2DA317CF102D}" type="presParOf" srcId="{011C4B23-4A9F-46FC-B7DF-1C7B00CB1D80}" destId="{1AA0C5C9-6ADD-4AA6-AF38-BA66331B2BFB}" srcOrd="6" destOrd="0" presId="urn:microsoft.com/office/officeart/2008/layout/VerticalCurvedList"/>
    <dgm:cxn modelId="{48DD26F5-3626-4BE7-BDD1-6CBB964689CE}" type="presParOf" srcId="{1AA0C5C9-6ADD-4AA6-AF38-BA66331B2BFB}" destId="{2B9E6C2D-15EA-448F-B12C-0F5039A4BC4E}" srcOrd="0" destOrd="0" presId="urn:microsoft.com/office/officeart/2008/layout/VerticalCurvedList"/>
    <dgm:cxn modelId="{50D6DA4E-7563-483D-BC0A-DE2ECB8B5D64}" type="presParOf" srcId="{011C4B23-4A9F-46FC-B7DF-1C7B00CB1D80}" destId="{86532273-C5EF-4663-971A-9DC7B0708AF5}" srcOrd="7" destOrd="0" presId="urn:microsoft.com/office/officeart/2008/layout/VerticalCurvedList"/>
    <dgm:cxn modelId="{8A2D08B9-618B-4C08-9E11-2FDABCE0D3D3}" type="presParOf" srcId="{011C4B23-4A9F-46FC-B7DF-1C7B00CB1D80}" destId="{ED58A8D1-F9A4-4FBF-A257-C133F3F23CE6}" srcOrd="8" destOrd="0" presId="urn:microsoft.com/office/officeart/2008/layout/VerticalCurvedList"/>
    <dgm:cxn modelId="{FCA7D32B-86AB-4A08-A77A-450C2CE56897}" type="presParOf" srcId="{ED58A8D1-F9A4-4FBF-A257-C133F3F23CE6}" destId="{93D5B120-495E-4CE9-8688-1EF686FCCF00}" srcOrd="0" destOrd="0" presId="urn:microsoft.com/office/officeart/2008/layout/VerticalCurvedList"/>
  </dgm:cxnLst>
  <dgm:bg>
    <a:solidFill>
      <a:schemeClr val="accent4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D7A378-A82D-4E60-9E9D-1D2DF9F699AC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65CAA9BB-8C2E-4268-8C12-3C4F4E48DFB6}">
      <dgm:prSet custT="1"/>
      <dgm:spPr/>
      <dgm:t>
        <a:bodyPr/>
        <a:lstStyle/>
        <a:p>
          <a:r>
            <a:rPr lang="zh-CN" altLang="en-US" sz="2400" b="1" dirty="0">
              <a:solidFill>
                <a:schemeClr val="accent2">
                  <a:lumMod val="20000"/>
                  <a:lumOff val="80000"/>
                </a:schemeClr>
              </a:solidFill>
            </a:rPr>
            <a:t>（</a:t>
          </a:r>
          <a:r>
            <a:rPr lang="en-US" altLang="zh-CN" sz="2400" b="1" dirty="0">
              <a:solidFill>
                <a:schemeClr val="accent2">
                  <a:lumMod val="20000"/>
                  <a:lumOff val="80000"/>
                </a:schemeClr>
              </a:solidFill>
            </a:rPr>
            <a:t>1</a:t>
          </a:r>
          <a:r>
            <a:rPr lang="zh-CN" altLang="en-US" sz="2400" b="1" dirty="0">
              <a:solidFill>
                <a:schemeClr val="accent2">
                  <a:lumMod val="20000"/>
                  <a:lumOff val="80000"/>
                </a:schemeClr>
              </a:solidFill>
            </a:rPr>
            <a:t>）</a:t>
          </a:r>
          <a:r>
            <a:rPr lang="zh-CN" sz="2400" b="1" dirty="0">
              <a:solidFill>
                <a:schemeClr val="accent2">
                  <a:lumMod val="20000"/>
                  <a:lumOff val="80000"/>
                </a:schemeClr>
              </a:solidFill>
            </a:rPr>
            <a:t>随着经济发展，目前市场需求量大，信息量越来越大，而人们日常会经常使用到文献检索功能</a:t>
          </a:r>
        </a:p>
      </dgm:t>
    </dgm:pt>
    <dgm:pt modelId="{E821F0B3-D46C-4BCB-9A9C-76B946172DB8}" type="parTrans" cxnId="{E587442E-7D03-4A44-849F-71B3A12824FB}">
      <dgm:prSet/>
      <dgm:spPr/>
      <dgm:t>
        <a:bodyPr/>
        <a:lstStyle/>
        <a:p>
          <a:endParaRPr lang="zh-CN" altLang="en-US"/>
        </a:p>
      </dgm:t>
    </dgm:pt>
    <dgm:pt modelId="{39866076-2304-46E8-AEA8-9AD779308DAC}" type="sibTrans" cxnId="{E587442E-7D03-4A44-849F-71B3A12824FB}">
      <dgm:prSet/>
      <dgm:spPr/>
      <dgm:t>
        <a:bodyPr/>
        <a:lstStyle/>
        <a:p>
          <a:endParaRPr lang="zh-CN" altLang="en-US"/>
        </a:p>
      </dgm:t>
    </dgm:pt>
    <dgm:pt modelId="{C7AEF9AB-9E65-40C4-B75E-4C4324E7DFD8}">
      <dgm:prSet custT="1"/>
      <dgm:spPr/>
      <dgm:t>
        <a:bodyPr/>
        <a:lstStyle/>
        <a:p>
          <a:r>
            <a:rPr lang="zh-CN" altLang="en-US" sz="2400" b="1" kern="1200" dirty="0">
              <a:solidFill>
                <a:schemeClr val="accent2">
                  <a:lumMod val="20000"/>
                  <a:lumOff val="80000"/>
                </a:schemeClr>
              </a:solidFill>
            </a:rPr>
            <a:t>（</a:t>
          </a:r>
          <a:r>
            <a:rPr lang="en-US" alt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2</a:t>
          </a:r>
          <a:r>
            <a:rPr lang="zh-CN" altLang="en-US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）</a:t>
          </a:r>
          <a:r>
            <a:rPr 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方便于研究工作者或者学习者提供有效的信息，以及提高效率。</a:t>
          </a:r>
        </a:p>
      </dgm:t>
    </dgm:pt>
    <dgm:pt modelId="{43A558BA-408B-4206-80EB-5B7E01EA7173}" type="parTrans" cxnId="{F64E1400-691D-449A-9F22-B35778EB0D27}">
      <dgm:prSet/>
      <dgm:spPr/>
      <dgm:t>
        <a:bodyPr/>
        <a:lstStyle/>
        <a:p>
          <a:endParaRPr lang="zh-CN" altLang="en-US"/>
        </a:p>
      </dgm:t>
    </dgm:pt>
    <dgm:pt modelId="{E4B41CD7-A00F-4B4E-B93D-9C81EA36ACAA}" type="sibTrans" cxnId="{F64E1400-691D-449A-9F22-B35778EB0D27}">
      <dgm:prSet/>
      <dgm:spPr/>
      <dgm:t>
        <a:bodyPr/>
        <a:lstStyle/>
        <a:p>
          <a:endParaRPr lang="zh-CN" altLang="en-US"/>
        </a:p>
      </dgm:t>
    </dgm:pt>
    <dgm:pt modelId="{7B56641C-896E-4319-829A-1E57BCE67850}">
      <dgm:prSet custT="1"/>
      <dgm:spPr/>
      <dgm:t>
        <a:bodyPr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（</a:t>
          </a:r>
          <a:r>
            <a:rPr lang="en-US" alt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3</a:t>
          </a:r>
          <a:r>
            <a:rPr lang="zh-CN" altLang="en-US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）</a:t>
          </a:r>
          <a:r>
            <a:rPr 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为了相关的获取大量文献的研究者节省时间和精力。</a:t>
          </a:r>
        </a:p>
      </dgm:t>
    </dgm:pt>
    <dgm:pt modelId="{BA11AB45-4704-4AAF-A66F-52FBEE9427F5}" type="parTrans" cxnId="{08FBD47B-9515-4BF0-A902-1EB912BEA0E1}">
      <dgm:prSet/>
      <dgm:spPr/>
      <dgm:t>
        <a:bodyPr/>
        <a:lstStyle/>
        <a:p>
          <a:endParaRPr lang="zh-CN" altLang="en-US"/>
        </a:p>
      </dgm:t>
    </dgm:pt>
    <dgm:pt modelId="{A4A875A3-2048-469A-BC1B-B713F60556B0}" type="sibTrans" cxnId="{08FBD47B-9515-4BF0-A902-1EB912BEA0E1}">
      <dgm:prSet/>
      <dgm:spPr/>
      <dgm:t>
        <a:bodyPr/>
        <a:lstStyle/>
        <a:p>
          <a:endParaRPr lang="zh-CN" altLang="en-US"/>
        </a:p>
      </dgm:t>
    </dgm:pt>
    <dgm:pt modelId="{38FBDF67-09AE-4D75-8857-75C4B66CB462}" type="pres">
      <dgm:prSet presAssocID="{A6D7A378-A82D-4E60-9E9D-1D2DF9F699AC}" presName="Name0" presStyleCnt="0">
        <dgm:presLayoutVars>
          <dgm:chMax/>
          <dgm:chPref/>
          <dgm:dir/>
        </dgm:presLayoutVars>
      </dgm:prSet>
      <dgm:spPr/>
    </dgm:pt>
    <dgm:pt modelId="{42BC52AA-4995-4630-BDDF-6D42D0362723}" type="pres">
      <dgm:prSet presAssocID="{65CAA9BB-8C2E-4268-8C12-3C4F4E48DFB6}" presName="parenttextcomposite" presStyleCnt="0"/>
      <dgm:spPr/>
    </dgm:pt>
    <dgm:pt modelId="{F708C983-F0D3-4DFE-BB54-4A09AAD1E6F0}" type="pres">
      <dgm:prSet presAssocID="{65CAA9BB-8C2E-4268-8C12-3C4F4E48DFB6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2CFF0C10-3D75-40B3-8E73-88D9233A9CE5}" type="pres">
      <dgm:prSet presAssocID="{65CAA9BB-8C2E-4268-8C12-3C4F4E48DFB6}" presName="parallelogramComposite" presStyleCnt="0"/>
      <dgm:spPr/>
    </dgm:pt>
    <dgm:pt modelId="{00864DC0-D292-4B26-A108-3E4C868E42E7}" type="pres">
      <dgm:prSet presAssocID="{65CAA9BB-8C2E-4268-8C12-3C4F4E48DFB6}" presName="parallelogram1" presStyleLbl="alignNode1" presStyleIdx="0" presStyleCnt="21"/>
      <dgm:spPr/>
    </dgm:pt>
    <dgm:pt modelId="{6332ABC8-8D9C-42C6-8394-FF366326D8E3}" type="pres">
      <dgm:prSet presAssocID="{65CAA9BB-8C2E-4268-8C12-3C4F4E48DFB6}" presName="parallelogram2" presStyleLbl="alignNode1" presStyleIdx="1" presStyleCnt="21"/>
      <dgm:spPr/>
    </dgm:pt>
    <dgm:pt modelId="{1B3EB435-D590-48D2-BF16-39225EFB6C8E}" type="pres">
      <dgm:prSet presAssocID="{65CAA9BB-8C2E-4268-8C12-3C4F4E48DFB6}" presName="parallelogram3" presStyleLbl="alignNode1" presStyleIdx="2" presStyleCnt="21"/>
      <dgm:spPr/>
    </dgm:pt>
    <dgm:pt modelId="{30366C6C-C9DC-4CF9-AE57-7C525C1DFA9A}" type="pres">
      <dgm:prSet presAssocID="{65CAA9BB-8C2E-4268-8C12-3C4F4E48DFB6}" presName="parallelogram4" presStyleLbl="alignNode1" presStyleIdx="3" presStyleCnt="21"/>
      <dgm:spPr/>
    </dgm:pt>
    <dgm:pt modelId="{9034DEDE-E1A2-4E27-9E15-5C73A29DF5E6}" type="pres">
      <dgm:prSet presAssocID="{65CAA9BB-8C2E-4268-8C12-3C4F4E48DFB6}" presName="parallelogram5" presStyleLbl="alignNode1" presStyleIdx="4" presStyleCnt="21"/>
      <dgm:spPr/>
    </dgm:pt>
    <dgm:pt modelId="{F9E5E17F-5CF0-41EF-A4A1-D78C028E5988}" type="pres">
      <dgm:prSet presAssocID="{65CAA9BB-8C2E-4268-8C12-3C4F4E48DFB6}" presName="parallelogram6" presStyleLbl="alignNode1" presStyleIdx="5" presStyleCnt="21"/>
      <dgm:spPr/>
    </dgm:pt>
    <dgm:pt modelId="{113098D4-7205-40D9-A6A2-763D34B4264F}" type="pres">
      <dgm:prSet presAssocID="{65CAA9BB-8C2E-4268-8C12-3C4F4E48DFB6}" presName="parallelogram7" presStyleLbl="alignNode1" presStyleIdx="6" presStyleCnt="21"/>
      <dgm:spPr/>
    </dgm:pt>
    <dgm:pt modelId="{BEE764C3-A031-4BB1-8200-A6096996F992}" type="pres">
      <dgm:prSet presAssocID="{39866076-2304-46E8-AEA8-9AD779308DAC}" presName="sibTrans" presStyleCnt="0"/>
      <dgm:spPr/>
    </dgm:pt>
    <dgm:pt modelId="{9F5A4349-3898-4A37-8B86-77796C607BA7}" type="pres">
      <dgm:prSet presAssocID="{C7AEF9AB-9E65-40C4-B75E-4C4324E7DFD8}" presName="parenttextcomposite" presStyleCnt="0"/>
      <dgm:spPr/>
    </dgm:pt>
    <dgm:pt modelId="{7451A823-6E7C-44F5-A395-514FA548E769}" type="pres">
      <dgm:prSet presAssocID="{C7AEF9AB-9E65-40C4-B75E-4C4324E7DFD8}" presName="parenttext" presStyleLbl="revTx" presStyleIdx="1" presStyleCnt="3" custScaleX="104978" custLinFactNeighborX="-973" custLinFactNeighborY="-1682">
        <dgm:presLayoutVars>
          <dgm:chMax/>
          <dgm:chPref val="2"/>
          <dgm:bulletEnabled val="1"/>
        </dgm:presLayoutVars>
      </dgm:prSet>
      <dgm:spPr/>
    </dgm:pt>
    <dgm:pt modelId="{6AA6E742-702D-4221-AF62-94E7ADFDA0BA}" type="pres">
      <dgm:prSet presAssocID="{C7AEF9AB-9E65-40C4-B75E-4C4324E7DFD8}" presName="parallelogramComposite" presStyleCnt="0"/>
      <dgm:spPr/>
    </dgm:pt>
    <dgm:pt modelId="{D87612B5-E718-47C4-B49C-4A80DE8F3E3D}" type="pres">
      <dgm:prSet presAssocID="{C7AEF9AB-9E65-40C4-B75E-4C4324E7DFD8}" presName="parallelogram1" presStyleLbl="alignNode1" presStyleIdx="7" presStyleCnt="21"/>
      <dgm:spPr/>
    </dgm:pt>
    <dgm:pt modelId="{D1D52E98-DED3-423B-9A02-16A67C4EE3BC}" type="pres">
      <dgm:prSet presAssocID="{C7AEF9AB-9E65-40C4-B75E-4C4324E7DFD8}" presName="parallelogram2" presStyleLbl="alignNode1" presStyleIdx="8" presStyleCnt="21"/>
      <dgm:spPr/>
    </dgm:pt>
    <dgm:pt modelId="{DF18E60D-2BBF-4AD8-A0DB-359DB587A0D9}" type="pres">
      <dgm:prSet presAssocID="{C7AEF9AB-9E65-40C4-B75E-4C4324E7DFD8}" presName="parallelogram3" presStyleLbl="alignNode1" presStyleIdx="9" presStyleCnt="21"/>
      <dgm:spPr/>
    </dgm:pt>
    <dgm:pt modelId="{CF70EDCA-7F30-415A-8D83-D00AC9682C18}" type="pres">
      <dgm:prSet presAssocID="{C7AEF9AB-9E65-40C4-B75E-4C4324E7DFD8}" presName="parallelogram4" presStyleLbl="alignNode1" presStyleIdx="10" presStyleCnt="21"/>
      <dgm:spPr/>
    </dgm:pt>
    <dgm:pt modelId="{37CBBFA5-110D-43F2-9A82-7F0777A2221D}" type="pres">
      <dgm:prSet presAssocID="{C7AEF9AB-9E65-40C4-B75E-4C4324E7DFD8}" presName="parallelogram5" presStyleLbl="alignNode1" presStyleIdx="11" presStyleCnt="21"/>
      <dgm:spPr/>
    </dgm:pt>
    <dgm:pt modelId="{6DF42945-31B9-4116-9B0D-38B1F085016A}" type="pres">
      <dgm:prSet presAssocID="{C7AEF9AB-9E65-40C4-B75E-4C4324E7DFD8}" presName="parallelogram6" presStyleLbl="alignNode1" presStyleIdx="12" presStyleCnt="21"/>
      <dgm:spPr/>
    </dgm:pt>
    <dgm:pt modelId="{F559EA93-1A42-4522-9916-43FFC598B6C3}" type="pres">
      <dgm:prSet presAssocID="{C7AEF9AB-9E65-40C4-B75E-4C4324E7DFD8}" presName="parallelogram7" presStyleLbl="alignNode1" presStyleIdx="13" presStyleCnt="21"/>
      <dgm:spPr/>
    </dgm:pt>
    <dgm:pt modelId="{FABE587A-6BD2-41CE-8F83-72E3F35BD1D2}" type="pres">
      <dgm:prSet presAssocID="{E4B41CD7-A00F-4B4E-B93D-9C81EA36ACAA}" presName="sibTrans" presStyleCnt="0"/>
      <dgm:spPr/>
    </dgm:pt>
    <dgm:pt modelId="{6E86574D-496A-41F7-B9DA-752343D9AF5A}" type="pres">
      <dgm:prSet presAssocID="{7B56641C-896E-4319-829A-1E57BCE67850}" presName="parenttextcomposite" presStyleCnt="0"/>
      <dgm:spPr/>
    </dgm:pt>
    <dgm:pt modelId="{F05F8F9D-3904-4515-9DCA-84B23F6D5901}" type="pres">
      <dgm:prSet presAssocID="{7B56641C-896E-4319-829A-1E57BCE67850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299503F7-8CEE-4123-A18B-8908284AB589}" type="pres">
      <dgm:prSet presAssocID="{7B56641C-896E-4319-829A-1E57BCE67850}" presName="parallelogramComposite" presStyleCnt="0"/>
      <dgm:spPr/>
    </dgm:pt>
    <dgm:pt modelId="{0FA23139-2BD1-4D99-B974-4D51319124FD}" type="pres">
      <dgm:prSet presAssocID="{7B56641C-896E-4319-829A-1E57BCE67850}" presName="parallelogram1" presStyleLbl="alignNode1" presStyleIdx="14" presStyleCnt="21"/>
      <dgm:spPr/>
    </dgm:pt>
    <dgm:pt modelId="{885A93A4-E32D-4659-9032-8D802EF85422}" type="pres">
      <dgm:prSet presAssocID="{7B56641C-896E-4319-829A-1E57BCE67850}" presName="parallelogram2" presStyleLbl="alignNode1" presStyleIdx="15" presStyleCnt="21"/>
      <dgm:spPr/>
    </dgm:pt>
    <dgm:pt modelId="{7319CC6E-24F2-4A0B-9348-D8B30A09448F}" type="pres">
      <dgm:prSet presAssocID="{7B56641C-896E-4319-829A-1E57BCE67850}" presName="parallelogram3" presStyleLbl="alignNode1" presStyleIdx="16" presStyleCnt="21"/>
      <dgm:spPr/>
    </dgm:pt>
    <dgm:pt modelId="{CD4B32A7-ABE8-4777-BBB5-3B37178B3980}" type="pres">
      <dgm:prSet presAssocID="{7B56641C-896E-4319-829A-1E57BCE67850}" presName="parallelogram4" presStyleLbl="alignNode1" presStyleIdx="17" presStyleCnt="21"/>
      <dgm:spPr/>
    </dgm:pt>
    <dgm:pt modelId="{2535E1DF-78A4-4C1E-8F34-0FFC5FBA3782}" type="pres">
      <dgm:prSet presAssocID="{7B56641C-896E-4319-829A-1E57BCE67850}" presName="parallelogram5" presStyleLbl="alignNode1" presStyleIdx="18" presStyleCnt="21"/>
      <dgm:spPr/>
    </dgm:pt>
    <dgm:pt modelId="{D20A01B5-3057-497A-A53E-CED5F34E3C6D}" type="pres">
      <dgm:prSet presAssocID="{7B56641C-896E-4319-829A-1E57BCE67850}" presName="parallelogram6" presStyleLbl="alignNode1" presStyleIdx="19" presStyleCnt="21"/>
      <dgm:spPr/>
    </dgm:pt>
    <dgm:pt modelId="{AD2420AE-ED39-4B2E-BF1F-7E68E015FF02}" type="pres">
      <dgm:prSet presAssocID="{7B56641C-896E-4319-829A-1E57BCE67850}" presName="parallelogram7" presStyleLbl="alignNode1" presStyleIdx="20" presStyleCnt="21"/>
      <dgm:spPr/>
    </dgm:pt>
  </dgm:ptLst>
  <dgm:cxnLst>
    <dgm:cxn modelId="{F64E1400-691D-449A-9F22-B35778EB0D27}" srcId="{A6D7A378-A82D-4E60-9E9D-1D2DF9F699AC}" destId="{C7AEF9AB-9E65-40C4-B75E-4C4324E7DFD8}" srcOrd="1" destOrd="0" parTransId="{43A558BA-408B-4206-80EB-5B7E01EA7173}" sibTransId="{E4B41CD7-A00F-4B4E-B93D-9C81EA36ACAA}"/>
    <dgm:cxn modelId="{D61D140D-B566-460C-BF3D-5A835B171994}" type="presOf" srcId="{65CAA9BB-8C2E-4268-8C12-3C4F4E48DFB6}" destId="{F708C983-F0D3-4DFE-BB54-4A09AAD1E6F0}" srcOrd="0" destOrd="0" presId="urn:microsoft.com/office/officeart/2008/layout/VerticalAccentList"/>
    <dgm:cxn modelId="{E587442E-7D03-4A44-849F-71B3A12824FB}" srcId="{A6D7A378-A82D-4E60-9E9D-1D2DF9F699AC}" destId="{65CAA9BB-8C2E-4268-8C12-3C4F4E48DFB6}" srcOrd="0" destOrd="0" parTransId="{E821F0B3-D46C-4BCB-9A9C-76B946172DB8}" sibTransId="{39866076-2304-46E8-AEA8-9AD779308DAC}"/>
    <dgm:cxn modelId="{C04E1D37-9E7E-46D2-BE78-71E08D44D913}" type="presOf" srcId="{C7AEF9AB-9E65-40C4-B75E-4C4324E7DFD8}" destId="{7451A823-6E7C-44F5-A395-514FA548E769}" srcOrd="0" destOrd="0" presId="urn:microsoft.com/office/officeart/2008/layout/VerticalAccentList"/>
    <dgm:cxn modelId="{CB7DD075-34E1-4D07-B021-7E78E0F24A25}" type="presOf" srcId="{A6D7A378-A82D-4E60-9E9D-1D2DF9F699AC}" destId="{38FBDF67-09AE-4D75-8857-75C4B66CB462}" srcOrd="0" destOrd="0" presId="urn:microsoft.com/office/officeart/2008/layout/VerticalAccentList"/>
    <dgm:cxn modelId="{08FBD47B-9515-4BF0-A902-1EB912BEA0E1}" srcId="{A6D7A378-A82D-4E60-9E9D-1D2DF9F699AC}" destId="{7B56641C-896E-4319-829A-1E57BCE67850}" srcOrd="2" destOrd="0" parTransId="{BA11AB45-4704-4AAF-A66F-52FBEE9427F5}" sibTransId="{A4A875A3-2048-469A-BC1B-B713F60556B0}"/>
    <dgm:cxn modelId="{FC20DFE9-1360-4451-A8B5-C39A480929F1}" type="presOf" srcId="{7B56641C-896E-4319-829A-1E57BCE67850}" destId="{F05F8F9D-3904-4515-9DCA-84B23F6D5901}" srcOrd="0" destOrd="0" presId="urn:microsoft.com/office/officeart/2008/layout/VerticalAccentList"/>
    <dgm:cxn modelId="{8BC0FA3C-9F85-4D23-836D-895E96487C72}" type="presParOf" srcId="{38FBDF67-09AE-4D75-8857-75C4B66CB462}" destId="{42BC52AA-4995-4630-BDDF-6D42D0362723}" srcOrd="0" destOrd="0" presId="urn:microsoft.com/office/officeart/2008/layout/VerticalAccentList"/>
    <dgm:cxn modelId="{5DD2B223-331A-45E7-BE65-22B4B63BDC47}" type="presParOf" srcId="{42BC52AA-4995-4630-BDDF-6D42D0362723}" destId="{F708C983-F0D3-4DFE-BB54-4A09AAD1E6F0}" srcOrd="0" destOrd="0" presId="urn:microsoft.com/office/officeart/2008/layout/VerticalAccentList"/>
    <dgm:cxn modelId="{91BE17AC-DB06-418C-B6EE-018EBBCEA1F1}" type="presParOf" srcId="{38FBDF67-09AE-4D75-8857-75C4B66CB462}" destId="{2CFF0C10-3D75-40B3-8E73-88D9233A9CE5}" srcOrd="1" destOrd="0" presId="urn:microsoft.com/office/officeart/2008/layout/VerticalAccentList"/>
    <dgm:cxn modelId="{ADB1E9D0-5D57-4A64-AF58-FC803BD205AB}" type="presParOf" srcId="{2CFF0C10-3D75-40B3-8E73-88D9233A9CE5}" destId="{00864DC0-D292-4B26-A108-3E4C868E42E7}" srcOrd="0" destOrd="0" presId="urn:microsoft.com/office/officeart/2008/layout/VerticalAccentList"/>
    <dgm:cxn modelId="{B357AE9E-8A5B-4025-8E1B-B33D775DDD37}" type="presParOf" srcId="{2CFF0C10-3D75-40B3-8E73-88D9233A9CE5}" destId="{6332ABC8-8D9C-42C6-8394-FF366326D8E3}" srcOrd="1" destOrd="0" presId="urn:microsoft.com/office/officeart/2008/layout/VerticalAccentList"/>
    <dgm:cxn modelId="{DFA770F9-9CA3-4684-A095-88AA349F3ACB}" type="presParOf" srcId="{2CFF0C10-3D75-40B3-8E73-88D9233A9CE5}" destId="{1B3EB435-D590-48D2-BF16-39225EFB6C8E}" srcOrd="2" destOrd="0" presId="urn:microsoft.com/office/officeart/2008/layout/VerticalAccentList"/>
    <dgm:cxn modelId="{F3B7705C-E470-4D8F-A4CB-40C11FE2D5B1}" type="presParOf" srcId="{2CFF0C10-3D75-40B3-8E73-88D9233A9CE5}" destId="{30366C6C-C9DC-4CF9-AE57-7C525C1DFA9A}" srcOrd="3" destOrd="0" presId="urn:microsoft.com/office/officeart/2008/layout/VerticalAccentList"/>
    <dgm:cxn modelId="{6262771A-4C27-41F8-BEC1-63FE58012BF0}" type="presParOf" srcId="{2CFF0C10-3D75-40B3-8E73-88D9233A9CE5}" destId="{9034DEDE-E1A2-4E27-9E15-5C73A29DF5E6}" srcOrd="4" destOrd="0" presId="urn:microsoft.com/office/officeart/2008/layout/VerticalAccentList"/>
    <dgm:cxn modelId="{227A93B9-19C7-4AC1-BD21-B61BCB35D973}" type="presParOf" srcId="{2CFF0C10-3D75-40B3-8E73-88D9233A9CE5}" destId="{F9E5E17F-5CF0-41EF-A4A1-D78C028E5988}" srcOrd="5" destOrd="0" presId="urn:microsoft.com/office/officeart/2008/layout/VerticalAccentList"/>
    <dgm:cxn modelId="{8F791D23-53D4-462D-BBE5-8CD4A873B19A}" type="presParOf" srcId="{2CFF0C10-3D75-40B3-8E73-88D9233A9CE5}" destId="{113098D4-7205-40D9-A6A2-763D34B4264F}" srcOrd="6" destOrd="0" presId="urn:microsoft.com/office/officeart/2008/layout/VerticalAccentList"/>
    <dgm:cxn modelId="{1C718C80-55F8-4CE0-8904-8F0F45F01A0B}" type="presParOf" srcId="{38FBDF67-09AE-4D75-8857-75C4B66CB462}" destId="{BEE764C3-A031-4BB1-8200-A6096996F992}" srcOrd="2" destOrd="0" presId="urn:microsoft.com/office/officeart/2008/layout/VerticalAccentList"/>
    <dgm:cxn modelId="{4E8BE77C-66B6-4AB4-BC24-441720D8AF21}" type="presParOf" srcId="{38FBDF67-09AE-4D75-8857-75C4B66CB462}" destId="{9F5A4349-3898-4A37-8B86-77796C607BA7}" srcOrd="3" destOrd="0" presId="urn:microsoft.com/office/officeart/2008/layout/VerticalAccentList"/>
    <dgm:cxn modelId="{B06014DF-54D5-4113-8A75-3D730AAA5FFE}" type="presParOf" srcId="{9F5A4349-3898-4A37-8B86-77796C607BA7}" destId="{7451A823-6E7C-44F5-A395-514FA548E769}" srcOrd="0" destOrd="0" presId="urn:microsoft.com/office/officeart/2008/layout/VerticalAccentList"/>
    <dgm:cxn modelId="{908F36DE-C6E9-4041-8581-302FA75CA363}" type="presParOf" srcId="{38FBDF67-09AE-4D75-8857-75C4B66CB462}" destId="{6AA6E742-702D-4221-AF62-94E7ADFDA0BA}" srcOrd="4" destOrd="0" presId="urn:microsoft.com/office/officeart/2008/layout/VerticalAccentList"/>
    <dgm:cxn modelId="{2E6B0537-8D00-46D6-A5C9-88BE631CA24B}" type="presParOf" srcId="{6AA6E742-702D-4221-AF62-94E7ADFDA0BA}" destId="{D87612B5-E718-47C4-B49C-4A80DE8F3E3D}" srcOrd="0" destOrd="0" presId="urn:microsoft.com/office/officeart/2008/layout/VerticalAccentList"/>
    <dgm:cxn modelId="{F94FB47C-686E-4A6A-B707-6605F186607B}" type="presParOf" srcId="{6AA6E742-702D-4221-AF62-94E7ADFDA0BA}" destId="{D1D52E98-DED3-423B-9A02-16A67C4EE3BC}" srcOrd="1" destOrd="0" presId="urn:microsoft.com/office/officeart/2008/layout/VerticalAccentList"/>
    <dgm:cxn modelId="{E3DB8C82-E356-46BD-8312-5373797B1D69}" type="presParOf" srcId="{6AA6E742-702D-4221-AF62-94E7ADFDA0BA}" destId="{DF18E60D-2BBF-4AD8-A0DB-359DB587A0D9}" srcOrd="2" destOrd="0" presId="urn:microsoft.com/office/officeart/2008/layout/VerticalAccentList"/>
    <dgm:cxn modelId="{48A3BF68-64B5-4DAA-9BCF-1A39BA231BFA}" type="presParOf" srcId="{6AA6E742-702D-4221-AF62-94E7ADFDA0BA}" destId="{CF70EDCA-7F30-415A-8D83-D00AC9682C18}" srcOrd="3" destOrd="0" presId="urn:microsoft.com/office/officeart/2008/layout/VerticalAccentList"/>
    <dgm:cxn modelId="{47317285-2245-4BBA-8F7D-BC99BB367760}" type="presParOf" srcId="{6AA6E742-702D-4221-AF62-94E7ADFDA0BA}" destId="{37CBBFA5-110D-43F2-9A82-7F0777A2221D}" srcOrd="4" destOrd="0" presId="urn:microsoft.com/office/officeart/2008/layout/VerticalAccentList"/>
    <dgm:cxn modelId="{A8BF7470-D26A-4819-9403-1B0CAC6EB234}" type="presParOf" srcId="{6AA6E742-702D-4221-AF62-94E7ADFDA0BA}" destId="{6DF42945-31B9-4116-9B0D-38B1F085016A}" srcOrd="5" destOrd="0" presId="urn:microsoft.com/office/officeart/2008/layout/VerticalAccentList"/>
    <dgm:cxn modelId="{67531066-06EC-4C16-A717-3C085A7FD37C}" type="presParOf" srcId="{6AA6E742-702D-4221-AF62-94E7ADFDA0BA}" destId="{F559EA93-1A42-4522-9916-43FFC598B6C3}" srcOrd="6" destOrd="0" presId="urn:microsoft.com/office/officeart/2008/layout/VerticalAccentList"/>
    <dgm:cxn modelId="{4729C55B-18B7-43A9-A605-8B704A9D7605}" type="presParOf" srcId="{38FBDF67-09AE-4D75-8857-75C4B66CB462}" destId="{FABE587A-6BD2-41CE-8F83-72E3F35BD1D2}" srcOrd="5" destOrd="0" presId="urn:microsoft.com/office/officeart/2008/layout/VerticalAccentList"/>
    <dgm:cxn modelId="{9956196B-9A4D-49BE-8733-1F193F207B31}" type="presParOf" srcId="{38FBDF67-09AE-4D75-8857-75C4B66CB462}" destId="{6E86574D-496A-41F7-B9DA-752343D9AF5A}" srcOrd="6" destOrd="0" presId="urn:microsoft.com/office/officeart/2008/layout/VerticalAccentList"/>
    <dgm:cxn modelId="{AA9D9472-7BD3-4AE1-A9B1-7E4B66F1851E}" type="presParOf" srcId="{6E86574D-496A-41F7-B9DA-752343D9AF5A}" destId="{F05F8F9D-3904-4515-9DCA-84B23F6D5901}" srcOrd="0" destOrd="0" presId="urn:microsoft.com/office/officeart/2008/layout/VerticalAccentList"/>
    <dgm:cxn modelId="{D9B52BF5-A6FE-4D35-97B7-51808D977DCE}" type="presParOf" srcId="{38FBDF67-09AE-4D75-8857-75C4B66CB462}" destId="{299503F7-8CEE-4123-A18B-8908284AB589}" srcOrd="7" destOrd="0" presId="urn:microsoft.com/office/officeart/2008/layout/VerticalAccentList"/>
    <dgm:cxn modelId="{0F75C1D7-7F6A-4549-95A9-3E3CF647B521}" type="presParOf" srcId="{299503F7-8CEE-4123-A18B-8908284AB589}" destId="{0FA23139-2BD1-4D99-B974-4D51319124FD}" srcOrd="0" destOrd="0" presId="urn:microsoft.com/office/officeart/2008/layout/VerticalAccentList"/>
    <dgm:cxn modelId="{4D23CD0B-D620-43C4-8633-A71B042C5336}" type="presParOf" srcId="{299503F7-8CEE-4123-A18B-8908284AB589}" destId="{885A93A4-E32D-4659-9032-8D802EF85422}" srcOrd="1" destOrd="0" presId="urn:microsoft.com/office/officeart/2008/layout/VerticalAccentList"/>
    <dgm:cxn modelId="{8A412B51-1D13-4828-8656-0DA409582163}" type="presParOf" srcId="{299503F7-8CEE-4123-A18B-8908284AB589}" destId="{7319CC6E-24F2-4A0B-9348-D8B30A09448F}" srcOrd="2" destOrd="0" presId="urn:microsoft.com/office/officeart/2008/layout/VerticalAccentList"/>
    <dgm:cxn modelId="{1E55B602-DB01-48F9-9E0C-46CB38287B7E}" type="presParOf" srcId="{299503F7-8CEE-4123-A18B-8908284AB589}" destId="{CD4B32A7-ABE8-4777-BBB5-3B37178B3980}" srcOrd="3" destOrd="0" presId="urn:microsoft.com/office/officeart/2008/layout/VerticalAccentList"/>
    <dgm:cxn modelId="{245D5FED-4D79-4CBC-9366-E45A1CB89358}" type="presParOf" srcId="{299503F7-8CEE-4123-A18B-8908284AB589}" destId="{2535E1DF-78A4-4C1E-8F34-0FFC5FBA3782}" srcOrd="4" destOrd="0" presId="urn:microsoft.com/office/officeart/2008/layout/VerticalAccentList"/>
    <dgm:cxn modelId="{17733AE8-C0E7-433E-AD99-67CDB761C7D6}" type="presParOf" srcId="{299503F7-8CEE-4123-A18B-8908284AB589}" destId="{D20A01B5-3057-497A-A53E-CED5F34E3C6D}" srcOrd="5" destOrd="0" presId="urn:microsoft.com/office/officeart/2008/layout/VerticalAccentList"/>
    <dgm:cxn modelId="{D1348C9F-FF0C-4831-A060-744E47D06EE7}" type="presParOf" srcId="{299503F7-8CEE-4123-A18B-8908284AB589}" destId="{AD2420AE-ED39-4B2E-BF1F-7E68E015FF02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207979-120B-417C-9E09-9F89E33F12C2}">
      <dsp:nvSpPr>
        <dsp:cNvPr id="0" name=""/>
        <dsp:cNvSpPr/>
      </dsp:nvSpPr>
      <dsp:spPr>
        <a:xfrm>
          <a:off x="4061857" y="2122404"/>
          <a:ext cx="2594050" cy="2594050"/>
        </a:xfrm>
        <a:prstGeom prst="gear9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4">
              <a:satMod val="175000"/>
              <a:alpha val="40000"/>
            </a:schemeClr>
          </a:glow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100" b="1" kern="1200" dirty="0">
              <a:latin typeface="隶书" panose="02010509060101010101" pitchFamily="49" charset="-122"/>
              <a:ea typeface="隶书" panose="02010509060101010101" pitchFamily="49" charset="-122"/>
            </a:rPr>
            <a:t>信息量大</a:t>
          </a:r>
        </a:p>
      </dsp:txBody>
      <dsp:txXfrm>
        <a:off x="4583376" y="2730048"/>
        <a:ext cx="1551012" cy="1333395"/>
      </dsp:txXfrm>
    </dsp:sp>
    <dsp:sp modelId="{EADCA66B-E36F-4578-B730-673AAF90F831}">
      <dsp:nvSpPr>
        <dsp:cNvPr id="0" name=""/>
        <dsp:cNvSpPr/>
      </dsp:nvSpPr>
      <dsp:spPr>
        <a:xfrm>
          <a:off x="2490108" y="1509265"/>
          <a:ext cx="2011549" cy="1886582"/>
        </a:xfrm>
        <a:prstGeom prst="gear6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6">
              <a:satMod val="175000"/>
              <a:alpha val="40000"/>
            </a:schemeClr>
          </a:glow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latin typeface="隶书" panose="02010509060101010101" pitchFamily="49" charset="-122"/>
              <a:ea typeface="隶书" panose="02010509060101010101" pitchFamily="49" charset="-122"/>
            </a:rPr>
            <a:t>花费长时间</a:t>
          </a:r>
        </a:p>
      </dsp:txBody>
      <dsp:txXfrm>
        <a:off x="2983226" y="1987088"/>
        <a:ext cx="1025313" cy="930936"/>
      </dsp:txXfrm>
    </dsp:sp>
    <dsp:sp modelId="{594DB50B-7D39-495D-A041-20583AE6827C}">
      <dsp:nvSpPr>
        <dsp:cNvPr id="0" name=""/>
        <dsp:cNvSpPr/>
      </dsp:nvSpPr>
      <dsp:spPr>
        <a:xfrm rot="20700000">
          <a:off x="3609270" y="207716"/>
          <a:ext cx="1848465" cy="1848465"/>
        </a:xfrm>
        <a:prstGeom prst="gear6">
          <a:avLst/>
        </a:prstGeom>
        <a:solidFill>
          <a:srgbClr val="FF0000"/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2">
              <a:satMod val="175000"/>
              <a:alpha val="40000"/>
            </a:schemeClr>
          </a:glow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latin typeface="隶书" panose="02010509060101010101" pitchFamily="49" charset="-122"/>
              <a:ea typeface="隶书" panose="02010509060101010101" pitchFamily="49" charset="-122"/>
            </a:rPr>
            <a:t>精力耗费</a:t>
          </a:r>
        </a:p>
      </dsp:txBody>
      <dsp:txXfrm rot="-20700000">
        <a:off x="4014692" y="613139"/>
        <a:ext cx="1037620" cy="1037620"/>
      </dsp:txXfrm>
    </dsp:sp>
    <dsp:sp modelId="{20209F98-EA45-4511-9E26-AD1782E8C14A}">
      <dsp:nvSpPr>
        <dsp:cNvPr id="0" name=""/>
        <dsp:cNvSpPr/>
      </dsp:nvSpPr>
      <dsp:spPr>
        <a:xfrm>
          <a:off x="3868163" y="1727677"/>
          <a:ext cx="3320384" cy="3320384"/>
        </a:xfrm>
        <a:prstGeom prst="circularArrow">
          <a:avLst>
            <a:gd name="adj1" fmla="val 4687"/>
            <a:gd name="adj2" fmla="val 299029"/>
            <a:gd name="adj3" fmla="val 2527369"/>
            <a:gd name="adj4" fmla="val 15837350"/>
            <a:gd name="adj5" fmla="val 546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glow rad="228600">
            <a:schemeClr val="accent4">
              <a:satMod val="175000"/>
              <a:alpha val="40000"/>
            </a:schemeClr>
          </a:glow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CD5BD-5CA9-48CB-9559-DECFB9CBF096}">
      <dsp:nvSpPr>
        <dsp:cNvPr id="0" name=""/>
        <dsp:cNvSpPr/>
      </dsp:nvSpPr>
      <dsp:spPr>
        <a:xfrm>
          <a:off x="2218481" y="1089595"/>
          <a:ext cx="2412466" cy="241246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>
          <a:glow rad="228600">
            <a:schemeClr val="accent6">
              <a:satMod val="175000"/>
              <a:alpha val="40000"/>
            </a:schemeClr>
          </a:glow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EE3EE-0600-4912-B29D-736C422EA508}">
      <dsp:nvSpPr>
        <dsp:cNvPr id="0" name=""/>
        <dsp:cNvSpPr/>
      </dsp:nvSpPr>
      <dsp:spPr>
        <a:xfrm>
          <a:off x="3181701" y="-199407"/>
          <a:ext cx="2601124" cy="260112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0000"/>
        </a:solidFill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  <a:outerShdw blurRad="184150" dist="241300" dir="11520000" sx="110000" sy="110000" algn="ctr" rotWithShape="0">
            <a:srgbClr val="000000">
              <a:alpha val="18000"/>
            </a:srgbClr>
          </a:outerShdw>
        </a:effectLst>
        <a:scene3d>
          <a:camera prst="perspectiveFront" fov="5100000">
            <a:rot lat="0" lon="2100000" rev="0"/>
          </a:camera>
          <a:lightRig rig="flood" dir="t">
            <a:rot lat="0" lon="0" rev="13800000"/>
          </a:lightRig>
        </a:scene3d>
        <a:sp3d extrusionH="107950" prstMaterial="plastic">
          <a:bevelT w="82550" h="63500" prst="divot"/>
          <a:bevelB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84088-EDC5-4BA5-9DB3-18FDAA72CB20}">
      <dsp:nvSpPr>
        <dsp:cNvPr id="0" name=""/>
        <dsp:cNvSpPr/>
      </dsp:nvSpPr>
      <dsp:spPr>
        <a:xfrm>
          <a:off x="5879" y="1262103"/>
          <a:ext cx="1571161" cy="67111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tx1"/>
              </a:solidFill>
            </a:rPr>
            <a:t>项目启动</a:t>
          </a:r>
        </a:p>
      </dsp:txBody>
      <dsp:txXfrm>
        <a:off x="25535" y="1281759"/>
        <a:ext cx="1531849" cy="631801"/>
      </dsp:txXfrm>
    </dsp:sp>
    <dsp:sp modelId="{9FAFD4EA-7325-48E5-9B2B-F343E110C110}">
      <dsp:nvSpPr>
        <dsp:cNvPr id="0" name=""/>
        <dsp:cNvSpPr/>
      </dsp:nvSpPr>
      <dsp:spPr>
        <a:xfrm>
          <a:off x="1688784" y="1459099"/>
          <a:ext cx="236895" cy="277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1688784" y="1514523"/>
        <a:ext cx="165827" cy="166274"/>
      </dsp:txXfrm>
    </dsp:sp>
    <dsp:sp modelId="{0FA677E6-BE8E-4756-9EE7-4C4D8E57A8BF}">
      <dsp:nvSpPr>
        <dsp:cNvPr id="0" name=""/>
        <dsp:cNvSpPr/>
      </dsp:nvSpPr>
      <dsp:spPr>
        <a:xfrm>
          <a:off x="2024013" y="1262103"/>
          <a:ext cx="1936684" cy="671113"/>
        </a:xfrm>
        <a:prstGeom prst="roundRect">
          <a:avLst>
            <a:gd name="adj" fmla="val 10000"/>
          </a:avLst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tx1"/>
              </a:solidFill>
            </a:rPr>
            <a:t>需求确认</a:t>
          </a:r>
        </a:p>
      </dsp:txBody>
      <dsp:txXfrm>
        <a:off x="2043669" y="1281759"/>
        <a:ext cx="1897372" cy="631801"/>
      </dsp:txXfrm>
    </dsp:sp>
    <dsp:sp modelId="{638F49FB-50CC-4B63-BFFF-38E167E07A18}">
      <dsp:nvSpPr>
        <dsp:cNvPr id="0" name=""/>
        <dsp:cNvSpPr/>
      </dsp:nvSpPr>
      <dsp:spPr>
        <a:xfrm>
          <a:off x="4072440" y="1459099"/>
          <a:ext cx="236895" cy="277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598923"/>
            <a:satOff val="-11992"/>
            <a:lumOff val="441"/>
            <a:alphaOff val="0"/>
          </a:schemeClr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4072440" y="1514523"/>
        <a:ext cx="165827" cy="166274"/>
      </dsp:txXfrm>
    </dsp:sp>
    <dsp:sp modelId="{DA75F5E4-A776-4D17-B073-456723CC31D5}">
      <dsp:nvSpPr>
        <dsp:cNvPr id="0" name=""/>
        <dsp:cNvSpPr/>
      </dsp:nvSpPr>
      <dsp:spPr>
        <a:xfrm>
          <a:off x="4407669" y="1262103"/>
          <a:ext cx="1693073" cy="671113"/>
        </a:xfrm>
        <a:prstGeom prst="roundRect">
          <a:avLst>
            <a:gd name="adj" fmla="val 10000"/>
          </a:avLst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tx1"/>
              </a:solidFill>
            </a:rPr>
            <a:t>流程开发</a:t>
          </a:r>
        </a:p>
      </dsp:txBody>
      <dsp:txXfrm>
        <a:off x="4427325" y="1281759"/>
        <a:ext cx="1653761" cy="631801"/>
      </dsp:txXfrm>
    </dsp:sp>
    <dsp:sp modelId="{3CD2EC36-8146-4156-9238-3806E1E03A5F}">
      <dsp:nvSpPr>
        <dsp:cNvPr id="0" name=""/>
        <dsp:cNvSpPr/>
      </dsp:nvSpPr>
      <dsp:spPr>
        <a:xfrm>
          <a:off x="6212486" y="1459099"/>
          <a:ext cx="236895" cy="277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6212486" y="1514523"/>
        <a:ext cx="165827" cy="166274"/>
      </dsp:txXfrm>
    </dsp:sp>
    <dsp:sp modelId="{3C3FA70C-6404-4E06-A4B3-0536DDDB94BF}">
      <dsp:nvSpPr>
        <dsp:cNvPr id="0" name=""/>
        <dsp:cNvSpPr/>
      </dsp:nvSpPr>
      <dsp:spPr>
        <a:xfrm>
          <a:off x="6547715" y="1262103"/>
          <a:ext cx="1592214" cy="671113"/>
        </a:xfrm>
        <a:prstGeom prst="roundRect">
          <a:avLst>
            <a:gd name="adj" fmla="val 10000"/>
          </a:avLst>
        </a:prstGeom>
        <a:solidFill>
          <a:schemeClr val="accent4">
            <a:hueOff val="6237415"/>
            <a:satOff val="-28781"/>
            <a:lumOff val="1059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tx1"/>
              </a:solidFill>
            </a:rPr>
            <a:t>上线体验</a:t>
          </a:r>
        </a:p>
      </dsp:txBody>
      <dsp:txXfrm>
        <a:off x="6567371" y="1281759"/>
        <a:ext cx="1552902" cy="631801"/>
      </dsp:txXfrm>
    </dsp:sp>
    <dsp:sp modelId="{EB113C04-B381-4AF4-B647-44AFEDD135F7}">
      <dsp:nvSpPr>
        <dsp:cNvPr id="0" name=""/>
        <dsp:cNvSpPr/>
      </dsp:nvSpPr>
      <dsp:spPr>
        <a:xfrm>
          <a:off x="8251672" y="1459099"/>
          <a:ext cx="236895" cy="277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796769"/>
            <a:satOff val="-35976"/>
            <a:lumOff val="1324"/>
            <a:alphaOff val="0"/>
          </a:schemeClr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8251672" y="1514523"/>
        <a:ext cx="165827" cy="166274"/>
      </dsp:txXfrm>
    </dsp:sp>
    <dsp:sp modelId="{DC457AAB-1AC9-488E-AFFE-6F978EFD417C}">
      <dsp:nvSpPr>
        <dsp:cNvPr id="0" name=""/>
        <dsp:cNvSpPr/>
      </dsp:nvSpPr>
      <dsp:spPr>
        <a:xfrm>
          <a:off x="8586901" y="1262103"/>
          <a:ext cx="1141130" cy="671113"/>
        </a:xfrm>
        <a:prstGeom prst="roundRect">
          <a:avLst>
            <a:gd name="adj" fmla="val 10000"/>
          </a:avLst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solidFill>
                <a:schemeClr val="tx1"/>
              </a:solidFill>
            </a:rPr>
            <a:t>流程开发</a:t>
          </a:r>
        </a:p>
      </dsp:txBody>
      <dsp:txXfrm>
        <a:off x="8606557" y="1281759"/>
        <a:ext cx="1101818" cy="631801"/>
      </dsp:txXfrm>
    </dsp:sp>
    <dsp:sp modelId="{813380DB-EEBF-48BD-B680-6774CEDACD08}">
      <dsp:nvSpPr>
        <dsp:cNvPr id="0" name=""/>
        <dsp:cNvSpPr/>
      </dsp:nvSpPr>
      <dsp:spPr>
        <a:xfrm>
          <a:off x="9839774" y="1459099"/>
          <a:ext cx="236895" cy="277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9839774" y="1514523"/>
        <a:ext cx="165827" cy="166274"/>
      </dsp:txXfrm>
    </dsp:sp>
    <dsp:sp modelId="{705C5B08-7D65-42C3-8F75-E395F238C3BE}">
      <dsp:nvSpPr>
        <dsp:cNvPr id="0" name=""/>
        <dsp:cNvSpPr/>
      </dsp:nvSpPr>
      <dsp:spPr>
        <a:xfrm>
          <a:off x="10175003" y="1262103"/>
          <a:ext cx="1117429" cy="671113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solidFill>
                <a:schemeClr val="tx1"/>
              </a:solidFill>
            </a:rPr>
            <a:t>上线运营</a:t>
          </a:r>
        </a:p>
      </dsp:txBody>
      <dsp:txXfrm>
        <a:off x="10194659" y="1281759"/>
        <a:ext cx="1078117" cy="6318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B7631-72D0-4AEE-8DE2-AF98A3969BB0}">
      <dsp:nvSpPr>
        <dsp:cNvPr id="0" name=""/>
        <dsp:cNvSpPr/>
      </dsp:nvSpPr>
      <dsp:spPr>
        <a:xfrm>
          <a:off x="3136678" y="-30061"/>
          <a:ext cx="4568723" cy="4568723"/>
        </a:xfrm>
        <a:prstGeom prst="circularArrow">
          <a:avLst>
            <a:gd name="adj1" fmla="val 5544"/>
            <a:gd name="adj2" fmla="val 330680"/>
            <a:gd name="adj3" fmla="val 13730515"/>
            <a:gd name="adj4" fmla="val 17413663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63500">
            <a:schemeClr val="accent2">
              <a:satMod val="175000"/>
              <a:alpha val="40000"/>
            </a:schemeClr>
          </a:glow>
        </a:effectLst>
        <a:scene3d>
          <a:camera prst="obliqueTopLeft"/>
          <a:lightRig rig="threePt" dir="t"/>
        </a:scene3d>
        <a:sp3d>
          <a:bevelT w="114300" prst="artDeco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E6C75-A462-4320-A025-9F736313E3F9}">
      <dsp:nvSpPr>
        <dsp:cNvPr id="0" name=""/>
        <dsp:cNvSpPr/>
      </dsp:nvSpPr>
      <dsp:spPr>
        <a:xfrm>
          <a:off x="4330479" y="1325"/>
          <a:ext cx="2181121" cy="1090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2">
              <a:satMod val="175000"/>
              <a:alpha val="40000"/>
            </a:schemeClr>
          </a:glow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机器人监控系统提供监听微信客户端</a:t>
          </a:r>
        </a:p>
      </dsp:txBody>
      <dsp:txXfrm>
        <a:off x="4383716" y="54562"/>
        <a:ext cx="2074647" cy="984086"/>
      </dsp:txXfrm>
    </dsp:sp>
    <dsp:sp modelId="{AF052CC1-944E-4EFE-8F24-A4C54EA30220}">
      <dsp:nvSpPr>
        <dsp:cNvPr id="0" name=""/>
        <dsp:cNvSpPr/>
      </dsp:nvSpPr>
      <dsp:spPr>
        <a:xfrm>
          <a:off x="6183406" y="1347555"/>
          <a:ext cx="2181121" cy="1090560"/>
        </a:xfrm>
        <a:prstGeom prst="roundRect">
          <a:avLst/>
        </a:prstGeom>
        <a:solidFill>
          <a:srgbClr val="FF0000"/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2">
              <a:satMod val="175000"/>
              <a:alpha val="40000"/>
            </a:schemeClr>
          </a:glow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机器人管理</a:t>
          </a:r>
          <a:endParaRPr lang="en-US" altLang="zh-CN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监控和调度</a:t>
          </a:r>
          <a:endParaRPr lang="zh-CN" altLang="en-US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sp:txBody>
      <dsp:txXfrm>
        <a:off x="6236643" y="1400792"/>
        <a:ext cx="2074647" cy="984086"/>
      </dsp:txXfrm>
    </dsp:sp>
    <dsp:sp modelId="{3F1C7032-3C03-43F1-94C5-9D0E0DF04F21}">
      <dsp:nvSpPr>
        <dsp:cNvPr id="0" name=""/>
        <dsp:cNvSpPr/>
      </dsp:nvSpPr>
      <dsp:spPr>
        <a:xfrm>
          <a:off x="6029595" y="3354519"/>
          <a:ext cx="2181121" cy="10905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4">
              <a:satMod val="175000"/>
              <a:alpha val="40000"/>
            </a:schemeClr>
          </a:glow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机器人运行微信输入框展示</a:t>
          </a:r>
          <a:endParaRPr lang="zh-CN" altLang="en-US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sp:txBody>
      <dsp:txXfrm>
        <a:off x="6082832" y="3407756"/>
        <a:ext cx="2074647" cy="984086"/>
      </dsp:txXfrm>
    </dsp:sp>
    <dsp:sp modelId="{8F12217D-B4A9-4347-AA2A-9C6E8DF93E40}">
      <dsp:nvSpPr>
        <dsp:cNvPr id="0" name=""/>
        <dsp:cNvSpPr/>
      </dsp:nvSpPr>
      <dsp:spPr>
        <a:xfrm>
          <a:off x="2714859" y="3309412"/>
          <a:ext cx="2181121" cy="1090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5">
              <a:satMod val="175000"/>
              <a:alpha val="40000"/>
            </a:schemeClr>
          </a:glow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prstClr val="white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流程运行数据下载过程</a:t>
          </a:r>
          <a:endParaRPr lang="zh-CN" altLang="en-US" sz="2400" kern="1200" dirty="0">
            <a:solidFill>
              <a:prstClr val="white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sp:txBody>
      <dsp:txXfrm>
        <a:off x="2768096" y="3362649"/>
        <a:ext cx="2074647" cy="984086"/>
      </dsp:txXfrm>
    </dsp:sp>
    <dsp:sp modelId="{20F7D0FD-B29D-4BC5-927F-3A0A36141AE3}">
      <dsp:nvSpPr>
        <dsp:cNvPr id="0" name=""/>
        <dsp:cNvSpPr/>
      </dsp:nvSpPr>
      <dsp:spPr>
        <a:xfrm>
          <a:off x="2477552" y="1347555"/>
          <a:ext cx="2181121" cy="1090560"/>
        </a:xfrm>
        <a:prstGeom prst="roundRect">
          <a:avLst/>
        </a:prstGeom>
        <a:solidFill>
          <a:srgbClr val="00B050"/>
        </a:solidFill>
        <a:ln w="12700" cap="flat" cmpd="sng" algn="ctr">
          <a:noFill/>
          <a:prstDash val="solid"/>
          <a:miter lim="800000"/>
        </a:ln>
        <a:effectLst>
          <a:glow rad="228600">
            <a:schemeClr val="accent6">
              <a:satMod val="175000"/>
              <a:alpha val="40000"/>
            </a:schemeClr>
          </a:glow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机器人管理</a:t>
          </a:r>
          <a:endParaRPr lang="en-US" altLang="zh-CN" sz="2400" kern="1200" dirty="0">
            <a:solidFill>
              <a:schemeClr val="bg1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400" kern="12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  <a:cs typeface="+mn-cs"/>
            </a:rPr>
            <a:t>监控和调度</a:t>
          </a:r>
          <a:endParaRPr lang="zh-CN" altLang="en-US" sz="2400" kern="1200" dirty="0">
            <a:solidFill>
              <a:schemeClr val="bg1"/>
            </a:solidFill>
            <a:latin typeface="隶书" panose="02010509060101010101" pitchFamily="49" charset="-122"/>
            <a:ea typeface="隶书" panose="02010509060101010101" pitchFamily="49" charset="-122"/>
            <a:cs typeface="+mn-cs"/>
          </a:endParaRPr>
        </a:p>
      </dsp:txBody>
      <dsp:txXfrm>
        <a:off x="2530789" y="1400792"/>
        <a:ext cx="2074647" cy="9840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4A357-69ED-43DC-B826-F028C7CAFC2B}">
      <dsp:nvSpPr>
        <dsp:cNvPr id="0" name=""/>
        <dsp:cNvSpPr/>
      </dsp:nvSpPr>
      <dsp:spPr>
        <a:xfrm>
          <a:off x="-4632449" y="-710202"/>
          <a:ext cx="5518092" cy="5518092"/>
        </a:xfrm>
        <a:prstGeom prst="blockArc">
          <a:avLst>
            <a:gd name="adj1" fmla="val 18900000"/>
            <a:gd name="adj2" fmla="val 2700000"/>
            <a:gd name="adj3" fmla="val 391"/>
          </a:avLst>
        </a:prstGeom>
        <a:noFill/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C4444-0358-4C0E-BF28-B6DAC43ADC7A}">
      <dsp:nvSpPr>
        <dsp:cNvPr id="0" name=""/>
        <dsp:cNvSpPr/>
      </dsp:nvSpPr>
      <dsp:spPr>
        <a:xfrm>
          <a:off x="390488" y="344179"/>
          <a:ext cx="5226462" cy="63038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037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  <a:latin typeface="+mn-ea"/>
              <a:ea typeface="+mn-ea"/>
            </a:rPr>
            <a:t>微信</a:t>
          </a:r>
          <a:r>
            <a:rPr lang="zh-CN" altLang="en-US" sz="2000" b="1" kern="1200" dirty="0">
              <a:solidFill>
                <a:srgbClr val="C00000"/>
              </a:solidFill>
              <a:latin typeface="+mn-ea"/>
              <a:ea typeface="+mn-ea"/>
            </a:rPr>
            <a:t>聊天框</a:t>
          </a:r>
          <a:r>
            <a:rPr lang="zh-CN" altLang="en-US" sz="2000" b="1" kern="1200" dirty="0">
              <a:solidFill>
                <a:schemeClr val="tx1"/>
              </a:solidFill>
              <a:latin typeface="+mn-ea"/>
              <a:ea typeface="+mn-ea"/>
            </a:rPr>
            <a:t>输入“</a:t>
          </a:r>
          <a:r>
            <a:rPr lang="zh-CN" altLang="en-US" sz="2000" b="1" kern="1200" dirty="0">
              <a:solidFill>
                <a:srgbClr val="FF0000"/>
              </a:solidFill>
              <a:latin typeface="+mn-ea"/>
              <a:ea typeface="+mn-ea"/>
            </a:rPr>
            <a:t>关键字</a:t>
          </a:r>
          <a:r>
            <a:rPr lang="en-US" altLang="zh-CN" sz="2000" b="1" kern="1200" dirty="0">
              <a:solidFill>
                <a:srgbClr val="FF0000"/>
              </a:solidFill>
              <a:latin typeface="+mn-ea"/>
              <a:ea typeface="+mn-ea"/>
            </a:rPr>
            <a:t>:</a:t>
          </a:r>
          <a:r>
            <a:rPr lang="en-US" altLang="zh-CN" sz="2000" b="1" kern="1200" dirty="0">
              <a:solidFill>
                <a:schemeClr val="tx1"/>
              </a:solidFill>
              <a:latin typeface="+mn-ea"/>
              <a:ea typeface="+mn-ea"/>
            </a:rPr>
            <a:t>”</a:t>
          </a:r>
          <a:r>
            <a:rPr lang="zh-CN" altLang="en-US" sz="2000" b="1" kern="1200" dirty="0">
              <a:solidFill>
                <a:schemeClr val="tx1"/>
              </a:solidFill>
              <a:latin typeface="+mn-ea"/>
              <a:ea typeface="+mn-ea"/>
            </a:rPr>
            <a:t>；</a:t>
          </a:r>
        </a:p>
      </dsp:txBody>
      <dsp:txXfrm>
        <a:off x="390488" y="344179"/>
        <a:ext cx="5226462" cy="630388"/>
      </dsp:txXfrm>
    </dsp:sp>
    <dsp:sp modelId="{91165065-D0A0-46FB-AFD0-C5196F9D9A31}">
      <dsp:nvSpPr>
        <dsp:cNvPr id="0" name=""/>
        <dsp:cNvSpPr/>
      </dsp:nvSpPr>
      <dsp:spPr>
        <a:xfrm>
          <a:off x="69875" y="236231"/>
          <a:ext cx="787985" cy="787985"/>
        </a:xfrm>
        <a:prstGeom prst="ellipse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899C1-04F8-480F-93F6-C71CF07A3E4B}">
      <dsp:nvSpPr>
        <dsp:cNvPr id="0" name=""/>
        <dsp:cNvSpPr/>
      </dsp:nvSpPr>
      <dsp:spPr>
        <a:xfrm>
          <a:off x="844184" y="1174057"/>
          <a:ext cx="4827244" cy="803827"/>
        </a:xfrm>
        <a:prstGeom prst="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037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800" b="1" kern="1200" dirty="0">
              <a:solidFill>
                <a:schemeClr val="tx1"/>
              </a:solidFill>
              <a:latin typeface="+mj-ea"/>
              <a:ea typeface="+mj-ea"/>
            </a:rPr>
            <a:t>根据</a:t>
          </a:r>
          <a:r>
            <a:rPr lang="zh-CN" sz="1800" b="1" kern="1200" dirty="0">
              <a:solidFill>
                <a:srgbClr val="C00000"/>
              </a:solidFill>
              <a:latin typeface="+mj-ea"/>
              <a:ea typeface="+mj-ea"/>
            </a:rPr>
            <a:t>关键字检索论文</a:t>
          </a:r>
          <a:r>
            <a:rPr lang="zh-CN" sz="1800" b="1" kern="1200" dirty="0">
              <a:solidFill>
                <a:schemeClr val="tx1"/>
              </a:solidFill>
              <a:latin typeface="+mj-ea"/>
              <a:ea typeface="+mj-ea"/>
            </a:rPr>
            <a:t>并</a:t>
          </a:r>
          <a:r>
            <a:rPr lang="zh-CN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下载论文</a:t>
          </a:r>
          <a:r>
            <a:rPr lang="zh-CN" sz="1800" b="1" kern="1200" dirty="0">
              <a:solidFill>
                <a:schemeClr val="tx1"/>
              </a:solidFill>
              <a:latin typeface="+mj-ea"/>
              <a:ea typeface="+mj-ea"/>
            </a:rPr>
            <a:t>，包括题名、作者、来源、发表时间、数据库、被引以及下载的</a:t>
          </a:r>
          <a:r>
            <a:rPr lang="zh-CN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文献查询结果</a:t>
          </a:r>
          <a:r>
            <a:rPr lang="en-US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Excel</a:t>
          </a:r>
          <a:r>
            <a:rPr lang="zh-CN" sz="1800" b="1" kern="120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rPr>
            <a:t>表格</a:t>
          </a:r>
          <a:r>
            <a:rPr lang="zh-CN" altLang="en-US" sz="1800" b="1" kern="1200" dirty="0">
              <a:solidFill>
                <a:schemeClr val="tx1"/>
              </a:solidFill>
              <a:latin typeface="+mj-ea"/>
              <a:ea typeface="+mj-ea"/>
            </a:rPr>
            <a:t>；</a:t>
          </a:r>
          <a:endParaRPr lang="zh-CN" sz="1800" b="1" kern="1200" dirty="0">
            <a:solidFill>
              <a:schemeClr val="tx1"/>
            </a:solidFill>
            <a:latin typeface="+mj-ea"/>
            <a:ea typeface="+mj-ea"/>
          </a:endParaRPr>
        </a:p>
      </dsp:txBody>
      <dsp:txXfrm>
        <a:off x="844184" y="1174057"/>
        <a:ext cx="4827244" cy="803827"/>
      </dsp:txXfrm>
    </dsp:sp>
    <dsp:sp modelId="{76ED486B-E9B4-4BE9-81F2-7555FE14AEAD}">
      <dsp:nvSpPr>
        <dsp:cNvPr id="0" name=""/>
        <dsp:cNvSpPr/>
      </dsp:nvSpPr>
      <dsp:spPr>
        <a:xfrm>
          <a:off x="244101" y="1122599"/>
          <a:ext cx="930855" cy="943904"/>
        </a:xfrm>
        <a:prstGeom prst="ellipse">
          <a:avLst/>
        </a:prstGeom>
        <a:solidFill>
          <a:srgbClr val="52E916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1F63BF-257B-41BD-8D7A-EBE4AAE920A1}">
      <dsp:nvSpPr>
        <dsp:cNvPr id="0" name=""/>
        <dsp:cNvSpPr/>
      </dsp:nvSpPr>
      <dsp:spPr>
        <a:xfrm>
          <a:off x="855569" y="2206523"/>
          <a:ext cx="4804476" cy="630388"/>
        </a:xfrm>
        <a:prstGeom prst="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037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  <a:latin typeface="+mn-ea"/>
              <a:ea typeface="+mn-ea"/>
            </a:rPr>
            <a:t>微信</a:t>
          </a:r>
          <a:r>
            <a:rPr lang="zh-CN" altLang="en-US" sz="2000" b="1" kern="1200" dirty="0">
              <a:solidFill>
                <a:srgbClr val="C00000"/>
              </a:solidFill>
              <a:latin typeface="+mn-ea"/>
              <a:ea typeface="+mn-ea"/>
            </a:rPr>
            <a:t>聊天框</a:t>
          </a:r>
          <a:r>
            <a:rPr lang="zh-CN" altLang="en-US" sz="2000" b="1" kern="1200" dirty="0">
              <a:solidFill>
                <a:schemeClr val="tx1"/>
              </a:solidFill>
              <a:latin typeface="+mn-ea"/>
              <a:ea typeface="+mn-ea"/>
            </a:rPr>
            <a:t>输入“</a:t>
          </a:r>
          <a:r>
            <a:rPr lang="zh-CN" altLang="en-US" sz="2000" b="1" kern="1200" dirty="0">
              <a:solidFill>
                <a:srgbClr val="C00000"/>
              </a:solidFill>
              <a:latin typeface="+mn-ea"/>
              <a:ea typeface="+mn-ea"/>
            </a:rPr>
            <a:t>获取论文摘要：题名</a:t>
          </a:r>
          <a:r>
            <a:rPr lang="en-US" altLang="zh-CN" sz="2000" b="1" kern="1200" dirty="0">
              <a:solidFill>
                <a:schemeClr val="tx1"/>
              </a:solidFill>
              <a:latin typeface="+mn-ea"/>
              <a:ea typeface="+mn-ea"/>
            </a:rPr>
            <a:t>”</a:t>
          </a:r>
          <a:r>
            <a:rPr lang="zh-CN" altLang="en-US" sz="2000" b="1" kern="1200" dirty="0">
              <a:solidFill>
                <a:schemeClr val="tx1"/>
              </a:solidFill>
              <a:latin typeface="+mn-ea"/>
              <a:ea typeface="+mn-ea"/>
            </a:rPr>
            <a:t>，进行</a:t>
          </a:r>
          <a:r>
            <a:rPr lang="zh-CN" altLang="en-US" sz="2000" b="1" kern="1200" dirty="0">
              <a:solidFill>
                <a:srgbClr val="C00000"/>
              </a:solidFill>
              <a:latin typeface="+mn-ea"/>
              <a:ea typeface="+mn-ea"/>
            </a:rPr>
            <a:t>查看摘要信息</a:t>
          </a:r>
          <a:r>
            <a:rPr lang="zh-CN" altLang="en-US" sz="2000" b="1" kern="1200" dirty="0">
              <a:solidFill>
                <a:schemeClr val="tx1"/>
              </a:solidFill>
              <a:latin typeface="+mn-ea"/>
              <a:ea typeface="+mn-ea"/>
            </a:rPr>
            <a:t>；</a:t>
          </a:r>
        </a:p>
      </dsp:txBody>
      <dsp:txXfrm>
        <a:off x="855569" y="2206523"/>
        <a:ext cx="4804476" cy="630388"/>
      </dsp:txXfrm>
    </dsp:sp>
    <dsp:sp modelId="{2B9E6C2D-15EA-448F-B12C-0F5039A4BC4E}">
      <dsp:nvSpPr>
        <dsp:cNvPr id="0" name=""/>
        <dsp:cNvSpPr/>
      </dsp:nvSpPr>
      <dsp:spPr>
        <a:xfrm>
          <a:off x="431291" y="2127724"/>
          <a:ext cx="787985" cy="787985"/>
        </a:xfrm>
        <a:prstGeom prst="ellipse">
          <a:avLst/>
        </a:prstGeom>
        <a:solidFill>
          <a:srgbClr val="2ED59F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32273-C5EF-4663-971A-9DC7B0708AF5}">
      <dsp:nvSpPr>
        <dsp:cNvPr id="0" name=""/>
        <dsp:cNvSpPr/>
      </dsp:nvSpPr>
      <dsp:spPr>
        <a:xfrm>
          <a:off x="463868" y="3152269"/>
          <a:ext cx="5226462" cy="630388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037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800" b="1" i="0" kern="1200" baseline="0" dirty="0">
              <a:solidFill>
                <a:schemeClr val="tx1"/>
              </a:solidFill>
            </a:rPr>
            <a:t>可根据</a:t>
          </a:r>
          <a:r>
            <a:rPr lang="zh-CN" sz="1800" b="1" i="0" kern="1200" baseline="0" dirty="0">
              <a:solidFill>
                <a:srgbClr val="C00000"/>
              </a:solidFill>
            </a:rPr>
            <a:t>自己需要</a:t>
          </a:r>
          <a:r>
            <a:rPr lang="zh-CN" sz="1800" b="1" i="0" kern="1200" baseline="0" dirty="0">
              <a:solidFill>
                <a:schemeClr val="tx1"/>
              </a:solidFill>
            </a:rPr>
            <a:t>中抽取</a:t>
          </a:r>
          <a:r>
            <a:rPr lang="zh-CN" sz="1800" b="1" i="0" kern="1200" baseline="0" dirty="0">
              <a:solidFill>
                <a:srgbClr val="C00000"/>
              </a:solidFill>
            </a:rPr>
            <a:t>指定的文献</a:t>
          </a:r>
          <a:r>
            <a:rPr lang="zh-CN" altLang="en-US" sz="1800" b="1" i="0" kern="1200" baseline="0" dirty="0">
              <a:solidFill>
                <a:schemeClr val="tx1"/>
              </a:solidFill>
            </a:rPr>
            <a:t>“</a:t>
          </a:r>
          <a:r>
            <a:rPr lang="zh-CN" altLang="en-US" sz="1800" b="1" i="0" kern="1200" baseline="0" dirty="0">
              <a:solidFill>
                <a:srgbClr val="C00000"/>
              </a:solidFill>
            </a:rPr>
            <a:t>获取论文</a:t>
          </a:r>
          <a:r>
            <a:rPr lang="en-US" altLang="zh-CN" sz="1800" b="1" i="0" kern="1200" baseline="0" dirty="0">
              <a:solidFill>
                <a:schemeClr val="tx1"/>
              </a:solidFill>
            </a:rPr>
            <a:t>”pdf</a:t>
          </a:r>
          <a:r>
            <a:rPr lang="zh-CN" sz="1800" b="1" i="0" kern="1200" baseline="0" dirty="0">
              <a:solidFill>
                <a:schemeClr val="tx1"/>
              </a:solidFill>
            </a:rPr>
            <a:t>并下载</a:t>
          </a:r>
          <a:r>
            <a:rPr lang="zh-CN" sz="1800" b="1" i="0" kern="1200" baseline="0" dirty="0">
              <a:solidFill>
                <a:srgbClr val="C00000"/>
              </a:solidFill>
            </a:rPr>
            <a:t>发送</a:t>
          </a:r>
          <a:r>
            <a:rPr lang="zh-CN" sz="1800" b="1" i="0" kern="1200" baseline="0" dirty="0">
              <a:solidFill>
                <a:schemeClr val="tx1"/>
              </a:solidFill>
            </a:rPr>
            <a:t>至</a:t>
          </a:r>
          <a:r>
            <a:rPr lang="zh-CN" sz="1800" b="1" i="0" kern="1200" baseline="0" dirty="0">
              <a:solidFill>
                <a:srgbClr val="C00000"/>
              </a:solidFill>
            </a:rPr>
            <a:t>微信聊天框</a:t>
          </a:r>
          <a:r>
            <a:rPr lang="zh-CN" sz="1800" b="1" i="0" kern="1200" baseline="0" dirty="0">
              <a:solidFill>
                <a:schemeClr val="tx1"/>
              </a:solidFill>
            </a:rPr>
            <a:t>中</a:t>
          </a:r>
          <a:r>
            <a:rPr lang="zh-CN" altLang="en-US" sz="1800" b="1" i="0" kern="1200" baseline="0" dirty="0">
              <a:solidFill>
                <a:schemeClr val="tx1"/>
              </a:solidFill>
            </a:rPr>
            <a:t>。</a:t>
          </a:r>
          <a:endParaRPr lang="zh-CN" sz="1800" b="1" kern="1200" dirty="0">
            <a:solidFill>
              <a:schemeClr val="tx1"/>
            </a:solidFill>
          </a:endParaRPr>
        </a:p>
      </dsp:txBody>
      <dsp:txXfrm>
        <a:off x="463868" y="3152269"/>
        <a:ext cx="5226462" cy="630388"/>
      </dsp:txXfrm>
    </dsp:sp>
    <dsp:sp modelId="{93D5B120-495E-4CE9-8688-1EF686FCCF00}">
      <dsp:nvSpPr>
        <dsp:cNvPr id="0" name=""/>
        <dsp:cNvSpPr/>
      </dsp:nvSpPr>
      <dsp:spPr>
        <a:xfrm>
          <a:off x="121945" y="3052612"/>
          <a:ext cx="787985" cy="787985"/>
        </a:xfrm>
        <a:prstGeom prst="ellipse">
          <a:avLst/>
        </a:prstGeom>
        <a:solidFill>
          <a:srgbClr val="4472C3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8C983-F0D3-4DFE-BB54-4A09AAD1E6F0}">
      <dsp:nvSpPr>
        <dsp:cNvPr id="0" name=""/>
        <dsp:cNvSpPr/>
      </dsp:nvSpPr>
      <dsp:spPr>
        <a:xfrm>
          <a:off x="703378" y="358"/>
          <a:ext cx="9197801" cy="836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accent2">
                  <a:lumMod val="20000"/>
                  <a:lumOff val="80000"/>
                </a:schemeClr>
              </a:solidFill>
            </a:rPr>
            <a:t>（</a:t>
          </a:r>
          <a:r>
            <a:rPr lang="en-US" altLang="zh-CN" sz="2400" b="1" kern="1200" dirty="0">
              <a:solidFill>
                <a:schemeClr val="accent2">
                  <a:lumMod val="20000"/>
                  <a:lumOff val="80000"/>
                </a:schemeClr>
              </a:solidFill>
            </a:rPr>
            <a:t>1</a:t>
          </a:r>
          <a:r>
            <a:rPr lang="zh-CN" altLang="en-US" sz="2400" b="1" kern="1200" dirty="0">
              <a:solidFill>
                <a:schemeClr val="accent2">
                  <a:lumMod val="20000"/>
                  <a:lumOff val="80000"/>
                </a:schemeClr>
              </a:solidFill>
            </a:rPr>
            <a:t>）</a:t>
          </a:r>
          <a:r>
            <a:rPr lang="zh-CN" sz="2400" b="1" kern="1200" dirty="0">
              <a:solidFill>
                <a:schemeClr val="accent2">
                  <a:lumMod val="20000"/>
                  <a:lumOff val="80000"/>
                </a:schemeClr>
              </a:solidFill>
            </a:rPr>
            <a:t>随着经济发展，目前市场需求量大，信息量越来越大，而人们日常会经常使用到文献检索功能</a:t>
          </a:r>
        </a:p>
      </dsp:txBody>
      <dsp:txXfrm>
        <a:off x="703378" y="358"/>
        <a:ext cx="9197801" cy="836163"/>
      </dsp:txXfrm>
    </dsp:sp>
    <dsp:sp modelId="{00864DC0-D292-4B26-A108-3E4C868E42E7}">
      <dsp:nvSpPr>
        <dsp:cNvPr id="0" name=""/>
        <dsp:cNvSpPr/>
      </dsp:nvSpPr>
      <dsp:spPr>
        <a:xfrm>
          <a:off x="703378" y="836521"/>
          <a:ext cx="1226373" cy="2043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2ABC8-8D9C-42C6-8394-FF366326D8E3}">
      <dsp:nvSpPr>
        <dsp:cNvPr id="0" name=""/>
        <dsp:cNvSpPr/>
      </dsp:nvSpPr>
      <dsp:spPr>
        <a:xfrm>
          <a:off x="2001290" y="836521"/>
          <a:ext cx="1226373" cy="2043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EB435-D590-48D2-BF16-39225EFB6C8E}">
      <dsp:nvSpPr>
        <dsp:cNvPr id="0" name=""/>
        <dsp:cNvSpPr/>
      </dsp:nvSpPr>
      <dsp:spPr>
        <a:xfrm>
          <a:off x="3299202" y="836521"/>
          <a:ext cx="1226373" cy="2043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66C6C-C9DC-4CF9-AE57-7C525C1DFA9A}">
      <dsp:nvSpPr>
        <dsp:cNvPr id="0" name=""/>
        <dsp:cNvSpPr/>
      </dsp:nvSpPr>
      <dsp:spPr>
        <a:xfrm>
          <a:off x="4597114" y="836521"/>
          <a:ext cx="1226373" cy="2043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4DEDE-E1A2-4E27-9E15-5C73A29DF5E6}">
      <dsp:nvSpPr>
        <dsp:cNvPr id="0" name=""/>
        <dsp:cNvSpPr/>
      </dsp:nvSpPr>
      <dsp:spPr>
        <a:xfrm>
          <a:off x="5895026" y="836521"/>
          <a:ext cx="1226373" cy="2043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5E17F-5CF0-41EF-A4A1-D78C028E5988}">
      <dsp:nvSpPr>
        <dsp:cNvPr id="0" name=""/>
        <dsp:cNvSpPr/>
      </dsp:nvSpPr>
      <dsp:spPr>
        <a:xfrm>
          <a:off x="7192938" y="836521"/>
          <a:ext cx="1226373" cy="2043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3098D4-7205-40D9-A6A2-763D34B4264F}">
      <dsp:nvSpPr>
        <dsp:cNvPr id="0" name=""/>
        <dsp:cNvSpPr/>
      </dsp:nvSpPr>
      <dsp:spPr>
        <a:xfrm>
          <a:off x="8490850" y="836521"/>
          <a:ext cx="1226373" cy="2043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1A823-6E7C-44F5-A395-514FA548E769}">
      <dsp:nvSpPr>
        <dsp:cNvPr id="0" name=""/>
        <dsp:cNvSpPr/>
      </dsp:nvSpPr>
      <dsp:spPr>
        <a:xfrm>
          <a:off x="613883" y="1086758"/>
          <a:ext cx="9655667" cy="836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accent2">
                  <a:lumMod val="20000"/>
                  <a:lumOff val="80000"/>
                </a:schemeClr>
              </a:solidFill>
            </a:rPr>
            <a:t>（</a:t>
          </a:r>
          <a:r>
            <a:rPr lang="en-US" alt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2</a:t>
          </a:r>
          <a:r>
            <a:rPr lang="zh-CN" altLang="en-US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）</a:t>
          </a:r>
          <a:r>
            <a:rPr 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方便于研究工作者或者学习者提供有效的信息，以及提高效率。</a:t>
          </a:r>
        </a:p>
      </dsp:txBody>
      <dsp:txXfrm>
        <a:off x="613883" y="1086758"/>
        <a:ext cx="9655667" cy="836163"/>
      </dsp:txXfrm>
    </dsp:sp>
    <dsp:sp modelId="{D87612B5-E718-47C4-B49C-4A80DE8F3E3D}">
      <dsp:nvSpPr>
        <dsp:cNvPr id="0" name=""/>
        <dsp:cNvSpPr/>
      </dsp:nvSpPr>
      <dsp:spPr>
        <a:xfrm>
          <a:off x="703378" y="1936986"/>
          <a:ext cx="1226373" cy="2043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52E98-DED3-423B-9A02-16A67C4EE3BC}">
      <dsp:nvSpPr>
        <dsp:cNvPr id="0" name=""/>
        <dsp:cNvSpPr/>
      </dsp:nvSpPr>
      <dsp:spPr>
        <a:xfrm>
          <a:off x="2001290" y="1936986"/>
          <a:ext cx="1226373" cy="2043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8E60D-2BBF-4AD8-A0DB-359DB587A0D9}">
      <dsp:nvSpPr>
        <dsp:cNvPr id="0" name=""/>
        <dsp:cNvSpPr/>
      </dsp:nvSpPr>
      <dsp:spPr>
        <a:xfrm>
          <a:off x="3299202" y="1936986"/>
          <a:ext cx="1226373" cy="2043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0EDCA-7F30-415A-8D83-D00AC9682C18}">
      <dsp:nvSpPr>
        <dsp:cNvPr id="0" name=""/>
        <dsp:cNvSpPr/>
      </dsp:nvSpPr>
      <dsp:spPr>
        <a:xfrm>
          <a:off x="4597114" y="1936986"/>
          <a:ext cx="1226373" cy="2043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BBFA5-110D-43F2-9A82-7F0777A2221D}">
      <dsp:nvSpPr>
        <dsp:cNvPr id="0" name=""/>
        <dsp:cNvSpPr/>
      </dsp:nvSpPr>
      <dsp:spPr>
        <a:xfrm>
          <a:off x="5895026" y="1936986"/>
          <a:ext cx="1226373" cy="2043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F42945-31B9-4116-9B0D-38B1F085016A}">
      <dsp:nvSpPr>
        <dsp:cNvPr id="0" name=""/>
        <dsp:cNvSpPr/>
      </dsp:nvSpPr>
      <dsp:spPr>
        <a:xfrm>
          <a:off x="7192938" y="1936986"/>
          <a:ext cx="1226373" cy="2043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9EA93-1A42-4522-9916-43FFC598B6C3}">
      <dsp:nvSpPr>
        <dsp:cNvPr id="0" name=""/>
        <dsp:cNvSpPr/>
      </dsp:nvSpPr>
      <dsp:spPr>
        <a:xfrm>
          <a:off x="8490850" y="1936986"/>
          <a:ext cx="1226373" cy="2043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5F8F9D-3904-4515-9DCA-84B23F6D5901}">
      <dsp:nvSpPr>
        <dsp:cNvPr id="0" name=""/>
        <dsp:cNvSpPr/>
      </dsp:nvSpPr>
      <dsp:spPr>
        <a:xfrm>
          <a:off x="703378" y="2201286"/>
          <a:ext cx="9197801" cy="8361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（</a:t>
          </a:r>
          <a:r>
            <a:rPr lang="en-US" alt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3</a:t>
          </a:r>
          <a:r>
            <a:rPr lang="zh-CN" altLang="en-US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）</a:t>
          </a:r>
          <a:r>
            <a:rPr lang="zh-CN" sz="2400" b="1" kern="1200" dirty="0">
              <a:solidFill>
                <a:srgbClr val="ED7D31">
                  <a:lumMod val="20000"/>
                  <a:lumOff val="80000"/>
                </a:srgbClr>
              </a:solidFill>
              <a:latin typeface="Calibri" panose="020F0502020204030204"/>
              <a:ea typeface="宋体" panose="02010600030101010101" pitchFamily="2" charset="-122"/>
              <a:cs typeface="+mn-cs"/>
            </a:rPr>
            <a:t>为了相关的获取大量文献的研究者节省时间和精力。</a:t>
          </a:r>
        </a:p>
      </dsp:txBody>
      <dsp:txXfrm>
        <a:off x="703378" y="2201286"/>
        <a:ext cx="9197801" cy="836163"/>
      </dsp:txXfrm>
    </dsp:sp>
    <dsp:sp modelId="{0FA23139-2BD1-4D99-B974-4D51319124FD}">
      <dsp:nvSpPr>
        <dsp:cNvPr id="0" name=""/>
        <dsp:cNvSpPr/>
      </dsp:nvSpPr>
      <dsp:spPr>
        <a:xfrm>
          <a:off x="703378" y="3037450"/>
          <a:ext cx="1226373" cy="2043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A93A4-E32D-4659-9032-8D802EF85422}">
      <dsp:nvSpPr>
        <dsp:cNvPr id="0" name=""/>
        <dsp:cNvSpPr/>
      </dsp:nvSpPr>
      <dsp:spPr>
        <a:xfrm>
          <a:off x="2001290" y="3037450"/>
          <a:ext cx="1226373" cy="2043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9CC6E-24F2-4A0B-9348-D8B30A09448F}">
      <dsp:nvSpPr>
        <dsp:cNvPr id="0" name=""/>
        <dsp:cNvSpPr/>
      </dsp:nvSpPr>
      <dsp:spPr>
        <a:xfrm>
          <a:off x="3299202" y="3037450"/>
          <a:ext cx="1226373" cy="204395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B32A7-ABE8-4777-BBB5-3B37178B3980}">
      <dsp:nvSpPr>
        <dsp:cNvPr id="0" name=""/>
        <dsp:cNvSpPr/>
      </dsp:nvSpPr>
      <dsp:spPr>
        <a:xfrm>
          <a:off x="4597114" y="3037450"/>
          <a:ext cx="1226373" cy="204395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5E1DF-78A4-4C1E-8F34-0FFC5FBA3782}">
      <dsp:nvSpPr>
        <dsp:cNvPr id="0" name=""/>
        <dsp:cNvSpPr/>
      </dsp:nvSpPr>
      <dsp:spPr>
        <a:xfrm>
          <a:off x="5895026" y="3037450"/>
          <a:ext cx="1226373" cy="204395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A01B5-3057-497A-A53E-CED5F34E3C6D}">
      <dsp:nvSpPr>
        <dsp:cNvPr id="0" name=""/>
        <dsp:cNvSpPr/>
      </dsp:nvSpPr>
      <dsp:spPr>
        <a:xfrm>
          <a:off x="7192938" y="3037450"/>
          <a:ext cx="1226373" cy="204395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420AE-ED39-4B2E-BF1F-7E68E015FF02}">
      <dsp:nvSpPr>
        <dsp:cNvPr id="0" name=""/>
        <dsp:cNvSpPr/>
      </dsp:nvSpPr>
      <dsp:spPr>
        <a:xfrm>
          <a:off x="8490850" y="3037450"/>
          <a:ext cx="1226373" cy="204395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  <a:t>2023/6/20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1811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632DA-A7C3-2347-8051-A4EE97E94607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0427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C2639771-C4B2-6141-A3C2-98A33FACB552}"/>
              </a:ext>
            </a:extLst>
          </p:cNvPr>
          <p:cNvSpPr/>
          <p:nvPr userDrawn="1"/>
        </p:nvSpPr>
        <p:spPr>
          <a:xfrm flipV="1">
            <a:off x="1083077" y="1981118"/>
            <a:ext cx="10149221" cy="95945"/>
          </a:xfrm>
          <a:prstGeom prst="rect">
            <a:avLst/>
          </a:prstGeom>
          <a:gradFill>
            <a:gsLst>
              <a:gs pos="43000">
                <a:srgbClr val="B983E1"/>
              </a:gs>
              <a:gs pos="100000">
                <a:srgbClr val="17050A"/>
              </a:gs>
              <a:gs pos="0">
                <a:srgbClr val="00A8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B7839CE-C738-1649-AE7F-0F0A87D945C3}"/>
              </a:ext>
            </a:extLst>
          </p:cNvPr>
          <p:cNvGrpSpPr/>
          <p:nvPr userDrawn="1"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D80DC7D-74AD-504F-9134-A7F49E4A93F8}"/>
                </a:ext>
              </a:extLst>
            </p:cNvPr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F4E1CF4-3515-B047-A44B-4E882FA3FA9E}"/>
                </a:ext>
              </a:extLst>
            </p:cNvPr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E210582-60BA-DC4F-968A-FA2D76887AA6}"/>
              </a:ext>
            </a:extLst>
          </p:cNvPr>
          <p:cNvGrpSpPr/>
          <p:nvPr userDrawn="1"/>
        </p:nvGrpSpPr>
        <p:grpSpPr>
          <a:xfrm>
            <a:off x="3005863" y="1289780"/>
            <a:ext cx="8397721" cy="1549693"/>
            <a:chOff x="1508112" y="2935045"/>
            <a:chExt cx="8397721" cy="1549693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7792614-81A9-4A49-9B4C-45DE0AC1BA7E}"/>
                </a:ext>
              </a:extLst>
            </p:cNvPr>
            <p:cNvSpPr txBox="1"/>
            <p:nvPr/>
          </p:nvSpPr>
          <p:spPr>
            <a:xfrm>
              <a:off x="3348263" y="2935045"/>
              <a:ext cx="92959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+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9072ADF-3562-1449-934D-086A6A7EB68F}"/>
                </a:ext>
              </a:extLst>
            </p:cNvPr>
            <p:cNvSpPr txBox="1"/>
            <p:nvPr/>
          </p:nvSpPr>
          <p:spPr>
            <a:xfrm>
              <a:off x="509303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开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632E4E3-3B93-7F43-813C-E68589AADA84}"/>
                </a:ext>
              </a:extLst>
            </p:cNvPr>
            <p:cNvSpPr txBox="1"/>
            <p:nvPr/>
          </p:nvSpPr>
          <p:spPr>
            <a:xfrm>
              <a:off x="5957860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发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8D06326-E8FB-474C-AC53-78A669EE44C6}"/>
                </a:ext>
              </a:extLst>
            </p:cNvPr>
            <p:cNvSpPr txBox="1"/>
            <p:nvPr/>
          </p:nvSpPr>
          <p:spPr>
            <a:xfrm>
              <a:off x="677669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者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3F8418A-C496-5649-9E48-673FB2C4D9ED}"/>
                </a:ext>
              </a:extLst>
            </p:cNvPr>
            <p:cNvSpPr txBox="1"/>
            <p:nvPr/>
          </p:nvSpPr>
          <p:spPr>
            <a:xfrm>
              <a:off x="7570912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大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6E799F2-1601-4847-8FEE-1391CF507C68}"/>
                </a:ext>
              </a:extLst>
            </p:cNvPr>
            <p:cNvSpPr txBox="1"/>
            <p:nvPr/>
          </p:nvSpPr>
          <p:spPr>
            <a:xfrm>
              <a:off x="8447969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赛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D0B7E4C-E5F4-3E4A-9133-7727388D8BFA}"/>
                </a:ext>
              </a:extLst>
            </p:cNvPr>
            <p:cNvGrpSpPr/>
            <p:nvPr/>
          </p:nvGrpSpPr>
          <p:grpSpPr>
            <a:xfrm>
              <a:off x="1508112" y="3038188"/>
              <a:ext cx="1994660" cy="1446550"/>
              <a:chOff x="1490018" y="4162664"/>
              <a:chExt cx="1994660" cy="1446550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578CBDB0-7C0D-C143-A992-5483ECC636B1}"/>
                  </a:ext>
                </a:extLst>
              </p:cNvPr>
              <p:cNvSpPr txBox="1"/>
              <p:nvPr/>
            </p:nvSpPr>
            <p:spPr>
              <a:xfrm>
                <a:off x="1490018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R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840C3D01-E207-B747-BC88-FBD3D3A40F67}"/>
                  </a:ext>
                </a:extLst>
              </p:cNvPr>
              <p:cNvSpPr txBox="1"/>
              <p:nvPr/>
            </p:nvSpPr>
            <p:spPr>
              <a:xfrm>
                <a:off x="2055316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P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382750CA-C3B8-2941-AE2F-F28F14B48C5C}"/>
                  </a:ext>
                </a:extLst>
              </p:cNvPr>
              <p:cNvSpPr txBox="1"/>
              <p:nvPr/>
            </p:nvSpPr>
            <p:spPr>
              <a:xfrm>
                <a:off x="2528214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AB3B1B7B-78AE-ED46-9FAA-D89F11D0771E}"/>
                </a:ext>
              </a:extLst>
            </p:cNvPr>
            <p:cNvGrpSpPr/>
            <p:nvPr/>
          </p:nvGrpSpPr>
          <p:grpSpPr>
            <a:xfrm>
              <a:off x="3953483" y="3038188"/>
              <a:ext cx="1657791" cy="1446550"/>
              <a:chOff x="4007931" y="4826644"/>
              <a:chExt cx="1657791" cy="1446550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B0D633E1-F692-4442-A332-40DEAB59CCEF}"/>
                  </a:ext>
                </a:extLst>
              </p:cNvPr>
              <p:cNvSpPr txBox="1"/>
              <p:nvPr/>
            </p:nvSpPr>
            <p:spPr>
              <a:xfrm>
                <a:off x="4007931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96BDE8B-3175-664B-B77B-35F1E90EA5D8}"/>
                  </a:ext>
                </a:extLst>
              </p:cNvPr>
              <p:cNvSpPr txBox="1"/>
              <p:nvPr/>
            </p:nvSpPr>
            <p:spPr>
              <a:xfrm>
                <a:off x="4689770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7A71C72-E49E-AA4F-9341-A099334FD0C7}"/>
              </a:ext>
            </a:extLst>
          </p:cNvPr>
          <p:cNvSpPr txBox="1"/>
          <p:nvPr userDrawn="1"/>
        </p:nvSpPr>
        <p:spPr>
          <a:xfrm>
            <a:off x="4432464" y="3668573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19D6FEC9-8B94-4640-A3A1-CA01CC45CB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1E211DBE-A93A-1049-B50B-D4C27CAD8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7579447" y="3019739"/>
            <a:ext cx="672156" cy="1058624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37E0C090-89A0-6B4A-9558-A875E2837509}"/>
              </a:ext>
            </a:extLst>
          </p:cNvPr>
          <p:cNvSpPr txBox="1"/>
          <p:nvPr userDrawn="1"/>
        </p:nvSpPr>
        <p:spPr>
          <a:xfrm>
            <a:off x="2395708" y="2673824"/>
            <a:ext cx="7494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CHINA RPA+AI DEVELOPER CHALLENGE</a:t>
            </a:r>
            <a:endParaRPr lang="zh-CN" altLang="en-US" sz="3200" dirty="0">
              <a:solidFill>
                <a:schemeClr val="bg1"/>
              </a:solidFill>
              <a:latin typeface="Ebrima" panose="02000000000000000000" pitchFamily="2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16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11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9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69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9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63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46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A4AEEBA-C5AC-6C4E-B9BD-66745C1DD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2544204-D735-F847-8078-9CF644B899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7EBE87E-D6A8-C342-8030-16BDB59A32CF}"/>
              </a:ext>
            </a:extLst>
          </p:cNvPr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</p:spTree>
    <p:extLst>
      <p:ext uri="{BB962C8B-B14F-4D97-AF65-F5344CB8AC3E}">
        <p14:creationId xmlns:p14="http://schemas.microsoft.com/office/powerpoint/2010/main" val="104329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10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259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0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theme" Target="../theme/theme2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4D8B923D-9785-E24B-988A-793F543F48A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56EC09E-5646-F441-BB61-4BCA248E6D51}"/>
              </a:ext>
            </a:extLst>
          </p:cNvPr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53B1F89-E45B-384E-A3EB-059D2C2111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E7B063E-C810-EE4E-9B5C-0052C03D757D}"/>
                </a:ext>
              </a:extLst>
            </p:cNvPr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32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t>2023/6/20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CBB595-E4B7-A74A-9064-09D56D2BF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D55B6EC-D974-0A46-A2C0-108833DBC6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7D731FC-7853-7143-9DD1-488ED8BC47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995959-3059-9146-B579-3C0361D36184}"/>
              </a:ext>
            </a:extLst>
          </p:cNvPr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9B04A07-656A-4B41-B23E-5FF3C9C7C7DE}"/>
              </a:ext>
            </a:extLst>
          </p:cNvPr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24318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6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4.png"/><Relationship Id="rId5" Type="http://schemas.openxmlformats.org/officeDocument/2006/relationships/tags" Target="../tags/tag5.xml"/><Relationship Id="rId10" Type="http://schemas.openxmlformats.org/officeDocument/2006/relationships/image" Target="../media/image13.pn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2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3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diagramLayout" Target="../diagrams/layout5.xml"/><Relationship Id="rId7" Type="http://schemas.openxmlformats.org/officeDocument/2006/relationships/image" Target="../media/image2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>
            <a:extLst>
              <a:ext uri="{FF2B5EF4-FFF2-40B4-BE49-F238E27FC236}">
                <a16:creationId xmlns:a16="http://schemas.microsoft.com/office/drawing/2014/main" id="{811302A2-4342-C748-A279-7BD155EB3F3A}"/>
              </a:ext>
            </a:extLst>
          </p:cNvPr>
          <p:cNvSpPr txBox="1">
            <a:spLocks/>
          </p:cNvSpPr>
          <p:nvPr/>
        </p:nvSpPr>
        <p:spPr>
          <a:xfrm>
            <a:off x="1207364" y="4376691"/>
            <a:ext cx="9878056" cy="1258595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3600" b="1" dirty="0">
                <a:solidFill>
                  <a:schemeClr val="accent4">
                    <a:alpha val="90000"/>
                  </a:schemeClr>
                </a:solidFill>
                <a:latin typeface="Algerian" panose="04020705040A02060702" pitchFamily="82" charset="0"/>
              </a:rPr>
              <a:t>基于</a:t>
            </a:r>
            <a:r>
              <a:rPr kumimoji="1" lang="en-US" altLang="zh-CN" sz="3600" b="1" dirty="0">
                <a:solidFill>
                  <a:schemeClr val="accent4">
                    <a:alpha val="90000"/>
                  </a:schemeClr>
                </a:solidFill>
                <a:latin typeface="Algerian" panose="04020705040A02060702" pitchFamily="82" charset="0"/>
              </a:rPr>
              <a:t>RPA+AI</a:t>
            </a:r>
            <a:r>
              <a:rPr kumimoji="1" lang="zh-CN" altLang="en-US" sz="3600" b="1" dirty="0">
                <a:solidFill>
                  <a:schemeClr val="accent4">
                    <a:alpha val="90000"/>
                  </a:schemeClr>
                </a:solidFill>
                <a:latin typeface="Algerian" panose="04020705040A02060702" pitchFamily="82" charset="0"/>
              </a:rPr>
              <a:t>的微信自动化文献获取机器人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5" name="文本框 34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0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>
            <a:extLst>
              <a:ext uri="{FF2B5EF4-FFF2-40B4-BE49-F238E27FC236}">
                <a16:creationId xmlns:a16="http://schemas.microsoft.com/office/drawing/2014/main" id="{9CA6A3C2-6568-D043-8016-E13D9D833C5F}"/>
              </a:ext>
            </a:extLst>
          </p:cNvPr>
          <p:cNvSpPr txBox="1">
            <a:spLocks/>
          </p:cNvSpPr>
          <p:nvPr/>
        </p:nvSpPr>
        <p:spPr>
          <a:xfrm>
            <a:off x="313678" y="1476567"/>
            <a:ext cx="8974507" cy="126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参赛作品 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：基于</a:t>
            </a: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RPA+AI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的微信自动化文献获取机器人</a:t>
            </a: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占位符 9">
            <a:extLst>
              <a:ext uri="{FF2B5EF4-FFF2-40B4-BE49-F238E27FC236}">
                <a16:creationId xmlns:a16="http://schemas.microsoft.com/office/drawing/2014/main" id="{A9C94183-63D5-D14A-ADCF-ECA421883E0B}"/>
              </a:ext>
            </a:extLst>
          </p:cNvPr>
          <p:cNvSpPr txBox="1">
            <a:spLocks/>
          </p:cNvSpPr>
          <p:nvPr/>
        </p:nvSpPr>
        <p:spPr>
          <a:xfrm>
            <a:off x="548639" y="2398759"/>
            <a:ext cx="6961163" cy="20604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28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队伍名称 </a:t>
            </a:r>
            <a:r>
              <a:rPr lang="en-US" altLang="zh-CN" sz="2400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Name</a:t>
            </a:r>
            <a:r>
              <a:rPr lang="zh-CN" altLang="en-US" sz="2400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啊对对队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2400" b="1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队伍成员</a:t>
            </a:r>
            <a:r>
              <a:rPr lang="en-US" altLang="zh-CN" sz="2400" b="1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Member</a:t>
            </a:r>
            <a:r>
              <a:rPr lang="zh-CN" altLang="en-US" sz="2400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刘德龙 李奕然 张华芯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028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2400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2400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啊对对队，做啥都对。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028">
              <a:lnSpc>
                <a:spcPct val="20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2400" dirty="0">
                <a:solidFill>
                  <a:schemeClr val="accent2">
                    <a:lumMod val="60000"/>
                    <a:lumOff val="40000"/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教育、科研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占位符 1">
            <a:extLst>
              <a:ext uri="{FF2B5EF4-FFF2-40B4-BE49-F238E27FC236}">
                <a16:creationId xmlns:a16="http://schemas.microsoft.com/office/drawing/2014/main" id="{0EC478CF-6629-0F40-B124-4A01644BAD7D}"/>
              </a:ext>
            </a:extLst>
          </p:cNvPr>
          <p:cNvSpPr txBox="1">
            <a:spLocks/>
          </p:cNvSpPr>
          <p:nvPr/>
        </p:nvSpPr>
        <p:spPr>
          <a:xfrm>
            <a:off x="4140365" y="490680"/>
            <a:ext cx="4062101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作品信息 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App Information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FDF69CC-82E7-0FB5-890F-D60D643AA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522" y="2052865"/>
            <a:ext cx="3695839" cy="36692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7992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584A1D8-74B2-FD4B-9118-9647AC8759CA}"/>
              </a:ext>
            </a:extLst>
          </p:cNvPr>
          <p:cNvSpPr txBox="1"/>
          <p:nvPr/>
        </p:nvSpPr>
        <p:spPr>
          <a:xfrm>
            <a:off x="208092" y="300019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45063CA4-0CA0-4D4A-83D9-0D2020600C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FBF4A49-F1C9-C640-851D-15D76110C7A0}"/>
              </a:ext>
            </a:extLst>
          </p:cNvPr>
          <p:cNvSpPr/>
          <p:nvPr/>
        </p:nvSpPr>
        <p:spPr>
          <a:xfrm>
            <a:off x="937268" y="1720500"/>
            <a:ext cx="10100605" cy="391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         学生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撰写论文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时，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文献检索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普遍是学术研究工作中的一项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基本技能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，是获取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学术信息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完成论文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、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科研项目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的重要手段。然而，在进行文献检索过程中，我们常常会遇到一些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困难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。首先，文献检索要面对的一个挑战是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信息量大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。对于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初学者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或对某个领域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不熟悉的研究者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来说，可能需要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花费很长时间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去筛选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有价值的文献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，从而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浪费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了很多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和</a:t>
            </a: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精力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。</a:t>
            </a:r>
            <a:endParaRPr lang="en-US" altLang="zh-CN" sz="2400" b="1" dirty="0">
              <a:solidFill>
                <a:srgbClr val="FFFF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	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为了提高文献检索的效率和便捷性，我们开发了一个基于</a:t>
            </a:r>
            <a:r>
              <a:rPr lang="en-US" altLang="zh-CN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RPA</a:t>
            </a:r>
            <a:r>
              <a:rPr lang="zh-CN" altLang="en-US" sz="2400" b="1" dirty="0">
                <a:solidFill>
                  <a:srgbClr val="FFFF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自动化工具的微信文献检索助手。</a:t>
            </a:r>
          </a:p>
        </p:txBody>
      </p:sp>
      <p:sp>
        <p:nvSpPr>
          <p:cNvPr id="2" name="半闭框 1">
            <a:extLst>
              <a:ext uri="{FF2B5EF4-FFF2-40B4-BE49-F238E27FC236}">
                <a16:creationId xmlns:a16="http://schemas.microsoft.com/office/drawing/2014/main" id="{4F3695EC-896D-4B23-B05C-8852CCDFAB01}"/>
              </a:ext>
            </a:extLst>
          </p:cNvPr>
          <p:cNvSpPr/>
          <p:nvPr/>
        </p:nvSpPr>
        <p:spPr>
          <a:xfrm>
            <a:off x="412364" y="1603716"/>
            <a:ext cx="292498" cy="1825283"/>
          </a:xfrm>
          <a:prstGeom prst="halfFrame">
            <a:avLst/>
          </a:prstGeom>
          <a:solidFill>
            <a:schemeClr val="accent4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半闭框 62">
            <a:extLst>
              <a:ext uri="{FF2B5EF4-FFF2-40B4-BE49-F238E27FC236}">
                <a16:creationId xmlns:a16="http://schemas.microsoft.com/office/drawing/2014/main" id="{87501EB8-8B4F-478E-8A4F-6DA179641ED7}"/>
              </a:ext>
            </a:extLst>
          </p:cNvPr>
          <p:cNvSpPr/>
          <p:nvPr/>
        </p:nvSpPr>
        <p:spPr>
          <a:xfrm rot="10800000">
            <a:off x="10956962" y="3838078"/>
            <a:ext cx="302455" cy="1825283"/>
          </a:xfrm>
          <a:prstGeom prst="halfFrame">
            <a:avLst/>
          </a:prstGeom>
          <a:solidFill>
            <a:srgbClr val="FFC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4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">
            <a:extLst>
              <a:ext uri="{FF2B5EF4-FFF2-40B4-BE49-F238E27FC236}">
                <a16:creationId xmlns:a16="http://schemas.microsoft.com/office/drawing/2014/main" id="{44590246-DA6C-5B4E-BFD8-BD4A7904FA16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B1FEC226-FED6-EC47-956F-B56ECE6C9A01}"/>
              </a:ext>
            </a:extLst>
          </p:cNvPr>
          <p:cNvSpPr txBox="1"/>
          <p:nvPr/>
        </p:nvSpPr>
        <p:spPr>
          <a:xfrm>
            <a:off x="0" y="296621"/>
            <a:ext cx="49349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E615604-1BB7-4803-BD87-C1A6257A77B4}"/>
              </a:ext>
            </a:extLst>
          </p:cNvPr>
          <p:cNvSpPr txBox="1"/>
          <p:nvPr/>
        </p:nvSpPr>
        <p:spPr>
          <a:xfrm>
            <a:off x="3866150" y="454228"/>
            <a:ext cx="6527221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大学生“毕业设计撰写论文”痛点</a:t>
            </a:r>
          </a:p>
        </p:txBody>
      </p:sp>
      <p:graphicFrame>
        <p:nvGraphicFramePr>
          <p:cNvPr id="31" name="图示 30">
            <a:extLst>
              <a:ext uri="{FF2B5EF4-FFF2-40B4-BE49-F238E27FC236}">
                <a16:creationId xmlns:a16="http://schemas.microsoft.com/office/drawing/2014/main" id="{52615590-2AD6-49DF-95C9-53B1403242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4029728"/>
              </p:ext>
            </p:extLst>
          </p:nvPr>
        </p:nvGraphicFramePr>
        <p:xfrm>
          <a:off x="1420838" y="1439333"/>
          <a:ext cx="8595360" cy="4716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3" name="图形 32" descr="指向右边的反手食指">
            <a:extLst>
              <a:ext uri="{FF2B5EF4-FFF2-40B4-BE49-F238E27FC236}">
                <a16:creationId xmlns:a16="http://schemas.microsoft.com/office/drawing/2014/main" id="{C8FA8B4B-4BC7-4E21-93E8-02579F6E1A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423985" y="2507631"/>
            <a:ext cx="3020972" cy="302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3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1">
                                            <p:graphicEl>
                                              <a:dgm id="{8A207979-120B-417C-9E09-9F89E33F1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1">
                                            <p:graphicEl>
                                              <a:dgm id="{20209F98-EA45-4511-9E26-AD1782E8C1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1">
                                            <p:graphicEl>
                                              <a:dgm id="{EADCA66B-E36F-4578-B730-673AAF90F8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1">
                                            <p:graphicEl>
                                              <a:dgm id="{277CD5BD-5CA9-48CB-9559-DECFB9CBF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1">
                                            <p:graphicEl>
                                              <a:dgm id="{594DB50B-7D39-495D-A041-20583AE68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1">
                                            <p:graphicEl>
                                              <a:dgm id="{6C0EE3EE-0600-4912-B29D-736C422EA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: 圆角 74">
            <a:extLst>
              <a:ext uri="{FF2B5EF4-FFF2-40B4-BE49-F238E27FC236}">
                <a16:creationId xmlns:a16="http://schemas.microsoft.com/office/drawing/2014/main" id="{B07F0FFD-AE83-AF42-A4EE-62C730103FFE}"/>
              </a:ext>
            </a:extLst>
          </p:cNvPr>
          <p:cNvSpPr/>
          <p:nvPr/>
        </p:nvSpPr>
        <p:spPr>
          <a:xfrm>
            <a:off x="303034" y="2167964"/>
            <a:ext cx="11561715" cy="4630525"/>
          </a:xfrm>
          <a:prstGeom prst="roundRect">
            <a:avLst>
              <a:gd name="adj" fmla="val 2719"/>
            </a:avLst>
          </a:prstGeom>
          <a:noFill/>
          <a:ln w="698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charset="0"/>
              <a:ea typeface="宋体" charset="-122"/>
              <a:cs typeface="微软雅黑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38CFB05-318E-AC43-B6CE-4CF519E19391}"/>
              </a:ext>
            </a:extLst>
          </p:cNvPr>
          <p:cNvSpPr/>
          <p:nvPr/>
        </p:nvSpPr>
        <p:spPr>
          <a:xfrm>
            <a:off x="151722" y="1775950"/>
            <a:ext cx="1613536" cy="78402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</a:rPr>
              <a:t>流程建设</a:t>
            </a:r>
          </a:p>
        </p:txBody>
      </p:sp>
      <p:cxnSp>
        <p:nvCxnSpPr>
          <p:cNvPr id="77" name="直接连接符 2">
            <a:extLst>
              <a:ext uri="{FF2B5EF4-FFF2-40B4-BE49-F238E27FC236}">
                <a16:creationId xmlns:a16="http://schemas.microsoft.com/office/drawing/2014/main" id="{64A97A0A-7C52-7648-95DA-99DB4B5B543E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E7ED3914-52F9-3B4E-8B34-F6600DFBF511}"/>
              </a:ext>
            </a:extLst>
          </p:cNvPr>
          <p:cNvSpPr txBox="1"/>
          <p:nvPr/>
        </p:nvSpPr>
        <p:spPr>
          <a:xfrm>
            <a:off x="151722" y="323255"/>
            <a:ext cx="3178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2" name="图示 41">
            <a:extLst>
              <a:ext uri="{FF2B5EF4-FFF2-40B4-BE49-F238E27FC236}">
                <a16:creationId xmlns:a16="http://schemas.microsoft.com/office/drawing/2014/main" id="{9CEC8DB1-5E74-4B1E-B227-D0D106D8BE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0745100"/>
              </p:ext>
            </p:extLst>
          </p:nvPr>
        </p:nvGraphicFramePr>
        <p:xfrm>
          <a:off x="385687" y="2278743"/>
          <a:ext cx="11298313" cy="3195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3" name="左大括号 42">
            <a:extLst>
              <a:ext uri="{FF2B5EF4-FFF2-40B4-BE49-F238E27FC236}">
                <a16:creationId xmlns:a16="http://schemas.microsoft.com/office/drawing/2014/main" id="{9A3036D5-8D0F-431B-9E97-F29BC9E50A82}"/>
              </a:ext>
            </a:extLst>
          </p:cNvPr>
          <p:cNvSpPr/>
          <p:nvPr/>
        </p:nvSpPr>
        <p:spPr>
          <a:xfrm rot="5400000">
            <a:off x="896333" y="4012401"/>
            <a:ext cx="551543" cy="1328209"/>
          </a:xfrm>
          <a:prstGeom prst="leftBrac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1AC9D4A-5237-4B3A-B983-FC5F16E9DE4B}"/>
              </a:ext>
            </a:extLst>
          </p:cNvPr>
          <p:cNvSpPr txBox="1"/>
          <p:nvPr/>
        </p:nvSpPr>
        <p:spPr>
          <a:xfrm flipH="1">
            <a:off x="303034" y="5164337"/>
            <a:ext cx="4616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highlight>
                  <a:srgbClr val="FFFF00"/>
                </a:highlight>
              </a:rPr>
              <a:t>选题确定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DF5A199-BAA3-4062-B785-A39F7B3587D8}"/>
              </a:ext>
            </a:extLst>
          </p:cNvPr>
          <p:cNvSpPr txBox="1"/>
          <p:nvPr/>
        </p:nvSpPr>
        <p:spPr>
          <a:xfrm>
            <a:off x="1513043" y="5042495"/>
            <a:ext cx="553998" cy="13557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highlight>
                  <a:srgbClr val="FFFF00"/>
                </a:highlight>
              </a:rPr>
              <a:t>人员分工</a:t>
            </a:r>
          </a:p>
        </p:txBody>
      </p:sp>
      <p:sp>
        <p:nvSpPr>
          <p:cNvPr id="46" name="箭头: 下 45">
            <a:extLst>
              <a:ext uri="{FF2B5EF4-FFF2-40B4-BE49-F238E27FC236}">
                <a16:creationId xmlns:a16="http://schemas.microsoft.com/office/drawing/2014/main" id="{FF4E698F-3382-46E1-98A9-76468145E01F}"/>
              </a:ext>
            </a:extLst>
          </p:cNvPr>
          <p:cNvSpPr/>
          <p:nvPr/>
        </p:nvSpPr>
        <p:spPr>
          <a:xfrm>
            <a:off x="3278604" y="4296665"/>
            <a:ext cx="283885" cy="403495"/>
          </a:xfrm>
          <a:prstGeom prst="downArrow">
            <a:avLst/>
          </a:prstGeom>
          <a:solidFill>
            <a:srgbClr val="A5F1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108F250-10DE-4DA2-96D4-1D518F32545B}"/>
              </a:ext>
            </a:extLst>
          </p:cNvPr>
          <p:cNvSpPr txBox="1"/>
          <p:nvPr/>
        </p:nvSpPr>
        <p:spPr>
          <a:xfrm>
            <a:off x="3158935" y="4855797"/>
            <a:ext cx="492443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>
                <a:highlight>
                  <a:srgbClr val="FFFF00"/>
                </a:highlight>
              </a:rPr>
              <a:t>业务需求调研</a:t>
            </a:r>
          </a:p>
        </p:txBody>
      </p:sp>
      <p:sp>
        <p:nvSpPr>
          <p:cNvPr id="54" name="左大括号 53">
            <a:extLst>
              <a:ext uri="{FF2B5EF4-FFF2-40B4-BE49-F238E27FC236}">
                <a16:creationId xmlns:a16="http://schemas.microsoft.com/office/drawing/2014/main" id="{172D22F5-D0DD-431A-AD3F-2AF7EC523374}"/>
              </a:ext>
            </a:extLst>
          </p:cNvPr>
          <p:cNvSpPr/>
          <p:nvPr/>
        </p:nvSpPr>
        <p:spPr>
          <a:xfrm rot="5400000">
            <a:off x="5393215" y="4006737"/>
            <a:ext cx="551543" cy="1328209"/>
          </a:xfrm>
          <a:prstGeom prst="leftBrac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E424050-1FC0-476F-B7D0-153B55956A05}"/>
              </a:ext>
            </a:extLst>
          </p:cNvPr>
          <p:cNvSpPr txBox="1"/>
          <p:nvPr/>
        </p:nvSpPr>
        <p:spPr>
          <a:xfrm>
            <a:off x="4524642" y="5111987"/>
            <a:ext cx="800219" cy="15048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highlight>
                  <a:srgbClr val="FFFF00"/>
                </a:highlight>
              </a:rPr>
              <a:t>第一批次流程设计开发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FBCC5AA-B278-4660-BBF5-BD265D6F9AB2}"/>
              </a:ext>
            </a:extLst>
          </p:cNvPr>
          <p:cNvSpPr txBox="1"/>
          <p:nvPr/>
        </p:nvSpPr>
        <p:spPr>
          <a:xfrm>
            <a:off x="6071481" y="5111987"/>
            <a:ext cx="492443" cy="12059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highlight>
                  <a:srgbClr val="FFFF00"/>
                </a:highlight>
                <a:latin typeface="+mn-ea"/>
              </a:rPr>
              <a:t>流程测试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FD7750A-BE68-4FD0-A6E3-0469850E8C2B}"/>
              </a:ext>
            </a:extLst>
          </p:cNvPr>
          <p:cNvSpPr txBox="1"/>
          <p:nvPr/>
        </p:nvSpPr>
        <p:spPr>
          <a:xfrm>
            <a:off x="7563683" y="4581703"/>
            <a:ext cx="492443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>
                <a:highlight>
                  <a:srgbClr val="FFFF00"/>
                </a:highlight>
              </a:rPr>
              <a:t>第一批次流程上线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AB65740-52DC-4C91-A94E-2B9D3567FBD1}"/>
              </a:ext>
            </a:extLst>
          </p:cNvPr>
          <p:cNvSpPr txBox="1"/>
          <p:nvPr/>
        </p:nvSpPr>
        <p:spPr>
          <a:xfrm>
            <a:off x="8532421" y="4952170"/>
            <a:ext cx="800219" cy="15793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highlight>
                  <a:srgbClr val="FFFF00"/>
                </a:highlight>
              </a:rPr>
              <a:t>第二批次流程设计开发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1045F90-D1B1-4E08-911D-E11EF120C2CF}"/>
              </a:ext>
            </a:extLst>
          </p:cNvPr>
          <p:cNvSpPr txBox="1"/>
          <p:nvPr/>
        </p:nvSpPr>
        <p:spPr>
          <a:xfrm>
            <a:off x="9918505" y="5074482"/>
            <a:ext cx="492443" cy="12059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highlight>
                  <a:srgbClr val="FFFF00"/>
                </a:highlight>
              </a:rPr>
              <a:t>流程测试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2B2C75B-3FAC-4AFA-9FF6-FA1BAAB9A0F6}"/>
              </a:ext>
            </a:extLst>
          </p:cNvPr>
          <p:cNvSpPr txBox="1"/>
          <p:nvPr/>
        </p:nvSpPr>
        <p:spPr>
          <a:xfrm>
            <a:off x="10891364" y="4692412"/>
            <a:ext cx="492443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>
                <a:highlight>
                  <a:srgbClr val="FFFF00"/>
                </a:highlight>
              </a:rPr>
              <a:t>第二批次流程上线</a:t>
            </a:r>
          </a:p>
        </p:txBody>
      </p:sp>
      <p:sp>
        <p:nvSpPr>
          <p:cNvPr id="63" name="左大括号 62">
            <a:extLst>
              <a:ext uri="{FF2B5EF4-FFF2-40B4-BE49-F238E27FC236}">
                <a16:creationId xmlns:a16="http://schemas.microsoft.com/office/drawing/2014/main" id="{5691C2EA-AD5F-4457-BC2F-058B8F3FF4F0}"/>
              </a:ext>
            </a:extLst>
          </p:cNvPr>
          <p:cNvSpPr/>
          <p:nvPr/>
        </p:nvSpPr>
        <p:spPr>
          <a:xfrm rot="5400000">
            <a:off x="9195838" y="3945901"/>
            <a:ext cx="551543" cy="1328209"/>
          </a:xfrm>
          <a:prstGeom prst="leftBrac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箭头: 下 63">
            <a:extLst>
              <a:ext uri="{FF2B5EF4-FFF2-40B4-BE49-F238E27FC236}">
                <a16:creationId xmlns:a16="http://schemas.microsoft.com/office/drawing/2014/main" id="{AE600977-C984-492D-B50E-ACC18807B2E8}"/>
              </a:ext>
            </a:extLst>
          </p:cNvPr>
          <p:cNvSpPr/>
          <p:nvPr/>
        </p:nvSpPr>
        <p:spPr>
          <a:xfrm>
            <a:off x="7633853" y="4279015"/>
            <a:ext cx="352105" cy="346390"/>
          </a:xfrm>
          <a:prstGeom prst="downArrow">
            <a:avLst/>
          </a:prstGeom>
          <a:solidFill>
            <a:srgbClr val="28D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箭头: 下 64">
            <a:extLst>
              <a:ext uri="{FF2B5EF4-FFF2-40B4-BE49-F238E27FC236}">
                <a16:creationId xmlns:a16="http://schemas.microsoft.com/office/drawing/2014/main" id="{4B460155-7706-49DD-9683-F24A38956814}"/>
              </a:ext>
            </a:extLst>
          </p:cNvPr>
          <p:cNvSpPr/>
          <p:nvPr/>
        </p:nvSpPr>
        <p:spPr>
          <a:xfrm>
            <a:off x="10957262" y="4336120"/>
            <a:ext cx="247768" cy="346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D0EDC4BE-41A8-435A-B1AA-9A9217C986EF}"/>
              </a:ext>
            </a:extLst>
          </p:cNvPr>
          <p:cNvCxnSpPr>
            <a:cxnSpLocks/>
          </p:cNvCxnSpPr>
          <p:nvPr/>
        </p:nvCxnSpPr>
        <p:spPr>
          <a:xfrm flipH="1">
            <a:off x="3233536" y="2825785"/>
            <a:ext cx="7177412" cy="0"/>
          </a:xfrm>
          <a:prstGeom prst="straightConnector1">
            <a:avLst/>
          </a:prstGeom>
          <a:ln w="44450" cap="flat" cmpd="sng" algn="ctr">
            <a:solidFill>
              <a:srgbClr val="C00000"/>
            </a:solidFill>
            <a:prstDash val="dash"/>
            <a:round/>
            <a:headEnd type="triangl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04E27B34-424E-48CD-839F-89F4B50ACD7F}"/>
              </a:ext>
            </a:extLst>
          </p:cNvPr>
          <p:cNvCxnSpPr>
            <a:cxnSpLocks/>
          </p:cNvCxnSpPr>
          <p:nvPr/>
        </p:nvCxnSpPr>
        <p:spPr>
          <a:xfrm flipH="1">
            <a:off x="6264200" y="3294742"/>
            <a:ext cx="4146748" cy="0"/>
          </a:xfrm>
          <a:prstGeom prst="straightConnector1">
            <a:avLst/>
          </a:prstGeom>
          <a:ln w="44450" cap="flat" cmpd="sng" algn="ctr">
            <a:solidFill>
              <a:srgbClr val="C00000"/>
            </a:solidFill>
            <a:prstDash val="dash"/>
            <a:round/>
            <a:headEnd type="triangl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DFEE93DF-E310-4B46-A8C9-031FA77E15B0}"/>
              </a:ext>
            </a:extLst>
          </p:cNvPr>
          <p:cNvSpPr txBox="1"/>
          <p:nvPr/>
        </p:nvSpPr>
        <p:spPr>
          <a:xfrm>
            <a:off x="4924751" y="239795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批次一流程优化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3FF0C5DD-DC88-4570-A479-37576A810664}"/>
              </a:ext>
            </a:extLst>
          </p:cNvPr>
          <p:cNvSpPr txBox="1"/>
          <p:nvPr/>
        </p:nvSpPr>
        <p:spPr>
          <a:xfrm>
            <a:off x="7040809" y="291288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批次二流程优化</a:t>
            </a:r>
          </a:p>
        </p:txBody>
      </p:sp>
    </p:spTree>
    <p:extLst>
      <p:ext uri="{BB962C8B-B14F-4D97-AF65-F5344CB8AC3E}">
        <p14:creationId xmlns:p14="http://schemas.microsoft.com/office/powerpoint/2010/main" val="7066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id="{3624C8E8-772D-5A40-8C9A-7B583095FB51}"/>
              </a:ext>
            </a:extLst>
          </p:cNvPr>
          <p:cNvSpPr/>
          <p:nvPr/>
        </p:nvSpPr>
        <p:spPr>
          <a:xfrm>
            <a:off x="592066" y="1593841"/>
            <a:ext cx="10348151" cy="5033010"/>
          </a:xfrm>
          <a:prstGeom prst="roundRect">
            <a:avLst>
              <a:gd name="adj" fmla="val 5079"/>
            </a:avLst>
          </a:prstGeom>
          <a:solidFill>
            <a:schemeClr val="accent4">
              <a:lumMod val="20000"/>
              <a:lumOff val="80000"/>
            </a:schemeClr>
          </a:solidFill>
          <a:ln w="73025"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90204" pitchFamily="34" charset="0"/>
              <a:ea typeface="微软雅黑" panose="020B0503020204020204" pitchFamily="34" charset="-122"/>
              <a:cs typeface="Arial" panose="020B0604020202090204" pitchFamily="34" charset="0"/>
            </a:endParaRPr>
          </a:p>
        </p:txBody>
      </p:sp>
      <p:sp>
        <p:nvSpPr>
          <p:cNvPr id="3" name="PA_文本框 151">
            <a:extLst>
              <a:ext uri="{FF2B5EF4-FFF2-40B4-BE49-F238E27FC236}">
                <a16:creationId xmlns:a16="http://schemas.microsoft.com/office/drawing/2014/main" id="{55B96361-2E64-4747-9036-CE2D0FAA714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55709" y="3436373"/>
            <a:ext cx="1267286" cy="36933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 defTabSz="913130"/>
            <a:r>
              <a:rPr lang="zh-CN" altLang="en-US" dirty="0">
                <a:highlight>
                  <a:srgbClr val="FFFF00"/>
                </a:highlight>
                <a:latin typeface="Arial" panose="020B0604020202090204" pitchFamily="34" charset="0"/>
                <a:ea typeface="方正正中黑简体" panose="02000000000000000000" pitchFamily="2" charset="-122"/>
                <a:cs typeface="Arial" panose="020B0604020202090204" pitchFamily="34" charset="0"/>
              </a:rPr>
              <a:t>机器人</a:t>
            </a:r>
            <a:r>
              <a:rPr lang="en-US" altLang="zh-CN" dirty="0">
                <a:highlight>
                  <a:srgbClr val="FFFF00"/>
                </a:highlight>
                <a:latin typeface="Arial" panose="020B0604020202090204" pitchFamily="34" charset="0"/>
                <a:ea typeface="方正正中黑简体" panose="02000000000000000000" pitchFamily="2" charset="-122"/>
                <a:cs typeface="Arial" panose="020B0604020202090204" pitchFamily="34" charset="0"/>
              </a:rPr>
              <a:t>1</a:t>
            </a:r>
          </a:p>
        </p:txBody>
      </p:sp>
      <p:sp>
        <p:nvSpPr>
          <p:cNvPr id="4" name="矩形: 圆角 74">
            <a:extLst>
              <a:ext uri="{FF2B5EF4-FFF2-40B4-BE49-F238E27FC236}">
                <a16:creationId xmlns:a16="http://schemas.microsoft.com/office/drawing/2014/main" id="{43BE8922-B394-5C45-8155-401E8ACC42ED}"/>
              </a:ext>
            </a:extLst>
          </p:cNvPr>
          <p:cNvSpPr/>
          <p:nvPr/>
        </p:nvSpPr>
        <p:spPr>
          <a:xfrm>
            <a:off x="1558205" y="2306937"/>
            <a:ext cx="4455795" cy="4048760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sp>
        <p:nvSpPr>
          <p:cNvPr id="5" name="矩形: 圆角 29">
            <a:extLst>
              <a:ext uri="{FF2B5EF4-FFF2-40B4-BE49-F238E27FC236}">
                <a16:creationId xmlns:a16="http://schemas.microsoft.com/office/drawing/2014/main" id="{02360B72-A300-534E-A647-30E976DC09FE}"/>
              </a:ext>
            </a:extLst>
          </p:cNvPr>
          <p:cNvSpPr/>
          <p:nvPr/>
        </p:nvSpPr>
        <p:spPr>
          <a:xfrm>
            <a:off x="4194629" y="1255293"/>
            <a:ext cx="3786096" cy="667060"/>
          </a:xfrm>
          <a:prstGeom prst="roundRect">
            <a:avLst/>
          </a:prstGeom>
          <a:solidFill>
            <a:srgbClr val="28D9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</a:rPr>
              <a:t>简易部署</a:t>
            </a:r>
          </a:p>
        </p:txBody>
      </p:sp>
      <p:sp>
        <p:nvSpPr>
          <p:cNvPr id="6" name="矩形: 圆角 29">
            <a:extLst>
              <a:ext uri="{FF2B5EF4-FFF2-40B4-BE49-F238E27FC236}">
                <a16:creationId xmlns:a16="http://schemas.microsoft.com/office/drawing/2014/main" id="{97E8082D-B80C-384E-826D-30F17EFD5018}"/>
              </a:ext>
            </a:extLst>
          </p:cNvPr>
          <p:cNvSpPr/>
          <p:nvPr/>
        </p:nvSpPr>
        <p:spPr>
          <a:xfrm>
            <a:off x="1305669" y="2021052"/>
            <a:ext cx="2557672" cy="430120"/>
          </a:xfrm>
          <a:prstGeom prst="roundRect">
            <a:avLst/>
          </a:prstGeom>
          <a:solidFill>
            <a:srgbClr val="28D9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</a:rPr>
              <a:t>校园、科研机构</a:t>
            </a:r>
          </a:p>
        </p:txBody>
      </p:sp>
      <p:sp>
        <p:nvSpPr>
          <p:cNvPr id="7" name="矩形: 圆角 74">
            <a:extLst>
              <a:ext uri="{FF2B5EF4-FFF2-40B4-BE49-F238E27FC236}">
                <a16:creationId xmlns:a16="http://schemas.microsoft.com/office/drawing/2014/main" id="{A58CAB7F-B9C2-8147-BBFD-F9A6BAC7F6C5}"/>
              </a:ext>
            </a:extLst>
          </p:cNvPr>
          <p:cNvSpPr/>
          <p:nvPr/>
        </p:nvSpPr>
        <p:spPr>
          <a:xfrm>
            <a:off x="3324509" y="2552914"/>
            <a:ext cx="2271395" cy="1686560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sp>
        <p:nvSpPr>
          <p:cNvPr id="8" name="矩形: 圆角 74">
            <a:extLst>
              <a:ext uri="{FF2B5EF4-FFF2-40B4-BE49-F238E27FC236}">
                <a16:creationId xmlns:a16="http://schemas.microsoft.com/office/drawing/2014/main" id="{72D20805-A52A-8943-BB4B-A750377F6329}"/>
              </a:ext>
            </a:extLst>
          </p:cNvPr>
          <p:cNvSpPr/>
          <p:nvPr/>
        </p:nvSpPr>
        <p:spPr>
          <a:xfrm>
            <a:off x="6787078" y="2288531"/>
            <a:ext cx="1249680" cy="1165860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sp>
        <p:nvSpPr>
          <p:cNvPr id="10" name="矩形: 圆角 74">
            <a:extLst>
              <a:ext uri="{FF2B5EF4-FFF2-40B4-BE49-F238E27FC236}">
                <a16:creationId xmlns:a16="http://schemas.microsoft.com/office/drawing/2014/main" id="{56B0580D-6C84-F646-8E4C-6B6FEBEC9DC2}"/>
              </a:ext>
            </a:extLst>
          </p:cNvPr>
          <p:cNvSpPr/>
          <p:nvPr/>
        </p:nvSpPr>
        <p:spPr>
          <a:xfrm>
            <a:off x="1251782" y="4617711"/>
            <a:ext cx="3600450" cy="1331595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pic>
        <p:nvPicPr>
          <p:cNvPr id="11" name="图片 10" descr="机器人_o">
            <a:extLst>
              <a:ext uri="{FF2B5EF4-FFF2-40B4-BE49-F238E27FC236}">
                <a16:creationId xmlns:a16="http://schemas.microsoft.com/office/drawing/2014/main" id="{704A46BD-3787-DF4D-964E-7BF2A8F7B2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4319" y="2402543"/>
            <a:ext cx="1054569" cy="100414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25A4C82E-C8DD-1C41-B18C-6A323EFD33B8}"/>
              </a:ext>
            </a:extLst>
          </p:cNvPr>
          <p:cNvGrpSpPr/>
          <p:nvPr/>
        </p:nvGrpSpPr>
        <p:grpSpPr>
          <a:xfrm>
            <a:off x="4458550" y="3677942"/>
            <a:ext cx="1568862" cy="1317628"/>
            <a:chOff x="4926" y="5441"/>
            <a:chExt cx="1011" cy="897"/>
          </a:xfrm>
        </p:grpSpPr>
        <p:sp>
          <p:nvSpPr>
            <p:cNvPr id="13" name="PA_文本框 151">
              <a:extLst>
                <a:ext uri="{FF2B5EF4-FFF2-40B4-BE49-F238E27FC236}">
                  <a16:creationId xmlns:a16="http://schemas.microsoft.com/office/drawing/2014/main" id="{F3B88F3D-68C4-DF47-BA39-613FAA5AEA84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4926" y="6066"/>
              <a:ext cx="1011" cy="272"/>
            </a:xfrm>
            <a:prstGeom prst="rect">
              <a:avLst/>
            </a:prstGeom>
            <a:noFill/>
          </p:spPr>
          <p:txBody>
            <a:bodyPr wrap="square" lIns="91439" tIns="45719" rIns="91439" bIns="45719" rtlCol="0">
              <a:spAutoFit/>
            </a:bodyPr>
            <a:lstStyle/>
            <a:p>
              <a:pPr algn="ctr" defTabSz="913130"/>
              <a:r>
                <a:rPr lang="zh-CN" altLang="en-US" sz="2000" dirty="0">
                  <a:highlight>
                    <a:srgbClr val="FFFF00"/>
                  </a:highlight>
                  <a:latin typeface="Arial" panose="020B0604020202090204" pitchFamily="34" charset="0"/>
                  <a:ea typeface="方正正中黑简体" panose="02000000000000000000" pitchFamily="2" charset="-122"/>
                  <a:cs typeface="Arial" panose="020B0604020202090204" pitchFamily="34" charset="0"/>
                </a:rPr>
                <a:t>机器人</a:t>
              </a:r>
              <a:r>
                <a:rPr lang="en-US" altLang="zh-CN" sz="2000" dirty="0">
                  <a:highlight>
                    <a:srgbClr val="FFFF00"/>
                  </a:highlight>
                  <a:latin typeface="Arial" panose="020B0604020202090204" pitchFamily="34" charset="0"/>
                  <a:ea typeface="方正正中黑简体" panose="02000000000000000000" pitchFamily="2" charset="-122"/>
                  <a:cs typeface="Arial" panose="020B0604020202090204" pitchFamily="34" charset="0"/>
                </a:rPr>
                <a:t>2</a:t>
              </a:r>
            </a:p>
          </p:txBody>
        </p:sp>
        <p:pic>
          <p:nvPicPr>
            <p:cNvPr id="14" name="图片 13" descr="机器人_o">
              <a:extLst>
                <a:ext uri="{FF2B5EF4-FFF2-40B4-BE49-F238E27FC236}">
                  <a16:creationId xmlns:a16="http://schemas.microsoft.com/office/drawing/2014/main" id="{55CD959D-5E66-974F-A0A6-04543DC91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076" y="5441"/>
              <a:ext cx="676" cy="676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B76A845-1800-B341-894E-1A421140A957}"/>
              </a:ext>
            </a:extLst>
          </p:cNvPr>
          <p:cNvGrpSpPr/>
          <p:nvPr/>
        </p:nvGrpSpPr>
        <p:grpSpPr>
          <a:xfrm>
            <a:off x="4308057" y="5061461"/>
            <a:ext cx="1713052" cy="1452537"/>
            <a:chOff x="4825" y="3353"/>
            <a:chExt cx="1011" cy="849"/>
          </a:xfrm>
        </p:grpSpPr>
        <p:sp>
          <p:nvSpPr>
            <p:cNvPr id="17" name="PA_文本框 151">
              <a:extLst>
                <a:ext uri="{FF2B5EF4-FFF2-40B4-BE49-F238E27FC236}">
                  <a16:creationId xmlns:a16="http://schemas.microsoft.com/office/drawing/2014/main" id="{D9681D36-09E3-AE45-AA96-3A1029F16EC5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4825" y="3968"/>
              <a:ext cx="1011" cy="234"/>
            </a:xfrm>
            <a:prstGeom prst="rect">
              <a:avLst/>
            </a:prstGeom>
            <a:noFill/>
          </p:spPr>
          <p:txBody>
            <a:bodyPr wrap="square" lIns="91439" tIns="45719" rIns="91439" bIns="45719" rtlCol="0">
              <a:spAutoFit/>
            </a:bodyPr>
            <a:lstStyle/>
            <a:p>
              <a:pPr algn="ctr" defTabSz="913130"/>
              <a:r>
                <a:rPr lang="zh-CN" altLang="en-US" sz="2000" dirty="0">
                  <a:highlight>
                    <a:srgbClr val="FFFF00"/>
                  </a:highlight>
                  <a:latin typeface="Arial" panose="020B0604020202090204" pitchFamily="34" charset="0"/>
                  <a:ea typeface="方正正中黑简体" panose="02000000000000000000" pitchFamily="2" charset="-122"/>
                  <a:cs typeface="Arial" panose="020B0604020202090204" pitchFamily="34" charset="0"/>
                </a:rPr>
                <a:t>器机人</a:t>
              </a:r>
              <a:r>
                <a:rPr lang="en-US" altLang="zh-CN" sz="2000" dirty="0">
                  <a:highlight>
                    <a:srgbClr val="FFFF00"/>
                  </a:highlight>
                  <a:latin typeface="Arial" panose="020B0604020202090204" pitchFamily="34" charset="0"/>
                  <a:ea typeface="方正正中黑简体" panose="02000000000000000000" pitchFamily="2" charset="-122"/>
                  <a:cs typeface="Arial" panose="020B0604020202090204" pitchFamily="34" charset="0"/>
                </a:rPr>
                <a:t>3</a:t>
              </a:r>
            </a:p>
          </p:txBody>
        </p:sp>
        <p:pic>
          <p:nvPicPr>
            <p:cNvPr id="18" name="图片 17" descr="机器人_o">
              <a:extLst>
                <a:ext uri="{FF2B5EF4-FFF2-40B4-BE49-F238E27FC236}">
                  <a16:creationId xmlns:a16="http://schemas.microsoft.com/office/drawing/2014/main" id="{F0A2D833-0C1D-094D-9836-4619CC097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023" y="3353"/>
              <a:ext cx="676" cy="676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BD6E2CE-FD55-7D48-8C27-80971E410CCA}"/>
              </a:ext>
            </a:extLst>
          </p:cNvPr>
          <p:cNvGrpSpPr/>
          <p:nvPr/>
        </p:nvGrpSpPr>
        <p:grpSpPr>
          <a:xfrm>
            <a:off x="1595401" y="2402543"/>
            <a:ext cx="1561197" cy="1735433"/>
            <a:chOff x="2849" y="3199"/>
            <a:chExt cx="1011" cy="1062"/>
          </a:xfrm>
        </p:grpSpPr>
        <p:pic>
          <p:nvPicPr>
            <p:cNvPr id="26" name="图片 25" descr="电脑屏幕">
              <a:extLst>
                <a:ext uri="{FF2B5EF4-FFF2-40B4-BE49-F238E27FC236}">
                  <a16:creationId xmlns:a16="http://schemas.microsoft.com/office/drawing/2014/main" id="{A946CBB5-F301-7449-B62A-37D2F44B6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05" y="3199"/>
              <a:ext cx="840" cy="840"/>
            </a:xfrm>
            <a:prstGeom prst="rect">
              <a:avLst/>
            </a:prstGeom>
          </p:spPr>
        </p:pic>
        <p:sp>
          <p:nvSpPr>
            <p:cNvPr id="27" name="PA_文本框 151">
              <a:extLst>
                <a:ext uri="{FF2B5EF4-FFF2-40B4-BE49-F238E27FC236}">
                  <a16:creationId xmlns:a16="http://schemas.microsoft.com/office/drawing/2014/main" id="{226CAC6A-BEF5-ED4A-A85F-85D12B0E82DF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2849" y="4016"/>
              <a:ext cx="1011" cy="245"/>
            </a:xfrm>
            <a:prstGeom prst="rect">
              <a:avLst/>
            </a:prstGeom>
            <a:noFill/>
          </p:spPr>
          <p:txBody>
            <a:bodyPr wrap="square" lIns="91439" tIns="45719" rIns="91439" bIns="45719" rtlCol="0">
              <a:spAutoFit/>
            </a:bodyPr>
            <a:lstStyle/>
            <a:p>
              <a:pPr algn="ctr" defTabSz="913130"/>
              <a:r>
                <a:rPr lang="zh-CN" altLang="en-US" sz="2800" dirty="0">
                  <a:highlight>
                    <a:srgbClr val="FFFF00"/>
                  </a:highlight>
                  <a:latin typeface="Arial" panose="020B0604020202090204" pitchFamily="34" charset="0"/>
                  <a:ea typeface="Arial" panose="020B0604020202090204" pitchFamily="34" charset="0"/>
                  <a:cs typeface="Roboto black"/>
                </a:rPr>
                <a:t>管理端</a:t>
              </a:r>
            </a:p>
          </p:txBody>
        </p:sp>
      </p:grpSp>
      <p:pic>
        <p:nvPicPr>
          <p:cNvPr id="34" name="图片 33" descr="文件">
            <a:extLst>
              <a:ext uri="{FF2B5EF4-FFF2-40B4-BE49-F238E27FC236}">
                <a16:creationId xmlns:a16="http://schemas.microsoft.com/office/drawing/2014/main" id="{4DCDC8A7-94D1-2240-9EAB-788F7CC5CD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2142" y="4522560"/>
            <a:ext cx="1142365" cy="1142365"/>
          </a:xfrm>
          <a:prstGeom prst="rect">
            <a:avLst/>
          </a:prstGeom>
        </p:spPr>
      </p:pic>
      <p:sp>
        <p:nvSpPr>
          <p:cNvPr id="35" name="PA_文本框 151">
            <a:extLst>
              <a:ext uri="{FF2B5EF4-FFF2-40B4-BE49-F238E27FC236}">
                <a16:creationId xmlns:a16="http://schemas.microsoft.com/office/drawing/2014/main" id="{7F73B332-791E-734C-84BE-3BAE40A1CDF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8626" y="5545507"/>
            <a:ext cx="1795311" cy="523218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 defTabSz="913130"/>
            <a:r>
              <a:rPr lang="zh-CN" altLang="en-US" sz="2800" dirty="0">
                <a:highlight>
                  <a:srgbClr val="FFFF00"/>
                </a:highlight>
                <a:latin typeface="Arial" panose="020B0604020202090204" pitchFamily="34" charset="0"/>
                <a:ea typeface="Arial" panose="020B0604020202090204" pitchFamily="34" charset="0"/>
                <a:cs typeface="Roboto black"/>
              </a:rPr>
              <a:t>日志存储</a:t>
            </a:r>
          </a:p>
        </p:txBody>
      </p:sp>
      <p:sp>
        <p:nvSpPr>
          <p:cNvPr id="36" name="矩形: 圆角 74">
            <a:extLst>
              <a:ext uri="{FF2B5EF4-FFF2-40B4-BE49-F238E27FC236}">
                <a16:creationId xmlns:a16="http://schemas.microsoft.com/office/drawing/2014/main" id="{CC323C73-17C0-804C-8762-EB222CDA2141}"/>
              </a:ext>
            </a:extLst>
          </p:cNvPr>
          <p:cNvSpPr/>
          <p:nvPr/>
        </p:nvSpPr>
        <p:spPr>
          <a:xfrm>
            <a:off x="1251782" y="2540626"/>
            <a:ext cx="958850" cy="1686560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cxnSp>
        <p:nvCxnSpPr>
          <p:cNvPr id="37" name="直接连接符 159">
            <a:extLst>
              <a:ext uri="{FF2B5EF4-FFF2-40B4-BE49-F238E27FC236}">
                <a16:creationId xmlns:a16="http://schemas.microsoft.com/office/drawing/2014/main" id="{64D62A04-B80E-3E43-9B27-7BC652E1EE33}"/>
              </a:ext>
            </a:extLst>
          </p:cNvPr>
          <p:cNvCxnSpPr>
            <a:cxnSpLocks/>
          </p:cNvCxnSpPr>
          <p:nvPr/>
        </p:nvCxnSpPr>
        <p:spPr>
          <a:xfrm>
            <a:off x="3070599" y="4329416"/>
            <a:ext cx="1539864" cy="0"/>
          </a:xfrm>
          <a:prstGeom prst="line">
            <a:avLst/>
          </a:prstGeom>
          <a:ln w="76200">
            <a:solidFill>
              <a:srgbClr val="A5F10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6" name="矩形: 圆角 74">
            <a:extLst>
              <a:ext uri="{FF2B5EF4-FFF2-40B4-BE49-F238E27FC236}">
                <a16:creationId xmlns:a16="http://schemas.microsoft.com/office/drawing/2014/main" id="{603C70A5-8199-C843-B351-4C8633056A05}"/>
              </a:ext>
            </a:extLst>
          </p:cNvPr>
          <p:cNvSpPr/>
          <p:nvPr/>
        </p:nvSpPr>
        <p:spPr>
          <a:xfrm>
            <a:off x="6787078" y="3744586"/>
            <a:ext cx="1249680" cy="1165860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sp>
        <p:nvSpPr>
          <p:cNvPr id="47" name="矩形: 圆角 74">
            <a:extLst>
              <a:ext uri="{FF2B5EF4-FFF2-40B4-BE49-F238E27FC236}">
                <a16:creationId xmlns:a16="http://schemas.microsoft.com/office/drawing/2014/main" id="{AFB3A818-716F-C34E-88E1-39FDE3C47780}"/>
              </a:ext>
            </a:extLst>
          </p:cNvPr>
          <p:cNvSpPr/>
          <p:nvPr/>
        </p:nvSpPr>
        <p:spPr>
          <a:xfrm>
            <a:off x="6787078" y="5186036"/>
            <a:ext cx="1249680" cy="1165860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AEBFCAB-6714-984F-8C92-E3C1D38C1066}"/>
              </a:ext>
            </a:extLst>
          </p:cNvPr>
          <p:cNvGrpSpPr/>
          <p:nvPr/>
        </p:nvGrpSpPr>
        <p:grpSpPr>
          <a:xfrm>
            <a:off x="6241091" y="2267641"/>
            <a:ext cx="2408543" cy="1232335"/>
            <a:chOff x="11468" y="3543"/>
            <a:chExt cx="1298" cy="655"/>
          </a:xfrm>
        </p:grpSpPr>
        <p:pic>
          <p:nvPicPr>
            <p:cNvPr id="50" name="图片 49" descr="多人">
              <a:extLst>
                <a:ext uri="{FF2B5EF4-FFF2-40B4-BE49-F238E27FC236}">
                  <a16:creationId xmlns:a16="http://schemas.microsoft.com/office/drawing/2014/main" id="{F10472CD-6D0E-AE43-8E38-EB55D220A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864" y="3543"/>
              <a:ext cx="516" cy="464"/>
            </a:xfrm>
            <a:prstGeom prst="rect">
              <a:avLst/>
            </a:prstGeom>
          </p:spPr>
        </p:pic>
        <p:sp>
          <p:nvSpPr>
            <p:cNvPr id="51" name="PA_文本框 151">
              <a:extLst>
                <a:ext uri="{FF2B5EF4-FFF2-40B4-BE49-F238E27FC236}">
                  <a16:creationId xmlns:a16="http://schemas.microsoft.com/office/drawing/2014/main" id="{020CE69A-3DC1-D749-B610-D8EA1A3A35A9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11468" y="4026"/>
              <a:ext cx="1298" cy="172"/>
            </a:xfrm>
            <a:prstGeom prst="rect">
              <a:avLst/>
            </a:prstGeom>
            <a:noFill/>
          </p:spPr>
          <p:txBody>
            <a:bodyPr wrap="square" lIns="91439" tIns="45719" rIns="91439" bIns="45719" rtlCol="0">
              <a:spAutoFit/>
            </a:bodyPr>
            <a:lstStyle/>
            <a:p>
              <a:pPr algn="ctr" defTabSz="913130"/>
              <a:r>
                <a:rPr lang="zh-CN" altLang="en-US" sz="2000" dirty="0">
                  <a:highlight>
                    <a:srgbClr val="FFFF00"/>
                  </a:highlight>
                  <a:latin typeface="Arial" panose="020B0604020202090204" pitchFamily="34" charset="0"/>
                  <a:ea typeface="Arial" panose="020B0604020202090204" pitchFamily="34" charset="0"/>
                  <a:cs typeface="Arial" panose="020B0604020202090204" pitchFamily="34" charset="0"/>
                </a:rPr>
                <a:t>业务使用者</a:t>
              </a:r>
            </a:p>
          </p:txBody>
        </p:sp>
      </p:grpSp>
      <p:cxnSp>
        <p:nvCxnSpPr>
          <p:cNvPr id="56" name="直接连接符 178">
            <a:extLst>
              <a:ext uri="{FF2B5EF4-FFF2-40B4-BE49-F238E27FC236}">
                <a16:creationId xmlns:a16="http://schemas.microsoft.com/office/drawing/2014/main" id="{4846AF09-05A5-FF47-9198-9B0E38987DF9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 flipV="1">
            <a:off x="6014000" y="2871461"/>
            <a:ext cx="773078" cy="1459856"/>
          </a:xfrm>
          <a:prstGeom prst="line">
            <a:avLst/>
          </a:prstGeom>
          <a:ln w="60325">
            <a:solidFill>
              <a:srgbClr val="A5F10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7" name="直接连接符 179">
            <a:extLst>
              <a:ext uri="{FF2B5EF4-FFF2-40B4-BE49-F238E27FC236}">
                <a16:creationId xmlns:a16="http://schemas.microsoft.com/office/drawing/2014/main" id="{415D3FAE-0A65-8F4A-805D-80B8D7104BF4}"/>
              </a:ext>
            </a:extLst>
          </p:cNvPr>
          <p:cNvCxnSpPr>
            <a:cxnSpLocks/>
            <a:stCxn id="4" idx="3"/>
            <a:endCxn id="46" idx="1"/>
          </p:cNvCxnSpPr>
          <p:nvPr/>
        </p:nvCxnSpPr>
        <p:spPr>
          <a:xfrm flipV="1">
            <a:off x="6014000" y="4327516"/>
            <a:ext cx="773078" cy="3801"/>
          </a:xfrm>
          <a:prstGeom prst="line">
            <a:avLst/>
          </a:prstGeom>
          <a:ln w="73025">
            <a:solidFill>
              <a:srgbClr val="A5F10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8" name="直接连接符 180">
            <a:extLst>
              <a:ext uri="{FF2B5EF4-FFF2-40B4-BE49-F238E27FC236}">
                <a16:creationId xmlns:a16="http://schemas.microsoft.com/office/drawing/2014/main" id="{79668376-DD4E-3F4A-AEC2-9F3D9DA77EA4}"/>
              </a:ext>
            </a:extLst>
          </p:cNvPr>
          <p:cNvCxnSpPr>
            <a:cxnSpLocks/>
            <a:stCxn id="4" idx="3"/>
            <a:endCxn id="47" idx="1"/>
          </p:cNvCxnSpPr>
          <p:nvPr/>
        </p:nvCxnSpPr>
        <p:spPr>
          <a:xfrm>
            <a:off x="6014000" y="4331317"/>
            <a:ext cx="773078" cy="1437649"/>
          </a:xfrm>
          <a:prstGeom prst="line">
            <a:avLst/>
          </a:prstGeom>
          <a:ln w="60325">
            <a:solidFill>
              <a:srgbClr val="A5F10E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6B6D2A24-3AB0-A449-893B-BEBD2B060C3E}"/>
              </a:ext>
            </a:extLst>
          </p:cNvPr>
          <p:cNvGrpSpPr/>
          <p:nvPr/>
        </p:nvGrpSpPr>
        <p:grpSpPr>
          <a:xfrm>
            <a:off x="6459970" y="3799757"/>
            <a:ext cx="2002185" cy="1250384"/>
            <a:chOff x="11473" y="3543"/>
            <a:chExt cx="1298" cy="682"/>
          </a:xfrm>
        </p:grpSpPr>
        <p:pic>
          <p:nvPicPr>
            <p:cNvPr id="66" name="图片 65" descr="多人">
              <a:extLst>
                <a:ext uri="{FF2B5EF4-FFF2-40B4-BE49-F238E27FC236}">
                  <a16:creationId xmlns:a16="http://schemas.microsoft.com/office/drawing/2014/main" id="{9372F364-A0F1-AA41-A91F-890A5A944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864" y="3543"/>
              <a:ext cx="516" cy="464"/>
            </a:xfrm>
            <a:prstGeom prst="rect">
              <a:avLst/>
            </a:prstGeom>
          </p:spPr>
        </p:pic>
        <p:sp>
          <p:nvSpPr>
            <p:cNvPr id="67" name="PA_文本框 151">
              <a:extLst>
                <a:ext uri="{FF2B5EF4-FFF2-40B4-BE49-F238E27FC236}">
                  <a16:creationId xmlns:a16="http://schemas.microsoft.com/office/drawing/2014/main" id="{AF1EF9B3-C0CB-4C4B-83A6-4BDA414F7F49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1473" y="4014"/>
              <a:ext cx="1298" cy="211"/>
            </a:xfrm>
            <a:prstGeom prst="rect">
              <a:avLst/>
            </a:prstGeom>
            <a:noFill/>
          </p:spPr>
          <p:txBody>
            <a:bodyPr wrap="square" lIns="91439" tIns="45719" rIns="91439" bIns="45719" rtlCol="0">
              <a:spAutoFit/>
            </a:bodyPr>
            <a:lstStyle/>
            <a:p>
              <a:pPr algn="ctr" defTabSz="913130"/>
              <a:r>
                <a:rPr lang="zh-CN" altLang="en-US" sz="2000" dirty="0">
                  <a:highlight>
                    <a:srgbClr val="FFFF00"/>
                  </a:highlight>
                  <a:latin typeface="Arial" panose="020B0604020202090204" pitchFamily="34" charset="0"/>
                  <a:ea typeface="Arial" panose="020B0604020202090204" pitchFamily="34" charset="0"/>
                  <a:cs typeface="Arial" panose="020B0604020202090204" pitchFamily="34" charset="0"/>
                </a:rPr>
                <a:t>业务使用者</a:t>
              </a:r>
            </a:p>
          </p:txBody>
        </p:sp>
      </p:grpSp>
      <p:sp>
        <p:nvSpPr>
          <p:cNvPr id="72" name="矩形: 圆角 74">
            <a:extLst>
              <a:ext uri="{FF2B5EF4-FFF2-40B4-BE49-F238E27FC236}">
                <a16:creationId xmlns:a16="http://schemas.microsoft.com/office/drawing/2014/main" id="{37F5CDEC-BFB2-2B4E-B9A0-FD954A5E0BC7}"/>
              </a:ext>
            </a:extLst>
          </p:cNvPr>
          <p:cNvSpPr/>
          <p:nvPr/>
        </p:nvSpPr>
        <p:spPr>
          <a:xfrm>
            <a:off x="6787078" y="5184766"/>
            <a:ext cx="1249680" cy="1165860"/>
          </a:xfrm>
          <a:prstGeom prst="roundRect">
            <a:avLst>
              <a:gd name="adj" fmla="val 2719"/>
            </a:avLst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charset="-122"/>
              <a:cs typeface="Arial" panose="020B0604020202090204" pitchFamily="34" charset="0"/>
            </a:endParaRP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C6EBEF44-D573-0449-A1BA-FDA2212CB08F}"/>
              </a:ext>
            </a:extLst>
          </p:cNvPr>
          <p:cNvGrpSpPr/>
          <p:nvPr/>
        </p:nvGrpSpPr>
        <p:grpSpPr>
          <a:xfrm>
            <a:off x="6479366" y="5282842"/>
            <a:ext cx="2032371" cy="1099399"/>
            <a:chOff x="11473" y="3543"/>
            <a:chExt cx="1298" cy="741"/>
          </a:xfrm>
        </p:grpSpPr>
        <p:pic>
          <p:nvPicPr>
            <p:cNvPr id="80" name="图片 79" descr="多人">
              <a:extLst>
                <a:ext uri="{FF2B5EF4-FFF2-40B4-BE49-F238E27FC236}">
                  <a16:creationId xmlns:a16="http://schemas.microsoft.com/office/drawing/2014/main" id="{FAA44AA1-8CE2-304A-970B-7BD1748B0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864" y="3543"/>
              <a:ext cx="516" cy="464"/>
            </a:xfrm>
            <a:prstGeom prst="rect">
              <a:avLst/>
            </a:prstGeom>
          </p:spPr>
        </p:pic>
        <p:sp>
          <p:nvSpPr>
            <p:cNvPr id="81" name="PA_文本框 151">
              <a:extLst>
                <a:ext uri="{FF2B5EF4-FFF2-40B4-BE49-F238E27FC236}">
                  <a16:creationId xmlns:a16="http://schemas.microsoft.com/office/drawing/2014/main" id="{C9FC8854-BFBF-024E-961C-9301CE64ADAD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1473" y="4014"/>
              <a:ext cx="1298" cy="270"/>
            </a:xfrm>
            <a:prstGeom prst="rect">
              <a:avLst/>
            </a:prstGeom>
            <a:noFill/>
          </p:spPr>
          <p:txBody>
            <a:bodyPr wrap="square" lIns="91439" tIns="45719" rIns="91439" bIns="45719" rtlCol="0">
              <a:spAutoFit/>
            </a:bodyPr>
            <a:lstStyle/>
            <a:p>
              <a:pPr algn="ctr" defTabSz="913130"/>
              <a:r>
                <a:rPr lang="zh-CN" altLang="en-US" sz="2000" dirty="0">
                  <a:highlight>
                    <a:srgbClr val="FFFF00"/>
                  </a:highlight>
                  <a:latin typeface="Arial" panose="020B0604020202090204" pitchFamily="34" charset="0"/>
                  <a:ea typeface="Arial" panose="020B0604020202090204" pitchFamily="34" charset="0"/>
                  <a:cs typeface="Arial" panose="020B0604020202090204" pitchFamily="34" charset="0"/>
                </a:rPr>
                <a:t>业务使用者</a:t>
              </a:r>
            </a:p>
          </p:txBody>
        </p:sp>
      </p:grpSp>
      <p:cxnSp>
        <p:nvCxnSpPr>
          <p:cNvPr id="87" name="直接连接符 2">
            <a:extLst>
              <a:ext uri="{FF2B5EF4-FFF2-40B4-BE49-F238E27FC236}">
                <a16:creationId xmlns:a16="http://schemas.microsoft.com/office/drawing/2014/main" id="{BFFD7F99-76E0-B847-8F37-5D7799EBDEAD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>
            <a:extLst>
              <a:ext uri="{FF2B5EF4-FFF2-40B4-BE49-F238E27FC236}">
                <a16:creationId xmlns:a16="http://schemas.microsoft.com/office/drawing/2014/main" id="{083FA573-2979-9740-B654-636F96BA9AD9}"/>
              </a:ext>
            </a:extLst>
          </p:cNvPr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标题 1">
            <a:extLst>
              <a:ext uri="{FF2B5EF4-FFF2-40B4-BE49-F238E27FC236}">
                <a16:creationId xmlns:a16="http://schemas.microsoft.com/office/drawing/2014/main" id="{A75ACEA4-A85F-E447-9754-DC085C098CF6}"/>
              </a:ext>
            </a:extLst>
          </p:cNvPr>
          <p:cNvSpPr txBox="1">
            <a:spLocks/>
          </p:cNvSpPr>
          <p:nvPr/>
        </p:nvSpPr>
        <p:spPr>
          <a:xfrm>
            <a:off x="3253937" y="41590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架构部署</a:t>
            </a:r>
          </a:p>
        </p:txBody>
      </p:sp>
      <p:cxnSp>
        <p:nvCxnSpPr>
          <p:cNvPr id="91" name="直接连接符 159">
            <a:extLst>
              <a:ext uri="{FF2B5EF4-FFF2-40B4-BE49-F238E27FC236}">
                <a16:creationId xmlns:a16="http://schemas.microsoft.com/office/drawing/2014/main" id="{D39AE73C-54EF-346B-A6E6-4659AC3801CF}"/>
              </a:ext>
            </a:extLst>
          </p:cNvPr>
          <p:cNvCxnSpPr>
            <a:cxnSpLocks/>
            <a:stCxn id="34" idx="0"/>
            <a:endCxn id="27" idx="2"/>
          </p:cNvCxnSpPr>
          <p:nvPr/>
        </p:nvCxnSpPr>
        <p:spPr>
          <a:xfrm flipV="1">
            <a:off x="2323325" y="4137976"/>
            <a:ext cx="52675" cy="384584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33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84F5461D-F8FB-41B3-A961-159641257798}"/>
              </a:ext>
            </a:extLst>
          </p:cNvPr>
          <p:cNvSpPr/>
          <p:nvPr/>
        </p:nvSpPr>
        <p:spPr>
          <a:xfrm>
            <a:off x="5181600" y="6572240"/>
            <a:ext cx="1663700" cy="30010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CFCABD4-AAF3-D246-ACC5-C84C37382AC7}"/>
              </a:ext>
            </a:extLst>
          </p:cNvPr>
          <p:cNvSpPr txBox="1"/>
          <p:nvPr/>
        </p:nvSpPr>
        <p:spPr>
          <a:xfrm>
            <a:off x="5275640" y="653762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/>
              <a:t>自动化流程图</a:t>
            </a:r>
          </a:p>
        </p:txBody>
      </p:sp>
      <p:sp>
        <p:nvSpPr>
          <p:cNvPr id="69" name="Title 2">
            <a:extLst>
              <a:ext uri="{FF2B5EF4-FFF2-40B4-BE49-F238E27FC236}">
                <a16:creationId xmlns:a16="http://schemas.microsoft.com/office/drawing/2014/main" id="{75A97BE7-45E2-7B45-B8BA-83A7C8194BDA}"/>
              </a:ext>
            </a:extLst>
          </p:cNvPr>
          <p:cNvSpPr txBox="1">
            <a:spLocks/>
          </p:cNvSpPr>
          <p:nvPr/>
        </p:nvSpPr>
        <p:spPr>
          <a:xfrm>
            <a:off x="3242241" y="660566"/>
            <a:ext cx="6680617" cy="3691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rgbClr val="FFFF00"/>
                </a:solidFill>
                <a:latin typeface="+mn-ea"/>
                <a:ea typeface="+mn-ea"/>
              </a:rPr>
              <a:t>RPA+AI</a:t>
            </a:r>
            <a:r>
              <a:rPr lang="zh-CN" altLang="en-US" sz="2400" b="1" dirty="0">
                <a:solidFill>
                  <a:srgbClr val="FFFF00"/>
                </a:solidFill>
                <a:latin typeface="+mn-ea"/>
                <a:ea typeface="+mn-ea"/>
              </a:rPr>
              <a:t>的微信自动化文献获取机器人</a:t>
            </a:r>
            <a:endParaRPr lang="en-US" sz="2400" b="1" dirty="0">
              <a:solidFill>
                <a:srgbClr val="FFFF00"/>
              </a:solidFill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4AC778-4985-45FB-89C8-84891E99F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455" y="1152213"/>
            <a:ext cx="11781089" cy="552707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17076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四、流程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机器人监控、管理说明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Process&amp;Robot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Orchestrator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and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</a:t>
            </a:r>
            <a:r>
              <a:rPr lang="en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anagement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id="{06F8DCE8-ED6D-4186-8EBA-63CEE769CE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839933"/>
              </p:ext>
            </p:extLst>
          </p:nvPr>
        </p:nvGraphicFramePr>
        <p:xfrm>
          <a:off x="369869" y="1674674"/>
          <a:ext cx="10842081" cy="4617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图形 6" descr="举起的手">
            <a:extLst>
              <a:ext uri="{FF2B5EF4-FFF2-40B4-BE49-F238E27FC236}">
                <a16:creationId xmlns:a16="http://schemas.microsoft.com/office/drawing/2014/main" id="{DA7F0DDE-8DF5-4E9C-A092-3D970C84B8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2221188" y="5105400"/>
            <a:ext cx="2373923" cy="237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9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56459 -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2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云形 16">
            <a:extLst>
              <a:ext uri="{FF2B5EF4-FFF2-40B4-BE49-F238E27FC236}">
                <a16:creationId xmlns:a16="http://schemas.microsoft.com/office/drawing/2014/main" id="{924C5132-258B-4A8D-A08C-0066753823A0}"/>
              </a:ext>
            </a:extLst>
          </p:cNvPr>
          <p:cNvSpPr/>
          <p:nvPr/>
        </p:nvSpPr>
        <p:spPr>
          <a:xfrm>
            <a:off x="4222944" y="6448891"/>
            <a:ext cx="1440208" cy="409109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AC5352F-42E1-0349-BE61-9BBD0CAD203F}"/>
              </a:ext>
            </a:extLst>
          </p:cNvPr>
          <p:cNvSpPr/>
          <p:nvPr/>
        </p:nvSpPr>
        <p:spPr>
          <a:xfrm>
            <a:off x="5663151" y="1874677"/>
            <a:ext cx="6097049" cy="44499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16" name="图示 15">
            <a:extLst>
              <a:ext uri="{FF2B5EF4-FFF2-40B4-BE49-F238E27FC236}">
                <a16:creationId xmlns:a16="http://schemas.microsoft.com/office/drawing/2014/main" id="{8D2B6A94-9D3D-4DF9-AAAE-AC5F07BF50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7268015"/>
              </p:ext>
            </p:extLst>
          </p:nvPr>
        </p:nvGraphicFramePr>
        <p:xfrm>
          <a:off x="5828145" y="2050794"/>
          <a:ext cx="5746049" cy="4097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78349B0E-0254-B14A-BD73-4358F3393959}"/>
              </a:ext>
            </a:extLst>
          </p:cNvPr>
          <p:cNvSpPr txBox="1"/>
          <p:nvPr/>
        </p:nvSpPr>
        <p:spPr>
          <a:xfrm>
            <a:off x="5663151" y="1381052"/>
            <a:ext cx="1987783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  <a:sp3d contourW="12700"/>
          </a:bodyPr>
          <a:lstStyle/>
          <a:p>
            <a:pPr algn="ctr"/>
            <a:r>
              <a:rPr lang="zh-CN" altLang="en-US" b="1" spc="200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文献获取</a:t>
            </a:r>
          </a:p>
        </p:txBody>
      </p:sp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16069208-4140-F24C-AA02-8A2885F9B8F5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A4FBD5B7-1CE9-F84D-AFD6-A529500E0885}"/>
              </a:ext>
            </a:extLst>
          </p:cNvPr>
          <p:cNvSpPr txBox="1"/>
          <p:nvPr/>
        </p:nvSpPr>
        <p:spPr>
          <a:xfrm>
            <a:off x="292499" y="304158"/>
            <a:ext cx="55356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五、模式和技术创新性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Mode and Technological Innovation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B4A3169-882B-0049-8EB2-16F637A19EAD}"/>
              </a:ext>
            </a:extLst>
          </p:cNvPr>
          <p:cNvSpPr txBox="1"/>
          <p:nvPr/>
        </p:nvSpPr>
        <p:spPr>
          <a:xfrm>
            <a:off x="4389050" y="636917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+mn-ea"/>
              </a:rPr>
              <a:t>参考示例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CC8E5B4-3286-41A5-88A6-214499E1B073}"/>
              </a:ext>
            </a:extLst>
          </p:cNvPr>
          <p:cNvSpPr txBox="1"/>
          <p:nvPr/>
        </p:nvSpPr>
        <p:spPr>
          <a:xfrm>
            <a:off x="5897349" y="2099912"/>
            <a:ext cx="397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Algerian" panose="04020705040A02060702" pitchFamily="82" charset="0"/>
              </a:rPr>
              <a:t>1</a:t>
            </a:r>
            <a:endParaRPr lang="zh-CN" altLang="en-US" sz="4400" dirty="0">
              <a:latin typeface="Algerian" panose="04020705040A02060702" pitchFamily="82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400DD4E-1FD1-4133-8590-16C67468CF29}"/>
              </a:ext>
            </a:extLst>
          </p:cNvPr>
          <p:cNvSpPr txBox="1"/>
          <p:nvPr/>
        </p:nvSpPr>
        <p:spPr>
          <a:xfrm>
            <a:off x="6294649" y="3272441"/>
            <a:ext cx="522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Algerian" panose="04020705040A02060702" pitchFamily="82" charset="0"/>
              </a:rPr>
              <a:t>2</a:t>
            </a:r>
            <a:endParaRPr lang="zh-CN" altLang="en-US" sz="4400" dirty="0">
              <a:latin typeface="Algerian" panose="04020705040A02060702" pitchFamily="82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403FEDE-1FB6-4849-95E0-3097BCFE7083}"/>
              </a:ext>
            </a:extLst>
          </p:cNvPr>
          <p:cNvSpPr txBox="1"/>
          <p:nvPr/>
        </p:nvSpPr>
        <p:spPr>
          <a:xfrm>
            <a:off x="6395592" y="4226524"/>
            <a:ext cx="5229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Algerian" panose="04020705040A02060702" pitchFamily="82" charset="0"/>
              </a:rPr>
              <a:t>3</a:t>
            </a:r>
            <a:endParaRPr lang="zh-CN" altLang="en-US" sz="4400" dirty="0">
              <a:latin typeface="Algerian" panose="04020705040A02060702" pitchFamily="82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F0037CC-E962-4B87-873F-F272FA903BF8}"/>
              </a:ext>
            </a:extLst>
          </p:cNvPr>
          <p:cNvSpPr txBox="1"/>
          <p:nvPr/>
        </p:nvSpPr>
        <p:spPr>
          <a:xfrm>
            <a:off x="6068254" y="5120258"/>
            <a:ext cx="537987" cy="7694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Algerian" panose="04020705040A02060702" pitchFamily="82" charset="0"/>
              </a:rPr>
              <a:t>4</a:t>
            </a:r>
            <a:endParaRPr lang="zh-CN" altLang="en-US" sz="4400" dirty="0">
              <a:latin typeface="Algerian" panose="04020705040A02060702" pitchFamily="82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9A3326D-640E-4BB2-B523-B115E6EFAC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99" y="821777"/>
            <a:ext cx="1474962" cy="31921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ED14383-B254-46EC-B230-DA43BB6F84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316" y="826857"/>
            <a:ext cx="1378371" cy="298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FB4F3626-C35C-4AC7-8964-9A5B50D463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32" y="3460042"/>
            <a:ext cx="1479618" cy="3202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D74700AD-9BD6-43CF-B2F7-DD71D108B8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717" y="3152709"/>
            <a:ext cx="1472613" cy="3187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1" name="星形: 七角 30">
            <a:extLst>
              <a:ext uri="{FF2B5EF4-FFF2-40B4-BE49-F238E27FC236}">
                <a16:creationId xmlns:a16="http://schemas.microsoft.com/office/drawing/2014/main" id="{71A9E5E5-1ADC-420E-8D12-B96F8F6A0B91}"/>
              </a:ext>
            </a:extLst>
          </p:cNvPr>
          <p:cNvSpPr/>
          <p:nvPr/>
        </p:nvSpPr>
        <p:spPr>
          <a:xfrm>
            <a:off x="2184364" y="2222500"/>
            <a:ext cx="607660" cy="64685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+mn-ea"/>
              </a:rPr>
              <a:t>1</a:t>
            </a:r>
            <a:endParaRPr lang="zh-CN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星形: 七角 33">
            <a:extLst>
              <a:ext uri="{FF2B5EF4-FFF2-40B4-BE49-F238E27FC236}">
                <a16:creationId xmlns:a16="http://schemas.microsoft.com/office/drawing/2014/main" id="{655D4B6F-A52C-4045-9FF1-597891142AAC}"/>
              </a:ext>
            </a:extLst>
          </p:cNvPr>
          <p:cNvSpPr/>
          <p:nvPr/>
        </p:nvSpPr>
        <p:spPr>
          <a:xfrm>
            <a:off x="4507924" y="2241126"/>
            <a:ext cx="607660" cy="64685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+mn-ea"/>
              </a:rPr>
              <a:t>2</a:t>
            </a:r>
            <a:endParaRPr lang="zh-CN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星形: 七角 34">
            <a:extLst>
              <a:ext uri="{FF2B5EF4-FFF2-40B4-BE49-F238E27FC236}">
                <a16:creationId xmlns:a16="http://schemas.microsoft.com/office/drawing/2014/main" id="{113B0BF4-0A8B-453D-B51F-17A61ED1546A}"/>
              </a:ext>
            </a:extLst>
          </p:cNvPr>
          <p:cNvSpPr/>
          <p:nvPr/>
        </p:nvSpPr>
        <p:spPr>
          <a:xfrm>
            <a:off x="272128" y="4708092"/>
            <a:ext cx="607660" cy="64685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+mn-ea"/>
              </a:rPr>
              <a:t>3</a:t>
            </a:r>
            <a:endParaRPr lang="zh-CN" altLang="en-US" sz="28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星形: 七角 35">
            <a:extLst>
              <a:ext uri="{FF2B5EF4-FFF2-40B4-BE49-F238E27FC236}">
                <a16:creationId xmlns:a16="http://schemas.microsoft.com/office/drawing/2014/main" id="{415AFC14-DC67-4753-84FF-37746589CE40}"/>
              </a:ext>
            </a:extLst>
          </p:cNvPr>
          <p:cNvSpPr/>
          <p:nvPr/>
        </p:nvSpPr>
        <p:spPr>
          <a:xfrm>
            <a:off x="2965313" y="4708092"/>
            <a:ext cx="607660" cy="64685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tx1"/>
                </a:solidFill>
                <a:latin typeface="+mn-ea"/>
              </a:rPr>
              <a:t>4</a:t>
            </a:r>
            <a:endParaRPr lang="zh-CN" altLang="en-US" sz="28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793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5" name="图示 14">
            <a:extLst>
              <a:ext uri="{FF2B5EF4-FFF2-40B4-BE49-F238E27FC236}">
                <a16:creationId xmlns:a16="http://schemas.microsoft.com/office/drawing/2014/main" id="{2E146152-E997-4F8C-8CC8-7636B877DF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80474"/>
              </p:ext>
            </p:extLst>
          </p:nvPr>
        </p:nvGraphicFramePr>
        <p:xfrm>
          <a:off x="543421" y="2536296"/>
          <a:ext cx="11062425" cy="3242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12538FD1-265A-3C49-975B-C010D5D5CE02}"/>
              </a:ext>
            </a:extLst>
          </p:cNvPr>
          <p:cNvSpPr txBox="1"/>
          <p:nvPr/>
        </p:nvSpPr>
        <p:spPr>
          <a:xfrm>
            <a:off x="360540" y="1510916"/>
            <a:ext cx="2382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000" b="1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推广价值</a:t>
            </a:r>
            <a:r>
              <a:rPr lang="zh-CN" altLang="en-US" sz="2000" b="1" dirty="0"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</a:p>
        </p:txBody>
      </p:sp>
      <p:pic>
        <p:nvPicPr>
          <p:cNvPr id="17" name="图形 16" descr="信号">
            <a:extLst>
              <a:ext uri="{FF2B5EF4-FFF2-40B4-BE49-F238E27FC236}">
                <a16:creationId xmlns:a16="http://schemas.microsoft.com/office/drawing/2014/main" id="{70682181-427C-4613-9311-EE746946A9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5859" y="4890868"/>
            <a:ext cx="1967132" cy="19671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divot"/>
          </a:sp3d>
        </p:spPr>
      </p:pic>
    </p:spTree>
    <p:extLst>
      <p:ext uri="{BB962C8B-B14F-4D97-AF65-F5344CB8AC3E}">
        <p14:creationId xmlns:p14="http://schemas.microsoft.com/office/powerpoint/2010/main" val="321520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13098D4-7205-40D9-A6A2-763D34B42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graphicEl>
                                              <a:dgm id="{113098D4-7205-40D9-A6A2-763D34B42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graphicEl>
                                              <a:dgm id="{113098D4-7205-40D9-A6A2-763D34B42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0864DC0-D292-4B26-A108-3E4C868E4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graphicEl>
                                              <a:dgm id="{00864DC0-D292-4B26-A108-3E4C868E4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graphicEl>
                                              <a:dgm id="{00864DC0-D292-4B26-A108-3E4C868E4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F9E5E17F-5CF0-41EF-A4A1-D78C028E59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graphicEl>
                                              <a:dgm id="{F9E5E17F-5CF0-41EF-A4A1-D78C028E59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graphicEl>
                                              <a:dgm id="{F9E5E17F-5CF0-41EF-A4A1-D78C028E59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0366C6C-C9DC-4CF9-AE57-7C525C1DF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graphicEl>
                                              <a:dgm id="{30366C6C-C9DC-4CF9-AE57-7C525C1DF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graphicEl>
                                              <a:dgm id="{30366C6C-C9DC-4CF9-AE57-7C525C1DF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B3EB435-D590-48D2-BF16-39225EFB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graphicEl>
                                              <a:dgm id="{1B3EB435-D590-48D2-BF16-39225EFB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graphicEl>
                                              <a:dgm id="{1B3EB435-D590-48D2-BF16-39225EFB6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034DEDE-E1A2-4E27-9E15-5C73A29DF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graphicEl>
                                              <a:dgm id="{9034DEDE-E1A2-4E27-9E15-5C73A29DF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graphicEl>
                                              <a:dgm id="{9034DEDE-E1A2-4E27-9E15-5C73A29DF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332ABC8-8D9C-42C6-8394-FF366326D8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graphicEl>
                                              <a:dgm id="{6332ABC8-8D9C-42C6-8394-FF366326D8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graphicEl>
                                              <a:dgm id="{6332ABC8-8D9C-42C6-8394-FF366326D8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F708C983-F0D3-4DFE-BB54-4A09AAD1E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graphicEl>
                                              <a:dgm id="{F708C983-F0D3-4DFE-BB54-4A09AAD1E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>
                                            <p:graphicEl>
                                              <a:dgm id="{F708C983-F0D3-4DFE-BB54-4A09AAD1E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DF42945-31B9-4116-9B0D-38B1F0850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graphicEl>
                                              <a:dgm id="{6DF42945-31B9-4116-9B0D-38B1F0850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graphicEl>
                                              <a:dgm id="{6DF42945-31B9-4116-9B0D-38B1F0850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87612B5-E718-47C4-B49C-4A80DE8F3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>
                                            <p:graphicEl>
                                              <a:dgm id="{D87612B5-E718-47C4-B49C-4A80DE8F3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>
                                            <p:graphicEl>
                                              <a:dgm id="{D87612B5-E718-47C4-B49C-4A80DE8F3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F559EA93-1A42-4522-9916-43FFC598B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graphicEl>
                                              <a:dgm id="{F559EA93-1A42-4522-9916-43FFC598B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graphicEl>
                                              <a:dgm id="{F559EA93-1A42-4522-9916-43FFC598B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1D52E98-DED3-423B-9A02-16A67C4EE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>
                                            <p:graphicEl>
                                              <a:dgm id="{D1D52E98-DED3-423B-9A02-16A67C4EE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>
                                            <p:graphicEl>
                                              <a:dgm id="{D1D52E98-DED3-423B-9A02-16A67C4EE3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F18E60D-2BBF-4AD8-A0DB-359DB587A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>
                                            <p:graphicEl>
                                              <a:dgm id="{DF18E60D-2BBF-4AD8-A0DB-359DB587A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>
                                            <p:graphicEl>
                                              <a:dgm id="{DF18E60D-2BBF-4AD8-A0DB-359DB587A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CF70EDCA-7F30-415A-8D83-D00AC9682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>
                                            <p:graphicEl>
                                              <a:dgm id="{CF70EDCA-7F30-415A-8D83-D00AC9682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graphicEl>
                                              <a:dgm id="{CF70EDCA-7F30-415A-8D83-D00AC9682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7CBBFA5-110D-43F2-9A82-7F0777A22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>
                                            <p:graphicEl>
                                              <a:dgm id="{37CBBFA5-110D-43F2-9A82-7F0777A22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>
                                            <p:graphicEl>
                                              <a:dgm id="{37CBBFA5-110D-43F2-9A82-7F0777A22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7451A823-6E7C-44F5-A395-514FA548E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>
                                            <p:graphicEl>
                                              <a:dgm id="{7451A823-6E7C-44F5-A395-514FA548E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>
                                            <p:graphicEl>
                                              <a:dgm id="{7451A823-6E7C-44F5-A395-514FA548E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7319CC6E-24F2-4A0B-9348-D8B30A094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>
                                            <p:graphicEl>
                                              <a:dgm id="{7319CC6E-24F2-4A0B-9348-D8B30A094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>
                                            <p:graphicEl>
                                              <a:dgm id="{7319CC6E-24F2-4A0B-9348-D8B30A094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20A01B5-3057-497A-A53E-CED5F34E3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>
                                            <p:graphicEl>
                                              <a:dgm id="{D20A01B5-3057-497A-A53E-CED5F34E3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>
                                            <p:graphicEl>
                                              <a:dgm id="{D20A01B5-3057-497A-A53E-CED5F34E3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85A93A4-E32D-4659-9032-8D802EF854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>
                                            <p:graphicEl>
                                              <a:dgm id="{885A93A4-E32D-4659-9032-8D802EF854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>
                                            <p:graphicEl>
                                              <a:dgm id="{885A93A4-E32D-4659-9032-8D802EF854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FA23139-2BD1-4D99-B974-4D5131912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>
                                            <p:graphicEl>
                                              <a:dgm id="{0FA23139-2BD1-4D99-B974-4D5131912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>
                                            <p:graphicEl>
                                              <a:dgm id="{0FA23139-2BD1-4D99-B974-4D5131912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CD4B32A7-ABE8-4777-BBB5-3B37178B3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>
                                            <p:graphicEl>
                                              <a:dgm id="{CD4B32A7-ABE8-4777-BBB5-3B37178B3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>
                                            <p:graphicEl>
                                              <a:dgm id="{CD4B32A7-ABE8-4777-BBB5-3B37178B39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D2420AE-ED39-4B2E-BF1F-7E68E015F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>
                                            <p:graphicEl>
                                              <a:dgm id="{AD2420AE-ED39-4B2E-BF1F-7E68E015F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>
                                            <p:graphicEl>
                                              <a:dgm id="{AD2420AE-ED39-4B2E-BF1F-7E68E015F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535E1DF-78A4-4C1E-8F34-0FFC5FBA3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5">
                                            <p:graphicEl>
                                              <a:dgm id="{2535E1DF-78A4-4C1E-8F34-0FFC5FBA3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5">
                                            <p:graphicEl>
                                              <a:dgm id="{2535E1DF-78A4-4C1E-8F34-0FFC5FBA3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F05F8F9D-3904-4515-9DCA-84B23F6D59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>
                                            <p:graphicEl>
                                              <a:dgm id="{F05F8F9D-3904-4515-9DCA-84B23F6D59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>
                                            <p:graphicEl>
                                              <a:dgm id="{F05F8F9D-3904-4515-9DCA-84B23F6D59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5442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10352</TotalTime>
  <Words>548</Words>
  <Application>Microsoft Office PowerPoint</Application>
  <PresentationFormat>宽屏</PresentationFormat>
  <Paragraphs>89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 Unicode MS</vt:lpstr>
      <vt:lpstr>等线</vt:lpstr>
      <vt:lpstr>方正粗黑宋简体</vt:lpstr>
      <vt:lpstr>华文仿宋</vt:lpstr>
      <vt:lpstr>隶书</vt:lpstr>
      <vt:lpstr>宋体</vt:lpstr>
      <vt:lpstr>微软雅黑</vt:lpstr>
      <vt:lpstr>微软雅黑</vt:lpstr>
      <vt:lpstr>Algerian</vt:lpstr>
      <vt:lpstr>Arial</vt:lpstr>
      <vt:lpstr>Calibri</vt:lpstr>
      <vt:lpstr>Calibri Light</vt:lpstr>
      <vt:lpstr>Ebrima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刘 德龙</cp:lastModifiedBy>
  <cp:revision>220</cp:revision>
  <dcterms:created xsi:type="dcterms:W3CDTF">2021-03-03T08:16:49Z</dcterms:created>
  <dcterms:modified xsi:type="dcterms:W3CDTF">2023-06-20T12:35:23Z</dcterms:modified>
</cp:coreProperties>
</file>