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8.svg" ContentType="image/svg+xml"/>
  <Override PartName="/ppt/media/image20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5"/>
  </p:notesMasterIdLst>
  <p:sldIdLst>
    <p:sldId id="256" r:id="rId4"/>
    <p:sldId id="257" r:id="rId5"/>
    <p:sldId id="258" r:id="rId6"/>
    <p:sldId id="272" r:id="rId7"/>
    <p:sldId id="265" r:id="rId8"/>
    <p:sldId id="278" r:id="rId9"/>
    <p:sldId id="263" r:id="rId10"/>
    <p:sldId id="271" r:id="rId11"/>
    <p:sldId id="279" r:id="rId12"/>
    <p:sldId id="260" r:id="rId13"/>
    <p:sldId id="262" r:id="rId14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84E2"/>
    <a:srgbClr val="705661"/>
    <a:srgbClr val="D460FF"/>
    <a:srgbClr val="01A8FF"/>
    <a:srgbClr val="34334B"/>
    <a:srgbClr val="6D5562"/>
    <a:srgbClr val="1A070E"/>
    <a:srgbClr val="725760"/>
    <a:srgbClr val="26101D"/>
    <a:srgbClr val="47A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42"/>
    <p:restoredTop sz="94674"/>
  </p:normalViewPr>
  <p:slideViewPr>
    <p:cSldViewPr snapToGrid="0">
      <p:cViewPr varScale="1">
        <p:scale>
          <a:sx n="113" d="100"/>
          <a:sy n="113" d="100"/>
        </p:scale>
        <p:origin x="21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100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BA5D-82C1-D74E-98AF-3BF4F9ADDC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632DA-A7C3-2347-8051-A4EE97E946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083310" y="1289685"/>
            <a:ext cx="10320020" cy="2962910"/>
            <a:chOff x="1706" y="2031"/>
            <a:chExt cx="16252" cy="4666"/>
          </a:xfrm>
        </p:grpSpPr>
        <p:sp>
          <p:nvSpPr>
            <p:cNvPr id="47" name="文本框 46"/>
            <p:cNvSpPr txBox="1"/>
            <p:nvPr userDrawn="1"/>
          </p:nvSpPr>
          <p:spPr>
            <a:xfrm>
              <a:off x="6980" y="5777"/>
              <a:ext cx="6149" cy="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融合 </a:t>
              </a:r>
              <a:r>
                <a:rPr lang="en-US" altLang="zh-CN" sz="3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3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 </a:t>
              </a:r>
              <a:r>
                <a:rPr lang="en-US" altLang="zh-CN" sz="3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3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创造</a:t>
              </a:r>
              <a:endPara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9" name="图片 48"/>
            <p:cNvPicPr>
              <a:picLocks noChangeAspect="1"/>
            </p:cNvPicPr>
            <p:nvPr userDrawn="1"/>
          </p:nvPicPr>
          <p:blipFill rotWithShape="1">
            <a:blip r:embed="rId2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06"/>
            <a:stretch>
              <a:fillRect/>
            </a:stretch>
          </p:blipFill>
          <p:spPr>
            <a:xfrm rot="5400000">
              <a:off x="11936" y="4755"/>
              <a:ext cx="1059" cy="1667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 userDrawn="1"/>
          </p:nvGrpSpPr>
          <p:grpSpPr>
            <a:xfrm>
              <a:off x="1706" y="2031"/>
              <a:ext cx="16252" cy="3100"/>
              <a:chOff x="1706" y="2031"/>
              <a:chExt cx="16252" cy="3100"/>
            </a:xfrm>
          </p:grpSpPr>
          <p:sp>
            <p:nvSpPr>
              <p:cNvPr id="29" name="矩形 28"/>
              <p:cNvSpPr/>
              <p:nvPr userDrawn="1"/>
            </p:nvSpPr>
            <p:spPr>
              <a:xfrm flipV="1">
                <a:off x="1706" y="3120"/>
                <a:ext cx="15983" cy="151"/>
              </a:xfrm>
              <a:prstGeom prst="rect">
                <a:avLst/>
              </a:prstGeom>
              <a:gradFill>
                <a:gsLst>
                  <a:gs pos="43000">
                    <a:srgbClr val="B983E1"/>
                  </a:gs>
                  <a:gs pos="100000">
                    <a:srgbClr val="17050A"/>
                  </a:gs>
                  <a:gs pos="0">
                    <a:srgbClr val="00A8FF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" name="组合 29"/>
              <p:cNvGrpSpPr/>
              <p:nvPr userDrawn="1"/>
            </p:nvGrpSpPr>
            <p:grpSpPr>
              <a:xfrm>
                <a:off x="1706" y="2194"/>
                <a:ext cx="3647" cy="2278"/>
                <a:chOff x="3221860" y="1907278"/>
                <a:chExt cx="2316071" cy="1446550"/>
              </a:xfrm>
            </p:grpSpPr>
            <p:sp>
              <p:nvSpPr>
                <p:cNvPr id="31" name="文本框 30"/>
                <p:cNvSpPr txBox="1"/>
                <p:nvPr/>
              </p:nvSpPr>
              <p:spPr>
                <a:xfrm>
                  <a:off x="3221860" y="1907278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中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sp>
              <p:nvSpPr>
                <p:cNvPr id="32" name="文本框 31"/>
                <p:cNvSpPr txBox="1"/>
                <p:nvPr/>
              </p:nvSpPr>
              <p:spPr>
                <a:xfrm>
                  <a:off x="4080067" y="1907278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国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</p:grpSp>
          <p:grpSp>
            <p:nvGrpSpPr>
              <p:cNvPr id="33" name="组合 32"/>
              <p:cNvGrpSpPr/>
              <p:nvPr userDrawn="1"/>
            </p:nvGrpSpPr>
            <p:grpSpPr>
              <a:xfrm>
                <a:off x="4734" y="2031"/>
                <a:ext cx="13225" cy="2440"/>
                <a:chOff x="1508112" y="2935045"/>
                <a:chExt cx="8397721" cy="1549693"/>
              </a:xfrm>
            </p:grpSpPr>
            <p:sp>
              <p:nvSpPr>
                <p:cNvPr id="34" name="文本框 33"/>
                <p:cNvSpPr txBox="1"/>
                <p:nvPr/>
              </p:nvSpPr>
              <p:spPr>
                <a:xfrm>
                  <a:off x="3348263" y="2935045"/>
                  <a:ext cx="929599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方正粗黑宋简体" panose="02000000000000000000" pitchFamily="2" charset="-122"/>
                      <a:ea typeface="方正粗黑宋简体" panose="02000000000000000000" pitchFamily="2" charset="-122"/>
                    </a:rPr>
                    <a:t>+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方正粗黑宋简体" panose="02000000000000000000" pitchFamily="2" charset="-122"/>
                    <a:ea typeface="方正粗黑宋简体" panose="02000000000000000000" pitchFamily="2" charset="-122"/>
                  </a:endParaRP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5093031" y="2953697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开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5957860" y="2953697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发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6776691" y="2953697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者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sp>
              <p:nvSpPr>
                <p:cNvPr id="38" name="文本框 37"/>
                <p:cNvSpPr txBox="1"/>
                <p:nvPr/>
              </p:nvSpPr>
              <p:spPr>
                <a:xfrm>
                  <a:off x="7570912" y="2953697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大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sp>
              <p:nvSpPr>
                <p:cNvPr id="39" name="文本框 38"/>
                <p:cNvSpPr txBox="1"/>
                <p:nvPr/>
              </p:nvSpPr>
              <p:spPr>
                <a:xfrm>
                  <a:off x="8447969" y="2953697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赛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grpSp>
              <p:nvGrpSpPr>
                <p:cNvPr id="40" name="组合 39"/>
                <p:cNvGrpSpPr/>
                <p:nvPr/>
              </p:nvGrpSpPr>
              <p:grpSpPr>
                <a:xfrm>
                  <a:off x="1508112" y="3038188"/>
                  <a:ext cx="1994660" cy="1446550"/>
                  <a:chOff x="1490018" y="4162664"/>
                  <a:chExt cx="1994660" cy="1446550"/>
                </a:xfrm>
              </p:grpSpPr>
              <p:sp>
                <p:nvSpPr>
                  <p:cNvPr id="44" name="文本框 43"/>
                  <p:cNvSpPr txBox="1"/>
                  <p:nvPr/>
                </p:nvSpPr>
                <p:spPr>
                  <a:xfrm>
                    <a:off x="1490018" y="4162664"/>
                    <a:ext cx="956464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800" b="1" dirty="0">
                        <a:gradFill flip="none" rotWithShape="1">
                          <a:gsLst>
                            <a:gs pos="100000">
                              <a:schemeClr val="tx1">
                                <a:lumMod val="95000"/>
                                <a:lumOff val="5000"/>
                                <a:alpha val="0"/>
                              </a:schemeClr>
                            </a:gs>
                            <a:gs pos="39000">
                              <a:schemeClr val="bg1"/>
                            </a:gs>
                            <a:gs pos="0">
                              <a:schemeClr val="bg1"/>
                            </a:gs>
                          </a:gsLst>
                          <a:lin ang="0" scaled="1"/>
                          <a:tileRect/>
                        </a:gradFill>
                        <a:latin typeface="Arial Unicode MS" panose="020B0604020202020204" pitchFamily="34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rPr>
                      <a:t>R</a:t>
                    </a:r>
                    <a:endPara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endParaRPr>
                  </a:p>
                </p:txBody>
              </p:sp>
              <p:sp>
                <p:nvSpPr>
                  <p:cNvPr id="45" name="文本框 44"/>
                  <p:cNvSpPr txBox="1"/>
                  <p:nvPr/>
                </p:nvSpPr>
                <p:spPr>
                  <a:xfrm>
                    <a:off x="2055316" y="4162664"/>
                    <a:ext cx="956464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800" b="1" dirty="0">
                        <a:gradFill flip="none" rotWithShape="1">
                          <a:gsLst>
                            <a:gs pos="100000">
                              <a:schemeClr val="tx1">
                                <a:lumMod val="95000"/>
                                <a:lumOff val="5000"/>
                                <a:alpha val="0"/>
                              </a:schemeClr>
                            </a:gs>
                            <a:gs pos="39000">
                              <a:schemeClr val="bg1"/>
                            </a:gs>
                            <a:gs pos="0">
                              <a:schemeClr val="bg1"/>
                            </a:gs>
                          </a:gsLst>
                          <a:lin ang="0" scaled="1"/>
                          <a:tileRect/>
                        </a:gradFill>
                        <a:latin typeface="Arial Unicode MS" panose="020B0604020202020204" pitchFamily="34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rPr>
                      <a:t>P</a:t>
                    </a:r>
                    <a:endPara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endParaRPr>
                  </a:p>
                </p:txBody>
              </p:sp>
              <p:sp>
                <p:nvSpPr>
                  <p:cNvPr id="46" name="文本框 45"/>
                  <p:cNvSpPr txBox="1"/>
                  <p:nvPr/>
                </p:nvSpPr>
                <p:spPr>
                  <a:xfrm>
                    <a:off x="2528214" y="4162664"/>
                    <a:ext cx="956464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800" b="1" dirty="0">
                        <a:gradFill flip="none" rotWithShape="1">
                          <a:gsLst>
                            <a:gs pos="100000">
                              <a:schemeClr val="tx1">
                                <a:lumMod val="95000"/>
                                <a:lumOff val="5000"/>
                                <a:alpha val="0"/>
                              </a:schemeClr>
                            </a:gs>
                            <a:gs pos="39000">
                              <a:schemeClr val="bg1"/>
                            </a:gs>
                            <a:gs pos="0">
                              <a:schemeClr val="bg1"/>
                            </a:gs>
                          </a:gsLst>
                          <a:lin ang="0" scaled="1"/>
                          <a:tileRect/>
                        </a:gradFill>
                        <a:latin typeface="Arial Unicode MS" panose="020B0604020202020204" pitchFamily="34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rPr>
                      <a:t>A</a:t>
                    </a:r>
                    <a:endPara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endParaRPr>
                  </a:p>
                </p:txBody>
              </p:sp>
            </p:grpSp>
            <p:grpSp>
              <p:nvGrpSpPr>
                <p:cNvPr id="41" name="组合 40"/>
                <p:cNvGrpSpPr/>
                <p:nvPr/>
              </p:nvGrpSpPr>
              <p:grpSpPr>
                <a:xfrm>
                  <a:off x="3953483" y="3038188"/>
                  <a:ext cx="1657791" cy="1446550"/>
                  <a:chOff x="4007931" y="4826644"/>
                  <a:chExt cx="1657791" cy="1446550"/>
                </a:xfrm>
              </p:grpSpPr>
              <p:sp>
                <p:nvSpPr>
                  <p:cNvPr id="42" name="文本框 41"/>
                  <p:cNvSpPr txBox="1"/>
                  <p:nvPr/>
                </p:nvSpPr>
                <p:spPr>
                  <a:xfrm>
                    <a:off x="4007931" y="4826644"/>
                    <a:ext cx="975952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800" b="1" dirty="0">
                        <a:gradFill flip="none" rotWithShape="1">
                          <a:gsLst>
                            <a:gs pos="100000">
                              <a:schemeClr val="tx1">
                                <a:lumMod val="95000"/>
                                <a:lumOff val="5000"/>
                                <a:alpha val="0"/>
                              </a:schemeClr>
                            </a:gs>
                            <a:gs pos="39000">
                              <a:schemeClr val="bg1"/>
                            </a:gs>
                            <a:gs pos="0">
                              <a:schemeClr val="bg1"/>
                            </a:gs>
                          </a:gsLst>
                          <a:lin ang="0" scaled="1"/>
                          <a:tileRect/>
                        </a:gradFill>
                        <a:latin typeface="Arial Unicode MS" panose="020B0604020202020204" pitchFamily="34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rPr>
                      <a:t>A</a:t>
                    </a:r>
                    <a:endPara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endParaRPr>
                  </a:p>
                </p:txBody>
              </p:sp>
              <p:sp>
                <p:nvSpPr>
                  <p:cNvPr id="43" name="文本框 42"/>
                  <p:cNvSpPr txBox="1"/>
                  <p:nvPr/>
                </p:nvSpPr>
                <p:spPr>
                  <a:xfrm>
                    <a:off x="4689770" y="4826644"/>
                    <a:ext cx="975952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800" b="1" dirty="0">
                        <a:gradFill flip="none" rotWithShape="1">
                          <a:gsLst>
                            <a:gs pos="100000">
                              <a:schemeClr val="tx1">
                                <a:lumMod val="95000"/>
                                <a:lumOff val="5000"/>
                                <a:alpha val="0"/>
                              </a:schemeClr>
                            </a:gs>
                            <a:gs pos="39000">
                              <a:schemeClr val="bg1"/>
                            </a:gs>
                            <a:gs pos="0">
                              <a:schemeClr val="bg1"/>
                            </a:gs>
                          </a:gsLst>
                          <a:lin ang="0" scaled="1"/>
                          <a:tileRect/>
                        </a:gradFill>
                        <a:latin typeface="Arial Unicode MS" panose="020B0604020202020204" pitchFamily="34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rPr>
                      <a:t>I</a:t>
                    </a:r>
                    <a:endPara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endParaRPr>
                  </a:p>
                </p:txBody>
              </p:sp>
            </p:grpSp>
          </p:grpSp>
          <p:pic>
            <p:nvPicPr>
              <p:cNvPr id="48" name="图片 47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506"/>
              <a:stretch>
                <a:fillRect/>
              </a:stretch>
            </p:blipFill>
            <p:spPr>
              <a:xfrm rot="5400000">
                <a:off x="7268" y="2008"/>
                <a:ext cx="606" cy="954"/>
              </a:xfrm>
              <a:prstGeom prst="rect">
                <a:avLst/>
              </a:prstGeom>
            </p:spPr>
          </p:pic>
          <p:sp>
            <p:nvSpPr>
              <p:cNvPr id="50" name="文本框 49"/>
              <p:cNvSpPr txBox="1"/>
              <p:nvPr userDrawn="1"/>
            </p:nvSpPr>
            <p:spPr>
              <a:xfrm>
                <a:off x="3773" y="4211"/>
                <a:ext cx="11802" cy="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CHINA RPA+AI DEVELOPER CHALLENGE</a:t>
                </a:r>
                <a:endParaRPr lang="zh-CN" altLang="en-US" sz="3200" dirty="0">
                  <a:solidFill>
                    <a:schemeClr val="bg1"/>
                  </a:solidFill>
                  <a:latin typeface="Ebrima" panose="02000000000000000000" pitchFamily="2" charset="0"/>
                  <a:ea typeface="微软雅黑" panose="020B0503020204020204" pitchFamily="34" charset="-122"/>
                  <a:cs typeface="Ebrima" panose="02000000000000000000" pitchFamily="2" charset="0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94" y="2499927"/>
            <a:ext cx="4814036" cy="2339406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png"/><Relationship Id="rId12" Type="http://schemas.openxmlformats.org/officeDocument/2006/relationships/image" Target="../media/image5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453" y="0"/>
            <a:ext cx="12353453" cy="6948000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/>
        </p:nvGrpSpPr>
        <p:grpSpPr>
          <a:xfrm>
            <a:off x="10486256" y="-38067"/>
            <a:ext cx="2245394" cy="1015326"/>
            <a:chOff x="10476631" y="29308"/>
            <a:chExt cx="2245394" cy="1015326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6631" y="29308"/>
              <a:ext cx="1724994" cy="787133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 userDrawn="1"/>
          </p:nvSpPr>
          <p:spPr>
            <a:xfrm>
              <a:off x="10579602" y="767635"/>
              <a:ext cx="2142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融 合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新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造</a:t>
              </a:r>
              <a:endParaRPr lang="zh-CN" altLang="en-US" sz="1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5" y="-42332"/>
            <a:ext cx="12276225" cy="694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295" y="2576929"/>
            <a:ext cx="4814036" cy="2339406"/>
          </a:xfrm>
          <a:prstGeom prst="rect">
            <a:avLst/>
          </a:prstGeom>
        </p:spPr>
      </p:pic>
      <p:sp>
        <p:nvSpPr>
          <p:cNvPr id="14" name="文本框 13"/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线连接符 15"/>
          <p:cNvCxnSpPr/>
          <p:nvPr userDrawn="1"/>
        </p:nvCxnSpPr>
        <p:spPr>
          <a:xfrm>
            <a:off x="6092789" y="2974206"/>
            <a:ext cx="0" cy="856649"/>
          </a:xfrm>
          <a:prstGeom prst="line">
            <a:avLst/>
          </a:prstGeom>
          <a:ln w="12700">
            <a:solidFill>
              <a:srgbClr val="B484E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19.xml"/><Relationship Id="rId22" Type="http://schemas.openxmlformats.org/officeDocument/2006/relationships/tags" Target="../tags/tag18.xml"/><Relationship Id="rId21" Type="http://schemas.openxmlformats.org/officeDocument/2006/relationships/tags" Target="../tags/tag17.xml"/><Relationship Id="rId20" Type="http://schemas.openxmlformats.org/officeDocument/2006/relationships/tags" Target="../tags/tag16.xml"/><Relationship Id="rId2" Type="http://schemas.openxmlformats.org/officeDocument/2006/relationships/image" Target="../media/image8.png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0.png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49.xml"/><Relationship Id="rId29" Type="http://schemas.openxmlformats.org/officeDocument/2006/relationships/tags" Target="../tags/tag72.xml"/><Relationship Id="rId28" Type="http://schemas.openxmlformats.org/officeDocument/2006/relationships/tags" Target="../tags/tag71.xml"/><Relationship Id="rId27" Type="http://schemas.openxmlformats.org/officeDocument/2006/relationships/image" Target="../media/image13.png"/><Relationship Id="rId26" Type="http://schemas.openxmlformats.org/officeDocument/2006/relationships/image" Target="../media/image12.png"/><Relationship Id="rId25" Type="http://schemas.openxmlformats.org/officeDocument/2006/relationships/image" Target="../media/image11.png"/><Relationship Id="rId24" Type="http://schemas.openxmlformats.org/officeDocument/2006/relationships/tags" Target="../tags/tag70.xml"/><Relationship Id="rId23" Type="http://schemas.openxmlformats.org/officeDocument/2006/relationships/tags" Target="../tags/tag69.xml"/><Relationship Id="rId22" Type="http://schemas.openxmlformats.org/officeDocument/2006/relationships/tags" Target="../tags/tag68.xml"/><Relationship Id="rId21" Type="http://schemas.openxmlformats.org/officeDocument/2006/relationships/tags" Target="../tags/tag67.xml"/><Relationship Id="rId20" Type="http://schemas.openxmlformats.org/officeDocument/2006/relationships/tags" Target="../tags/tag66.xml"/><Relationship Id="rId2" Type="http://schemas.openxmlformats.org/officeDocument/2006/relationships/tags" Target="../tags/tag48.xml"/><Relationship Id="rId19" Type="http://schemas.openxmlformats.org/officeDocument/2006/relationships/tags" Target="../tags/tag65.xml"/><Relationship Id="rId18" Type="http://schemas.openxmlformats.org/officeDocument/2006/relationships/tags" Target="../tags/tag64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Relationship Id="rId3" Type="http://schemas.openxmlformats.org/officeDocument/2006/relationships/image" Target="../media/image17.png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38.svg"/><Relationship Id="rId26" Type="http://schemas.openxmlformats.org/officeDocument/2006/relationships/image" Target="../media/image37.png"/><Relationship Id="rId25" Type="http://schemas.openxmlformats.org/officeDocument/2006/relationships/tags" Target="../tags/tag75.xml"/><Relationship Id="rId24" Type="http://schemas.openxmlformats.org/officeDocument/2006/relationships/tags" Target="../tags/tag74.xml"/><Relationship Id="rId23" Type="http://schemas.openxmlformats.org/officeDocument/2006/relationships/tags" Target="../tags/tag73.xml"/><Relationship Id="rId22" Type="http://schemas.openxmlformats.org/officeDocument/2006/relationships/image" Target="../media/image36.svg"/><Relationship Id="rId21" Type="http://schemas.openxmlformats.org/officeDocument/2006/relationships/image" Target="../media/image35.png"/><Relationship Id="rId20" Type="http://schemas.openxmlformats.org/officeDocument/2006/relationships/image" Target="../media/image34.svg"/><Relationship Id="rId2" Type="http://schemas.openxmlformats.org/officeDocument/2006/relationships/image" Target="../media/image16.png"/><Relationship Id="rId19" Type="http://schemas.openxmlformats.org/officeDocument/2006/relationships/image" Target="../media/image33.png"/><Relationship Id="rId18" Type="http://schemas.openxmlformats.org/officeDocument/2006/relationships/image" Target="../media/image32.svg"/><Relationship Id="rId17" Type="http://schemas.openxmlformats.org/officeDocument/2006/relationships/image" Target="../media/image31.png"/><Relationship Id="rId16" Type="http://schemas.openxmlformats.org/officeDocument/2006/relationships/image" Target="../media/image30.svg"/><Relationship Id="rId15" Type="http://schemas.openxmlformats.org/officeDocument/2006/relationships/image" Target="../media/image29.png"/><Relationship Id="rId14" Type="http://schemas.openxmlformats.org/officeDocument/2006/relationships/image" Target="../media/image28.svg"/><Relationship Id="rId13" Type="http://schemas.openxmlformats.org/officeDocument/2006/relationships/image" Target="../media/image27.png"/><Relationship Id="rId12" Type="http://schemas.openxmlformats.org/officeDocument/2006/relationships/image" Target="../media/image26.svg"/><Relationship Id="rId11" Type="http://schemas.openxmlformats.org/officeDocument/2006/relationships/image" Target="../media/image25.png"/><Relationship Id="rId10" Type="http://schemas.openxmlformats.org/officeDocument/2006/relationships/image" Target="../media/image24.sv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91.xml"/><Relationship Id="rId15" Type="http://schemas.openxmlformats.org/officeDocument/2006/relationships/tags" Target="../tags/tag90.xml"/><Relationship Id="rId14" Type="http://schemas.openxmlformats.org/officeDocument/2006/relationships/tags" Target="../tags/tag89.xml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tags" Target="../tags/tag76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1.png"/><Relationship Id="rId3" Type="http://schemas.openxmlformats.org/officeDocument/2006/relationships/tags" Target="../tags/tag92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image" Target="../media/image42.png"/><Relationship Id="rId1" Type="http://schemas.openxmlformats.org/officeDocument/2006/relationships/tags" Target="../tags/tag9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图片 57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246" y="840264"/>
            <a:ext cx="963174" cy="96317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1077608" y="506641"/>
            <a:ext cx="507902" cy="79992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9081309" y="87943"/>
            <a:ext cx="672156" cy="1058624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1083310" y="1289685"/>
            <a:ext cx="10320020" cy="2962910"/>
            <a:chOff x="1706" y="2031"/>
            <a:chExt cx="16252" cy="4666"/>
          </a:xfrm>
        </p:grpSpPr>
        <p:sp>
          <p:nvSpPr>
            <p:cNvPr id="47" name="文本框 46"/>
            <p:cNvSpPr txBox="1"/>
            <p:nvPr userDrawn="1">
              <p:custDataLst>
                <p:tags r:id="rId5"/>
              </p:custDataLst>
            </p:nvPr>
          </p:nvSpPr>
          <p:spPr>
            <a:xfrm>
              <a:off x="6980" y="5777"/>
              <a:ext cx="6149" cy="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融合 </a:t>
              </a:r>
              <a:r>
                <a:rPr lang="en-US" altLang="zh-CN" sz="3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3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 </a:t>
              </a:r>
              <a:r>
                <a:rPr lang="en-US" altLang="zh-CN" sz="3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3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创造</a:t>
              </a:r>
              <a:endPara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9" name="图片 48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 rotWithShape="1">
            <a:blip r:embed="rId3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06"/>
            <a:stretch>
              <a:fillRect/>
            </a:stretch>
          </p:blipFill>
          <p:spPr>
            <a:xfrm rot="5400000">
              <a:off x="11936" y="4755"/>
              <a:ext cx="1059" cy="1667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 userDrawn="1"/>
          </p:nvGrpSpPr>
          <p:grpSpPr>
            <a:xfrm>
              <a:off x="1706" y="2031"/>
              <a:ext cx="16252" cy="3100"/>
              <a:chOff x="1706" y="2031"/>
              <a:chExt cx="16252" cy="3100"/>
            </a:xfrm>
          </p:grpSpPr>
          <p:sp>
            <p:nvSpPr>
              <p:cNvPr id="29" name="矩形 28"/>
              <p:cNvSpPr/>
              <p:nvPr userDrawn="1">
                <p:custDataLst>
                  <p:tags r:id="rId7"/>
                </p:custDataLst>
              </p:nvPr>
            </p:nvSpPr>
            <p:spPr>
              <a:xfrm flipV="1">
                <a:off x="1706" y="3120"/>
                <a:ext cx="15983" cy="151"/>
              </a:xfrm>
              <a:prstGeom prst="rect">
                <a:avLst/>
              </a:prstGeom>
              <a:gradFill>
                <a:gsLst>
                  <a:gs pos="43000">
                    <a:srgbClr val="B983E1"/>
                  </a:gs>
                  <a:gs pos="100000">
                    <a:srgbClr val="17050A"/>
                  </a:gs>
                  <a:gs pos="0">
                    <a:srgbClr val="00A8FF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grpSp>
            <p:nvGrpSpPr>
              <p:cNvPr id="4" name="组合 3"/>
              <p:cNvGrpSpPr/>
              <p:nvPr userDrawn="1"/>
            </p:nvGrpSpPr>
            <p:grpSpPr>
              <a:xfrm>
                <a:off x="1706" y="2194"/>
                <a:ext cx="3647" cy="2278"/>
                <a:chOff x="3221860" y="1907278"/>
                <a:chExt cx="2316071" cy="1446550"/>
              </a:xfrm>
            </p:grpSpPr>
            <p:sp>
              <p:nvSpPr>
                <p:cNvPr id="31" name="文本框 30"/>
                <p:cNvSpPr txBox="1"/>
                <p:nvPr>
                  <p:custDataLst>
                    <p:tags r:id="rId8"/>
                  </p:custDataLst>
                </p:nvPr>
              </p:nvSpPr>
              <p:spPr>
                <a:xfrm>
                  <a:off x="3221860" y="1907278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中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sp>
              <p:nvSpPr>
                <p:cNvPr id="5" name="文本框 4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4080067" y="1907278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国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</p:grpSp>
          <p:grpSp>
            <p:nvGrpSpPr>
              <p:cNvPr id="33" name="组合 32"/>
              <p:cNvGrpSpPr/>
              <p:nvPr userDrawn="1"/>
            </p:nvGrpSpPr>
            <p:grpSpPr>
              <a:xfrm>
                <a:off x="4734" y="2031"/>
                <a:ext cx="13225" cy="2440"/>
                <a:chOff x="1508112" y="2935045"/>
                <a:chExt cx="8397721" cy="1549693"/>
              </a:xfrm>
            </p:grpSpPr>
            <p:sp>
              <p:nvSpPr>
                <p:cNvPr id="34" name="文本框 33"/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3348263" y="2935045"/>
                  <a:ext cx="929599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方正粗黑宋简体" panose="02000000000000000000" pitchFamily="2" charset="-122"/>
                      <a:ea typeface="方正粗黑宋简体" panose="02000000000000000000" pitchFamily="2" charset="-122"/>
                    </a:rPr>
                    <a:t>+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方正粗黑宋简体" panose="02000000000000000000" pitchFamily="2" charset="-122"/>
                    <a:ea typeface="方正粗黑宋简体" panose="02000000000000000000" pitchFamily="2" charset="-122"/>
                  </a:endParaRPr>
                </a:p>
              </p:txBody>
            </p:sp>
            <p:sp>
              <p:nvSpPr>
                <p:cNvPr id="6" name="文本框 5"/>
                <p:cNvSpPr txBox="1"/>
                <p:nvPr>
                  <p:custDataLst>
                    <p:tags r:id="rId11"/>
                  </p:custDataLst>
                </p:nvPr>
              </p:nvSpPr>
              <p:spPr>
                <a:xfrm>
                  <a:off x="5093031" y="2953697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开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sp>
              <p:nvSpPr>
                <p:cNvPr id="7" name="文本框 6"/>
                <p:cNvSpPr txBox="1"/>
                <p:nvPr>
                  <p:custDataLst>
                    <p:tags r:id="rId12"/>
                  </p:custDataLst>
                </p:nvPr>
              </p:nvSpPr>
              <p:spPr>
                <a:xfrm>
                  <a:off x="5957860" y="2953697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发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6776691" y="2953697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者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sp>
              <p:nvSpPr>
                <p:cNvPr id="38" name="文本框 37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7570912" y="2953697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大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sp>
              <p:nvSpPr>
                <p:cNvPr id="39" name="文本框 38"/>
                <p:cNvSpPr txBox="1"/>
                <p:nvPr>
                  <p:custDataLst>
                    <p:tags r:id="rId15"/>
                  </p:custDataLst>
                </p:nvPr>
              </p:nvSpPr>
              <p:spPr>
                <a:xfrm>
                  <a:off x="8447969" y="2953697"/>
                  <a:ext cx="1457864" cy="1446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华文仿宋" panose="02010600040101010101" pitchFamily="2" charset="-122"/>
                      <a:ea typeface="创艺简标宋" pitchFamily="2" charset="-122"/>
                    </a:rPr>
                    <a:t>赛</a:t>
                  </a:r>
                  <a:endParaRPr lang="zh-CN" altLang="en-US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华文仿宋" panose="02010600040101010101" pitchFamily="2" charset="-122"/>
                    <a:ea typeface="创艺简标宋" pitchFamily="2" charset="-122"/>
                  </a:endParaRPr>
                </a:p>
              </p:txBody>
            </p:sp>
            <p:grpSp>
              <p:nvGrpSpPr>
                <p:cNvPr id="40" name="组合 39"/>
                <p:cNvGrpSpPr/>
                <p:nvPr/>
              </p:nvGrpSpPr>
              <p:grpSpPr>
                <a:xfrm>
                  <a:off x="1508112" y="3038188"/>
                  <a:ext cx="1994660" cy="1446550"/>
                  <a:chOff x="1490018" y="4162664"/>
                  <a:chExt cx="1994660" cy="1446550"/>
                </a:xfrm>
              </p:grpSpPr>
              <p:sp>
                <p:nvSpPr>
                  <p:cNvPr id="44" name="文本框 43"/>
                  <p:cNvSpPr txBox="1"/>
                  <p:nvPr>
                    <p:custDataLst>
                      <p:tags r:id="rId16"/>
                    </p:custDataLst>
                  </p:nvPr>
                </p:nvSpPr>
                <p:spPr>
                  <a:xfrm>
                    <a:off x="1490018" y="4162664"/>
                    <a:ext cx="956464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r>
                      <a:rPr lang="en-US" altLang="zh-CN" sz="8800" b="1" dirty="0">
                        <a:gradFill flip="none" rotWithShape="1">
                          <a:gsLst>
                            <a:gs pos="100000">
                              <a:schemeClr val="tx1">
                                <a:lumMod val="95000"/>
                                <a:lumOff val="5000"/>
                                <a:alpha val="0"/>
                              </a:schemeClr>
                            </a:gs>
                            <a:gs pos="39000">
                              <a:schemeClr val="bg1"/>
                            </a:gs>
                            <a:gs pos="0">
                              <a:schemeClr val="bg1"/>
                            </a:gs>
                          </a:gsLst>
                          <a:lin ang="0" scaled="1"/>
                          <a:tileRect/>
                        </a:gradFill>
                        <a:latin typeface="Arial Unicode MS" panose="020B0604020202020204" pitchFamily="34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rPr>
                      <a:t>R</a:t>
                    </a:r>
                    <a:endPara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endParaRPr>
                  </a:p>
                </p:txBody>
              </p:sp>
              <p:sp>
                <p:nvSpPr>
                  <p:cNvPr id="45" name="文本框 44"/>
                  <p:cNvSpPr txBox="1"/>
                  <p:nvPr>
                    <p:custDataLst>
                      <p:tags r:id="rId17"/>
                    </p:custDataLst>
                  </p:nvPr>
                </p:nvSpPr>
                <p:spPr>
                  <a:xfrm>
                    <a:off x="2055316" y="4162664"/>
                    <a:ext cx="956464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r>
                      <a:rPr lang="en-US" altLang="zh-CN" sz="8800" b="1" dirty="0">
                        <a:gradFill flip="none" rotWithShape="1">
                          <a:gsLst>
                            <a:gs pos="100000">
                              <a:schemeClr val="tx1">
                                <a:lumMod val="95000"/>
                                <a:lumOff val="5000"/>
                                <a:alpha val="0"/>
                              </a:schemeClr>
                            </a:gs>
                            <a:gs pos="39000">
                              <a:schemeClr val="bg1"/>
                            </a:gs>
                            <a:gs pos="0">
                              <a:schemeClr val="bg1"/>
                            </a:gs>
                          </a:gsLst>
                          <a:lin ang="0" scaled="1"/>
                          <a:tileRect/>
                        </a:gradFill>
                        <a:latin typeface="Arial Unicode MS" panose="020B0604020202020204" pitchFamily="34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rPr>
                      <a:t>P</a:t>
                    </a:r>
                    <a:endPara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endParaRPr>
                  </a:p>
                </p:txBody>
              </p:sp>
              <p:sp>
                <p:nvSpPr>
                  <p:cNvPr id="46" name="文本框 45"/>
                  <p:cNvSpPr txBox="1"/>
                  <p:nvPr>
                    <p:custDataLst>
                      <p:tags r:id="rId18"/>
                    </p:custDataLst>
                  </p:nvPr>
                </p:nvSpPr>
                <p:spPr>
                  <a:xfrm>
                    <a:off x="2528214" y="4162664"/>
                    <a:ext cx="956464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r>
                      <a:rPr lang="en-US" altLang="zh-CN" sz="8800" b="1" dirty="0">
                        <a:gradFill flip="none" rotWithShape="1">
                          <a:gsLst>
                            <a:gs pos="100000">
                              <a:schemeClr val="tx1">
                                <a:lumMod val="95000"/>
                                <a:lumOff val="5000"/>
                                <a:alpha val="0"/>
                              </a:schemeClr>
                            </a:gs>
                            <a:gs pos="39000">
                              <a:schemeClr val="bg1"/>
                            </a:gs>
                            <a:gs pos="0">
                              <a:schemeClr val="bg1"/>
                            </a:gs>
                          </a:gsLst>
                          <a:lin ang="0" scaled="1"/>
                          <a:tileRect/>
                        </a:gradFill>
                        <a:latin typeface="Arial Unicode MS" panose="020B0604020202020204" pitchFamily="34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rPr>
                      <a:t>A</a:t>
                    </a:r>
                    <a:endPara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endParaRPr>
                  </a:p>
                </p:txBody>
              </p:sp>
            </p:grpSp>
            <p:grpSp>
              <p:nvGrpSpPr>
                <p:cNvPr id="41" name="组合 40"/>
                <p:cNvGrpSpPr/>
                <p:nvPr/>
              </p:nvGrpSpPr>
              <p:grpSpPr>
                <a:xfrm>
                  <a:off x="3953483" y="3038188"/>
                  <a:ext cx="1657791" cy="1446550"/>
                  <a:chOff x="4007931" y="4826644"/>
                  <a:chExt cx="1657791" cy="1446550"/>
                </a:xfrm>
              </p:grpSpPr>
              <p:sp>
                <p:nvSpPr>
                  <p:cNvPr id="42" name="文本框 41"/>
                  <p:cNvSpPr txBox="1"/>
                  <p:nvPr>
                    <p:custDataLst>
                      <p:tags r:id="rId19"/>
                    </p:custDataLst>
                  </p:nvPr>
                </p:nvSpPr>
                <p:spPr>
                  <a:xfrm>
                    <a:off x="4007931" y="4826644"/>
                    <a:ext cx="975952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r>
                      <a:rPr lang="en-US" altLang="zh-CN" sz="8800" b="1" dirty="0">
                        <a:gradFill flip="none" rotWithShape="1">
                          <a:gsLst>
                            <a:gs pos="100000">
                              <a:schemeClr val="tx1">
                                <a:lumMod val="95000"/>
                                <a:lumOff val="5000"/>
                                <a:alpha val="0"/>
                              </a:schemeClr>
                            </a:gs>
                            <a:gs pos="39000">
                              <a:schemeClr val="bg1"/>
                            </a:gs>
                            <a:gs pos="0">
                              <a:schemeClr val="bg1"/>
                            </a:gs>
                          </a:gsLst>
                          <a:lin ang="0" scaled="1"/>
                          <a:tileRect/>
                        </a:gradFill>
                        <a:latin typeface="Arial Unicode MS" panose="020B0604020202020204" pitchFamily="34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rPr>
                      <a:t>A</a:t>
                    </a:r>
                    <a:endPara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endParaRPr>
                  </a:p>
                </p:txBody>
              </p:sp>
              <p:sp>
                <p:nvSpPr>
                  <p:cNvPr id="43" name="文本框 42"/>
                  <p:cNvSpPr txBox="1"/>
                  <p:nvPr>
                    <p:custDataLst>
                      <p:tags r:id="rId20"/>
                    </p:custDataLst>
                  </p:nvPr>
                </p:nvSpPr>
                <p:spPr>
                  <a:xfrm>
                    <a:off x="4689770" y="4826644"/>
                    <a:ext cx="975952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r>
                      <a:rPr lang="en-US" altLang="zh-CN" sz="8800" b="1" dirty="0">
                        <a:gradFill flip="none" rotWithShape="1">
                          <a:gsLst>
                            <a:gs pos="100000">
                              <a:schemeClr val="tx1">
                                <a:lumMod val="95000"/>
                                <a:lumOff val="5000"/>
                                <a:alpha val="0"/>
                              </a:schemeClr>
                            </a:gs>
                            <a:gs pos="39000">
                              <a:schemeClr val="bg1"/>
                            </a:gs>
                            <a:gs pos="0">
                              <a:schemeClr val="bg1"/>
                            </a:gs>
                          </a:gsLst>
                          <a:lin ang="0" scaled="1"/>
                          <a:tileRect/>
                        </a:gradFill>
                        <a:latin typeface="Arial Unicode MS" panose="020B0604020202020204" pitchFamily="34" charset="-122"/>
                        <a:ea typeface="Arial Unicode MS" panose="020B0604020202020204" pitchFamily="34" charset="-122"/>
                        <a:cs typeface="Arial Unicode MS" panose="020B0604020202020204" pitchFamily="34" charset="-122"/>
                      </a:rPr>
                      <a:t>I</a:t>
                    </a:r>
                    <a:endParaRPr lang="zh-CN" altLang="en-US" sz="8800" b="1" dirty="0">
                      <a:gradFill flip="none" rotWithShape="1">
                        <a:gsLst>
                          <a:gs pos="100000">
                            <a:schemeClr val="tx1">
                              <a:lumMod val="95000"/>
                              <a:lumOff val="5000"/>
                              <a:alpha val="0"/>
                            </a:schemeClr>
                          </a:gs>
                          <a:gs pos="39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0" scaled="1"/>
                        <a:tileRect/>
                      </a:gradFill>
                      <a:latin typeface="Arial Unicode MS" panose="020B0604020202020204" pitchFamily="34" charset="-122"/>
                      <a:ea typeface="Arial Unicode MS" panose="020B0604020202020204" pitchFamily="34" charset="-122"/>
                      <a:cs typeface="Arial Unicode MS" panose="020B0604020202020204" pitchFamily="34" charset="-122"/>
                    </a:endParaRPr>
                  </a:p>
                </p:txBody>
              </p:sp>
            </p:grpSp>
          </p:grpSp>
          <p:pic>
            <p:nvPicPr>
              <p:cNvPr id="48" name="图片 47"/>
              <p:cNvPicPr>
                <a:picLocks noChangeAspect="1"/>
              </p:cNvPicPr>
              <p:nvPr userDrawn="1">
                <p:custDataLst>
                  <p:tags r:id="rId21"/>
                </p:custDataLst>
              </p:nvPr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506"/>
              <a:stretch>
                <a:fillRect/>
              </a:stretch>
            </p:blipFill>
            <p:spPr>
              <a:xfrm rot="5400000">
                <a:off x="7268" y="2008"/>
                <a:ext cx="606" cy="954"/>
              </a:xfrm>
              <a:prstGeom prst="rect">
                <a:avLst/>
              </a:prstGeom>
            </p:spPr>
          </p:pic>
          <p:sp>
            <p:nvSpPr>
              <p:cNvPr id="50" name="文本框 49"/>
              <p:cNvSpPr txBox="1"/>
              <p:nvPr userDrawn="1">
                <p:custDataLst>
                  <p:tags r:id="rId22"/>
                </p:custDataLst>
              </p:nvPr>
            </p:nvSpPr>
            <p:spPr>
              <a:xfrm>
                <a:off x="3773" y="4211"/>
                <a:ext cx="11802" cy="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en-US" altLang="zh-CN" sz="3200" dirty="0">
                    <a:solidFill>
                      <a:schemeClr val="bg1"/>
                    </a:solidFill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CHINA RPA+AI DEVELOPER CHALLENGE</a:t>
                </a:r>
                <a:endParaRPr lang="zh-CN" altLang="en-US" sz="3200" dirty="0">
                  <a:solidFill>
                    <a:schemeClr val="bg1"/>
                  </a:solidFill>
                  <a:latin typeface="Ebrima" panose="02000000000000000000" pitchFamily="2" charset="0"/>
                  <a:ea typeface="微软雅黑" panose="020B0503020204020204" pitchFamily="34" charset="-122"/>
                  <a:cs typeface="Ebrima" panose="02000000000000000000" pitchFamily="2" charset="0"/>
                </a:endParaRPr>
              </a:p>
            </p:txBody>
          </p:sp>
        </p:grpSp>
      </p:grpSp>
      <p:sp>
        <p:nvSpPr>
          <p:cNvPr id="54" name="文本占位符 2"/>
          <p:cNvSpPr txBox="1"/>
          <p:nvPr>
            <p:custDataLst>
              <p:tags r:id="rId23"/>
            </p:custDataLst>
          </p:nvPr>
        </p:nvSpPr>
        <p:spPr>
          <a:xfrm>
            <a:off x="1649095" y="4573905"/>
            <a:ext cx="9098915" cy="878840"/>
          </a:xfrm>
          <a:prstGeom prst="rect">
            <a:avLst/>
          </a:prstGeom>
          <a:solidFill>
            <a:srgbClr val="759BFF">
              <a:alpha val="10000"/>
            </a:srgbClr>
          </a:solidFill>
          <a:ln>
            <a:noFill/>
          </a:ln>
        </p:spPr>
        <p:txBody>
          <a:bodyPr anchor="ctr" anchorCtr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alpha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3200" dirty="0"/>
              <a:t>基于</a:t>
            </a:r>
            <a:r>
              <a:rPr kumimoji="1" lang="en-US" altLang="zh-CN" sz="3200" dirty="0"/>
              <a:t>ChatGPT+RPA</a:t>
            </a:r>
            <a:r>
              <a:rPr kumimoji="1" lang="zh-CN" altLang="en-US" sz="3200" dirty="0"/>
              <a:t>的知乎自动问答系统</a:t>
            </a:r>
            <a:endParaRPr kumimoji="1" lang="zh-CN" alt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0" y="1079500"/>
            <a:ext cx="12192000" cy="14009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8"/>
          <p:cNvSpPr txBox="1"/>
          <p:nvPr/>
        </p:nvSpPr>
        <p:spPr>
          <a:xfrm>
            <a:off x="835319" y="1815096"/>
            <a:ext cx="6251934" cy="480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47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参赛作品 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entries</a:t>
            </a:r>
            <a:r>
              <a:rPr kumimoji="1" lang="zh-CN" altLang="en-US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kumimoji="1" lang="zh-CN" altLang="en-US" dirty="0">
              <a:solidFill>
                <a:schemeClr val="bg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占位符 9"/>
          <p:cNvSpPr txBox="1"/>
          <p:nvPr/>
        </p:nvSpPr>
        <p:spPr>
          <a:xfrm>
            <a:off x="835318" y="2742188"/>
            <a:ext cx="6613445" cy="33812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队伍名称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Name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今天你摆烂了对不队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队伍成员</a:t>
            </a:r>
            <a:r>
              <a: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Member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：褚宣丞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郎俊涛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李文涛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队伍口号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Slogan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所在单位和部门</a:t>
            </a:r>
            <a:r>
              <a: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专业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Enterprise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作品应用场景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：财务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人力资源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银行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…..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作品应用项目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其它介绍等</a:t>
            </a:r>
            <a:endParaRPr lang="en-US" altLang="zh-CN" sz="1600" b="1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占位符 1"/>
          <p:cNvSpPr txBox="1"/>
          <p:nvPr/>
        </p:nvSpPr>
        <p:spPr>
          <a:xfrm>
            <a:off x="4140365" y="490680"/>
            <a:ext cx="4062101" cy="4801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作品信息 </a:t>
            </a:r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App Information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382000" y="1993900"/>
            <a:ext cx="2921000" cy="3594100"/>
          </a:xfrm>
          <a:prstGeom prst="rect">
            <a:avLst/>
          </a:prstGeom>
          <a:solidFill>
            <a:srgbClr val="34334B"/>
          </a:solidFill>
          <a:ln>
            <a:solidFill>
              <a:srgbClr val="01A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参赛团队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个人照片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Photo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30895" y="2019300"/>
            <a:ext cx="2806700" cy="355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155932307928955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5965" y="2444750"/>
            <a:ext cx="2881630" cy="27838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92498" y="285760"/>
            <a:ext cx="828808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Background Introduction</a:t>
            </a:r>
            <a:endParaRPr lang="en-US" altLang="zh-CN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/>
          <p:cNvSpPr txBox="1"/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3812540" y="3204845"/>
            <a:ext cx="3595370" cy="558165"/>
            <a:chOff x="3374286" y="3417423"/>
            <a:chExt cx="4026020" cy="590550"/>
          </a:xfrm>
          <a:solidFill>
            <a:schemeClr val="accent2"/>
          </a:solidFill>
        </p:grpSpPr>
        <p:sp>
          <p:nvSpPr>
            <p:cNvPr id="26" name="任意多边形 25"/>
            <p:cNvSpPr/>
            <p:nvPr>
              <p:custDataLst>
                <p:tags r:id="rId1"/>
              </p:custDataLst>
            </p:nvPr>
          </p:nvSpPr>
          <p:spPr>
            <a:xfrm rot="5400000">
              <a:off x="5092021" y="1699688"/>
              <a:ext cx="590550" cy="4026020"/>
            </a:xfrm>
            <a:custGeom>
              <a:avLst/>
              <a:gdLst>
                <a:gd name="connsiteX0" fmla="*/ 0 w 590550"/>
                <a:gd name="connsiteY0" fmla="*/ 3766462 h 4026020"/>
                <a:gd name="connsiteX1" fmla="*/ 1617 w 590550"/>
                <a:gd name="connsiteY1" fmla="*/ 3736178 h 4026020"/>
                <a:gd name="connsiteX2" fmla="*/ 1190 w 590550"/>
                <a:gd name="connsiteY2" fmla="*/ 3731935 h 4026020"/>
                <a:gd name="connsiteX3" fmla="*/ 2581 w 590550"/>
                <a:gd name="connsiteY3" fmla="*/ 3718132 h 4026020"/>
                <a:gd name="connsiteX4" fmla="*/ 154124 w 590550"/>
                <a:gd name="connsiteY4" fmla="*/ 880379 h 4026020"/>
                <a:gd name="connsiteX5" fmla="*/ 154125 w 590550"/>
                <a:gd name="connsiteY5" fmla="*/ 880379 h 4026020"/>
                <a:gd name="connsiteX6" fmla="*/ 195800 w 590550"/>
                <a:gd name="connsiteY6" fmla="*/ 99964 h 4026020"/>
                <a:gd name="connsiteX7" fmla="*/ 295275 w 590550"/>
                <a:gd name="connsiteY7" fmla="*/ 0 h 4026020"/>
                <a:gd name="connsiteX8" fmla="*/ 394752 w 590550"/>
                <a:gd name="connsiteY8" fmla="*/ 99966 h 4026020"/>
                <a:gd name="connsiteX9" fmla="*/ 436427 w 590550"/>
                <a:gd name="connsiteY9" fmla="*/ 880379 h 4026020"/>
                <a:gd name="connsiteX10" fmla="*/ 436427 w 590550"/>
                <a:gd name="connsiteY10" fmla="*/ 880379 h 4026020"/>
                <a:gd name="connsiteX11" fmla="*/ 587969 w 590550"/>
                <a:gd name="connsiteY11" fmla="*/ 3718132 h 4026020"/>
                <a:gd name="connsiteX12" fmla="*/ 589361 w 590550"/>
                <a:gd name="connsiteY12" fmla="*/ 3731935 h 4026020"/>
                <a:gd name="connsiteX13" fmla="*/ 588933 w 590550"/>
                <a:gd name="connsiteY13" fmla="*/ 3736178 h 4026020"/>
                <a:gd name="connsiteX14" fmla="*/ 590550 w 590550"/>
                <a:gd name="connsiteY14" fmla="*/ 3766462 h 4026020"/>
                <a:gd name="connsiteX15" fmla="*/ 585880 w 590550"/>
                <a:gd name="connsiteY15" fmla="*/ 3766462 h 4026020"/>
                <a:gd name="connsiteX16" fmla="*/ 583386 w 590550"/>
                <a:gd name="connsiteY16" fmla="*/ 3791203 h 4026020"/>
                <a:gd name="connsiteX17" fmla="*/ 295276 w 590550"/>
                <a:gd name="connsiteY17" fmla="*/ 4026020 h 4026020"/>
                <a:gd name="connsiteX18" fmla="*/ 7164 w 590550"/>
                <a:gd name="connsiteY18" fmla="*/ 3791203 h 4026020"/>
                <a:gd name="connsiteX19" fmla="*/ 4670 w 590550"/>
                <a:gd name="connsiteY19" fmla="*/ 3766462 h 4026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90550" h="4026020">
                  <a:moveTo>
                    <a:pt x="0" y="3766462"/>
                  </a:moveTo>
                  <a:lnTo>
                    <a:pt x="1617" y="3736178"/>
                  </a:lnTo>
                  <a:lnTo>
                    <a:pt x="1190" y="3731935"/>
                  </a:lnTo>
                  <a:lnTo>
                    <a:pt x="2581" y="3718132"/>
                  </a:lnTo>
                  <a:lnTo>
                    <a:pt x="154124" y="880379"/>
                  </a:lnTo>
                  <a:lnTo>
                    <a:pt x="154125" y="880379"/>
                  </a:lnTo>
                  <a:lnTo>
                    <a:pt x="195800" y="99964"/>
                  </a:lnTo>
                  <a:lnTo>
                    <a:pt x="295275" y="0"/>
                  </a:lnTo>
                  <a:lnTo>
                    <a:pt x="394752" y="99966"/>
                  </a:lnTo>
                  <a:lnTo>
                    <a:pt x="436427" y="880379"/>
                  </a:lnTo>
                  <a:lnTo>
                    <a:pt x="436427" y="880379"/>
                  </a:lnTo>
                  <a:lnTo>
                    <a:pt x="587969" y="3718132"/>
                  </a:lnTo>
                  <a:lnTo>
                    <a:pt x="589361" y="3731935"/>
                  </a:lnTo>
                  <a:lnTo>
                    <a:pt x="588933" y="3736178"/>
                  </a:lnTo>
                  <a:lnTo>
                    <a:pt x="590550" y="3766462"/>
                  </a:lnTo>
                  <a:lnTo>
                    <a:pt x="585880" y="3766462"/>
                  </a:lnTo>
                  <a:lnTo>
                    <a:pt x="583386" y="3791203"/>
                  </a:lnTo>
                  <a:cubicBezTo>
                    <a:pt x="555964" y="3925213"/>
                    <a:pt x="437392" y="4026020"/>
                    <a:pt x="295276" y="4026020"/>
                  </a:cubicBezTo>
                  <a:cubicBezTo>
                    <a:pt x="153158" y="4026020"/>
                    <a:pt x="34587" y="3925213"/>
                    <a:pt x="7164" y="3791203"/>
                  </a:cubicBezTo>
                  <a:lnTo>
                    <a:pt x="4670" y="376646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551766" y="3524562"/>
              <a:ext cx="348460" cy="376271"/>
              <a:chOff x="5757863" y="3063875"/>
              <a:chExt cx="676275" cy="730250"/>
            </a:xfrm>
            <a:grpFill/>
          </p:grpSpPr>
          <p:sp>
            <p:nvSpPr>
              <p:cNvPr id="28" name="AutoShape 8"/>
              <p:cNvSpPr>
                <a:spLocks noChangeAspect="1" noChangeArrowheads="1" noTextEdit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5757863" y="3063875"/>
                <a:ext cx="676275" cy="7302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Freeform 10"/>
              <p:cNvSpPr>
                <a:spLocks noEditPoint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5761038" y="3063875"/>
                <a:ext cx="673100" cy="730250"/>
              </a:xfrm>
              <a:custGeom>
                <a:avLst/>
                <a:gdLst>
                  <a:gd name="T0" fmla="*/ 164 w 176"/>
                  <a:gd name="T1" fmla="*/ 48 h 192"/>
                  <a:gd name="T2" fmla="*/ 160 w 176"/>
                  <a:gd name="T3" fmla="*/ 20 h 192"/>
                  <a:gd name="T4" fmla="*/ 140 w 176"/>
                  <a:gd name="T5" fmla="*/ 0 h 192"/>
                  <a:gd name="T6" fmla="*/ 0 w 176"/>
                  <a:gd name="T7" fmla="*/ 20 h 192"/>
                  <a:gd name="T8" fmla="*/ 24 w 176"/>
                  <a:gd name="T9" fmla="*/ 192 h 192"/>
                  <a:gd name="T10" fmla="*/ 160 w 176"/>
                  <a:gd name="T11" fmla="*/ 176 h 192"/>
                  <a:gd name="T12" fmla="*/ 176 w 176"/>
                  <a:gd name="T13" fmla="*/ 164 h 192"/>
                  <a:gd name="T14" fmla="*/ 173 w 176"/>
                  <a:gd name="T15" fmla="*/ 132 h 192"/>
                  <a:gd name="T16" fmla="*/ 176 w 176"/>
                  <a:gd name="T17" fmla="*/ 100 h 192"/>
                  <a:gd name="T18" fmla="*/ 176 w 176"/>
                  <a:gd name="T19" fmla="*/ 84 h 192"/>
                  <a:gd name="T20" fmla="*/ 164 w 176"/>
                  <a:gd name="T21" fmla="*/ 56 h 192"/>
                  <a:gd name="T22" fmla="*/ 168 w 176"/>
                  <a:gd name="T23" fmla="*/ 84 h 192"/>
                  <a:gd name="T24" fmla="*/ 160 w 176"/>
                  <a:gd name="T25" fmla="*/ 88 h 192"/>
                  <a:gd name="T26" fmla="*/ 164 w 176"/>
                  <a:gd name="T27" fmla="*/ 56 h 192"/>
                  <a:gd name="T28" fmla="*/ 168 w 176"/>
                  <a:gd name="T29" fmla="*/ 124 h 192"/>
                  <a:gd name="T30" fmla="*/ 160 w 176"/>
                  <a:gd name="T31" fmla="*/ 128 h 192"/>
                  <a:gd name="T32" fmla="*/ 164 w 176"/>
                  <a:gd name="T33" fmla="*/ 96 h 192"/>
                  <a:gd name="T34" fmla="*/ 20 w 176"/>
                  <a:gd name="T35" fmla="*/ 8 h 192"/>
                  <a:gd name="T36" fmla="*/ 140 w 176"/>
                  <a:gd name="T37" fmla="*/ 8 h 192"/>
                  <a:gd name="T38" fmla="*/ 152 w 176"/>
                  <a:gd name="T39" fmla="*/ 36 h 192"/>
                  <a:gd name="T40" fmla="*/ 144 w 176"/>
                  <a:gd name="T41" fmla="*/ 28 h 192"/>
                  <a:gd name="T42" fmla="*/ 9 w 176"/>
                  <a:gd name="T43" fmla="*/ 16 h 192"/>
                  <a:gd name="T44" fmla="*/ 20 w 176"/>
                  <a:gd name="T45" fmla="*/ 32 h 192"/>
                  <a:gd name="T46" fmla="*/ 132 w 176"/>
                  <a:gd name="T47" fmla="*/ 24 h 192"/>
                  <a:gd name="T48" fmla="*/ 136 w 176"/>
                  <a:gd name="T49" fmla="*/ 32 h 192"/>
                  <a:gd name="T50" fmla="*/ 120 w 176"/>
                  <a:gd name="T51" fmla="*/ 120 h 192"/>
                  <a:gd name="T52" fmla="*/ 100 w 176"/>
                  <a:gd name="T53" fmla="*/ 132 h 192"/>
                  <a:gd name="T54" fmla="*/ 76 w 176"/>
                  <a:gd name="T55" fmla="*/ 132 h 192"/>
                  <a:gd name="T56" fmla="*/ 76 w 176"/>
                  <a:gd name="T57" fmla="*/ 92 h 192"/>
                  <a:gd name="T58" fmla="*/ 92 w 176"/>
                  <a:gd name="T59" fmla="*/ 92 h 192"/>
                  <a:gd name="T60" fmla="*/ 96 w 176"/>
                  <a:gd name="T61" fmla="*/ 112 h 192"/>
                  <a:gd name="T62" fmla="*/ 100 w 176"/>
                  <a:gd name="T63" fmla="*/ 124 h 192"/>
                  <a:gd name="T64" fmla="*/ 112 w 176"/>
                  <a:gd name="T65" fmla="*/ 120 h 192"/>
                  <a:gd name="T66" fmla="*/ 80 w 176"/>
                  <a:gd name="T67" fmla="*/ 80 h 192"/>
                  <a:gd name="T68" fmla="*/ 80 w 176"/>
                  <a:gd name="T69" fmla="*/ 144 h 192"/>
                  <a:gd name="T70" fmla="*/ 80 w 176"/>
                  <a:gd name="T71" fmla="*/ 152 h 192"/>
                  <a:gd name="T72" fmla="*/ 80 w 176"/>
                  <a:gd name="T73" fmla="*/ 72 h 192"/>
                  <a:gd name="T74" fmla="*/ 120 w 176"/>
                  <a:gd name="T75" fmla="*/ 120 h 192"/>
                  <a:gd name="T76" fmla="*/ 164 w 176"/>
                  <a:gd name="T77" fmla="*/ 168 h 192"/>
                  <a:gd name="T78" fmla="*/ 160 w 176"/>
                  <a:gd name="T79" fmla="*/ 136 h 192"/>
                  <a:gd name="T80" fmla="*/ 168 w 176"/>
                  <a:gd name="T81" fmla="*/ 14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6" h="192">
                    <a:moveTo>
                      <a:pt x="176" y="60"/>
                    </a:moveTo>
                    <a:cubicBezTo>
                      <a:pt x="176" y="53"/>
                      <a:pt x="171" y="48"/>
                      <a:pt x="164" y="48"/>
                    </a:cubicBezTo>
                    <a:cubicBezTo>
                      <a:pt x="160" y="48"/>
                      <a:pt x="160" y="48"/>
                      <a:pt x="160" y="48"/>
                    </a:cubicBezTo>
                    <a:cubicBezTo>
                      <a:pt x="160" y="20"/>
                      <a:pt x="160" y="20"/>
                      <a:pt x="160" y="20"/>
                    </a:cubicBezTo>
                    <a:cubicBezTo>
                      <a:pt x="160" y="9"/>
                      <a:pt x="151" y="0"/>
                      <a:pt x="140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1"/>
                      <a:pt x="11" y="192"/>
                      <a:pt x="24" y="192"/>
                    </a:cubicBezTo>
                    <a:cubicBezTo>
                      <a:pt x="140" y="192"/>
                      <a:pt x="140" y="192"/>
                      <a:pt x="140" y="192"/>
                    </a:cubicBezTo>
                    <a:cubicBezTo>
                      <a:pt x="150" y="192"/>
                      <a:pt x="158" y="185"/>
                      <a:pt x="160" y="176"/>
                    </a:cubicBezTo>
                    <a:cubicBezTo>
                      <a:pt x="164" y="176"/>
                      <a:pt x="164" y="176"/>
                      <a:pt x="164" y="176"/>
                    </a:cubicBezTo>
                    <a:cubicBezTo>
                      <a:pt x="171" y="176"/>
                      <a:pt x="176" y="171"/>
                      <a:pt x="176" y="164"/>
                    </a:cubicBezTo>
                    <a:cubicBezTo>
                      <a:pt x="176" y="140"/>
                      <a:pt x="176" y="140"/>
                      <a:pt x="176" y="140"/>
                    </a:cubicBezTo>
                    <a:cubicBezTo>
                      <a:pt x="176" y="137"/>
                      <a:pt x="175" y="134"/>
                      <a:pt x="173" y="132"/>
                    </a:cubicBezTo>
                    <a:cubicBezTo>
                      <a:pt x="175" y="130"/>
                      <a:pt x="176" y="127"/>
                      <a:pt x="176" y="124"/>
                    </a:cubicBezTo>
                    <a:cubicBezTo>
                      <a:pt x="176" y="100"/>
                      <a:pt x="176" y="100"/>
                      <a:pt x="176" y="100"/>
                    </a:cubicBezTo>
                    <a:cubicBezTo>
                      <a:pt x="176" y="97"/>
                      <a:pt x="175" y="94"/>
                      <a:pt x="173" y="92"/>
                    </a:cubicBezTo>
                    <a:cubicBezTo>
                      <a:pt x="175" y="90"/>
                      <a:pt x="176" y="87"/>
                      <a:pt x="176" y="84"/>
                    </a:cubicBezTo>
                    <a:lnTo>
                      <a:pt x="176" y="60"/>
                    </a:lnTo>
                    <a:close/>
                    <a:moveTo>
                      <a:pt x="164" y="56"/>
                    </a:moveTo>
                    <a:cubicBezTo>
                      <a:pt x="166" y="56"/>
                      <a:pt x="168" y="58"/>
                      <a:pt x="168" y="60"/>
                    </a:cubicBezTo>
                    <a:cubicBezTo>
                      <a:pt x="168" y="84"/>
                      <a:pt x="168" y="84"/>
                      <a:pt x="168" y="84"/>
                    </a:cubicBezTo>
                    <a:cubicBezTo>
                      <a:pt x="168" y="86"/>
                      <a:pt x="166" y="88"/>
                      <a:pt x="164" y="88"/>
                    </a:cubicBezTo>
                    <a:cubicBezTo>
                      <a:pt x="160" y="88"/>
                      <a:pt x="160" y="88"/>
                      <a:pt x="160" y="88"/>
                    </a:cubicBezTo>
                    <a:cubicBezTo>
                      <a:pt x="160" y="56"/>
                      <a:pt x="160" y="56"/>
                      <a:pt x="160" y="56"/>
                    </a:cubicBezTo>
                    <a:lnTo>
                      <a:pt x="164" y="56"/>
                    </a:lnTo>
                    <a:close/>
                    <a:moveTo>
                      <a:pt x="168" y="100"/>
                    </a:moveTo>
                    <a:cubicBezTo>
                      <a:pt x="168" y="124"/>
                      <a:pt x="168" y="124"/>
                      <a:pt x="168" y="124"/>
                    </a:cubicBezTo>
                    <a:cubicBezTo>
                      <a:pt x="168" y="126"/>
                      <a:pt x="166" y="128"/>
                      <a:pt x="164" y="128"/>
                    </a:cubicBezTo>
                    <a:cubicBezTo>
                      <a:pt x="160" y="128"/>
                      <a:pt x="160" y="128"/>
                      <a:pt x="160" y="128"/>
                    </a:cubicBezTo>
                    <a:cubicBezTo>
                      <a:pt x="160" y="96"/>
                      <a:pt x="160" y="96"/>
                      <a:pt x="160" y="96"/>
                    </a:cubicBezTo>
                    <a:cubicBezTo>
                      <a:pt x="164" y="96"/>
                      <a:pt x="164" y="96"/>
                      <a:pt x="164" y="96"/>
                    </a:cubicBezTo>
                    <a:cubicBezTo>
                      <a:pt x="166" y="96"/>
                      <a:pt x="168" y="98"/>
                      <a:pt x="168" y="100"/>
                    </a:cubicBezTo>
                    <a:close/>
                    <a:moveTo>
                      <a:pt x="20" y="8"/>
                    </a:moveTo>
                    <a:cubicBezTo>
                      <a:pt x="140" y="8"/>
                      <a:pt x="140" y="8"/>
                      <a:pt x="140" y="8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147" y="8"/>
                      <a:pt x="152" y="13"/>
                      <a:pt x="152" y="20"/>
                    </a:cubicBezTo>
                    <a:cubicBezTo>
                      <a:pt x="152" y="36"/>
                      <a:pt x="152" y="36"/>
                      <a:pt x="152" y="36"/>
                    </a:cubicBezTo>
                    <a:cubicBezTo>
                      <a:pt x="150" y="34"/>
                      <a:pt x="147" y="33"/>
                      <a:pt x="144" y="32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21"/>
                      <a:pt x="139" y="16"/>
                      <a:pt x="132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1"/>
                      <a:pt x="15" y="8"/>
                      <a:pt x="20" y="8"/>
                    </a:cubicBezTo>
                    <a:close/>
                    <a:moveTo>
                      <a:pt x="20" y="32"/>
                    </a:moveTo>
                    <a:cubicBezTo>
                      <a:pt x="15" y="32"/>
                      <a:pt x="10" y="29"/>
                      <a:pt x="9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4" y="24"/>
                      <a:pt x="136" y="26"/>
                      <a:pt x="136" y="28"/>
                    </a:cubicBezTo>
                    <a:cubicBezTo>
                      <a:pt x="136" y="32"/>
                      <a:pt x="136" y="32"/>
                      <a:pt x="136" y="32"/>
                    </a:cubicBezTo>
                    <a:lnTo>
                      <a:pt x="20" y="32"/>
                    </a:lnTo>
                    <a:close/>
                    <a:moveTo>
                      <a:pt x="120" y="120"/>
                    </a:moveTo>
                    <a:cubicBezTo>
                      <a:pt x="120" y="127"/>
                      <a:pt x="115" y="132"/>
                      <a:pt x="108" y="132"/>
                    </a:cubicBezTo>
                    <a:cubicBezTo>
                      <a:pt x="100" y="132"/>
                      <a:pt x="100" y="132"/>
                      <a:pt x="100" y="132"/>
                    </a:cubicBezTo>
                    <a:cubicBezTo>
                      <a:pt x="96" y="132"/>
                      <a:pt x="92" y="130"/>
                      <a:pt x="90" y="126"/>
                    </a:cubicBezTo>
                    <a:cubicBezTo>
                      <a:pt x="86" y="130"/>
                      <a:pt x="81" y="132"/>
                      <a:pt x="76" y="132"/>
                    </a:cubicBezTo>
                    <a:cubicBezTo>
                      <a:pt x="65" y="132"/>
                      <a:pt x="56" y="123"/>
                      <a:pt x="56" y="112"/>
                    </a:cubicBezTo>
                    <a:cubicBezTo>
                      <a:pt x="56" y="101"/>
                      <a:pt x="65" y="92"/>
                      <a:pt x="76" y="92"/>
                    </a:cubicBezTo>
                    <a:cubicBezTo>
                      <a:pt x="81" y="92"/>
                      <a:pt x="85" y="93"/>
                      <a:pt x="88" y="96"/>
                    </a:cubicBezTo>
                    <a:cubicBezTo>
                      <a:pt x="88" y="94"/>
                      <a:pt x="90" y="92"/>
                      <a:pt x="92" y="92"/>
                    </a:cubicBezTo>
                    <a:cubicBezTo>
                      <a:pt x="94" y="92"/>
                      <a:pt x="96" y="94"/>
                      <a:pt x="96" y="96"/>
                    </a:cubicBezTo>
                    <a:cubicBezTo>
                      <a:pt x="96" y="112"/>
                      <a:pt x="96" y="112"/>
                      <a:pt x="96" y="112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22"/>
                      <a:pt x="98" y="124"/>
                      <a:pt x="100" y="124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10" y="124"/>
                      <a:pt x="112" y="122"/>
                      <a:pt x="112" y="120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12" y="94"/>
                      <a:pt x="98" y="80"/>
                      <a:pt x="80" y="80"/>
                    </a:cubicBezTo>
                    <a:cubicBezTo>
                      <a:pt x="62" y="80"/>
                      <a:pt x="48" y="94"/>
                      <a:pt x="48" y="112"/>
                    </a:cubicBezTo>
                    <a:cubicBezTo>
                      <a:pt x="48" y="130"/>
                      <a:pt x="62" y="144"/>
                      <a:pt x="80" y="144"/>
                    </a:cubicBezTo>
                    <a:cubicBezTo>
                      <a:pt x="82" y="144"/>
                      <a:pt x="84" y="146"/>
                      <a:pt x="84" y="148"/>
                    </a:cubicBezTo>
                    <a:cubicBezTo>
                      <a:pt x="84" y="150"/>
                      <a:pt x="82" y="152"/>
                      <a:pt x="80" y="152"/>
                    </a:cubicBezTo>
                    <a:cubicBezTo>
                      <a:pt x="58" y="152"/>
                      <a:pt x="40" y="134"/>
                      <a:pt x="40" y="112"/>
                    </a:cubicBezTo>
                    <a:cubicBezTo>
                      <a:pt x="40" y="90"/>
                      <a:pt x="58" y="72"/>
                      <a:pt x="80" y="72"/>
                    </a:cubicBezTo>
                    <a:cubicBezTo>
                      <a:pt x="102" y="72"/>
                      <a:pt x="120" y="90"/>
                      <a:pt x="120" y="112"/>
                    </a:cubicBezTo>
                    <a:lnTo>
                      <a:pt x="120" y="120"/>
                    </a:lnTo>
                    <a:close/>
                    <a:moveTo>
                      <a:pt x="168" y="164"/>
                    </a:moveTo>
                    <a:cubicBezTo>
                      <a:pt x="168" y="166"/>
                      <a:pt x="166" y="168"/>
                      <a:pt x="164" y="168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0" y="136"/>
                      <a:pt x="160" y="136"/>
                      <a:pt x="160" y="136"/>
                    </a:cubicBezTo>
                    <a:cubicBezTo>
                      <a:pt x="164" y="136"/>
                      <a:pt x="164" y="136"/>
                      <a:pt x="164" y="136"/>
                    </a:cubicBezTo>
                    <a:cubicBezTo>
                      <a:pt x="166" y="136"/>
                      <a:pt x="168" y="138"/>
                      <a:pt x="168" y="140"/>
                    </a:cubicBezTo>
                    <a:lnTo>
                      <a:pt x="168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Oval 11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6005513" y="3444875"/>
                <a:ext cx="92075" cy="904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3812540" y="3686810"/>
            <a:ext cx="3632200" cy="798195"/>
            <a:chOff x="3594591" y="3876895"/>
            <a:chExt cx="3730843" cy="841341"/>
          </a:xfrm>
        </p:grpSpPr>
        <p:sp>
          <p:nvSpPr>
            <p:cNvPr id="64" name="任意多边形 63"/>
            <p:cNvSpPr/>
            <p:nvPr>
              <p:custDataLst>
                <p:tags r:id="rId5"/>
              </p:custDataLst>
            </p:nvPr>
          </p:nvSpPr>
          <p:spPr>
            <a:xfrm rot="4985234" flipH="1">
              <a:off x="5039342" y="2432144"/>
              <a:ext cx="841341" cy="3730843"/>
            </a:xfrm>
            <a:custGeom>
              <a:avLst/>
              <a:gdLst>
                <a:gd name="connsiteX0" fmla="*/ 224414 w 812057"/>
                <a:gd name="connsiteY0" fmla="*/ 3467683 h 3730843"/>
                <a:gd name="connsiteX1" fmla="*/ 224278 w 812057"/>
                <a:gd name="connsiteY1" fmla="*/ 3440218 h 3730843"/>
                <a:gd name="connsiteX2" fmla="*/ 221508 w 812057"/>
                <a:gd name="connsiteY2" fmla="*/ 3440218 h 3730843"/>
                <a:gd name="connsiteX3" fmla="*/ 365992 w 812057"/>
                <a:gd name="connsiteY3" fmla="*/ 734655 h 3730843"/>
                <a:gd name="connsiteX4" fmla="*/ 0 w 812057"/>
                <a:gd name="connsiteY4" fmla="*/ 773385 h 3730843"/>
                <a:gd name="connsiteX5" fmla="*/ 622239 w 812057"/>
                <a:gd name="connsiteY5" fmla="*/ 0 h 3730843"/>
                <a:gd name="connsiteX6" fmla="*/ 645919 w 812057"/>
                <a:gd name="connsiteY6" fmla="*/ 443433 h 3730843"/>
                <a:gd name="connsiteX7" fmla="*/ 651988 w 812057"/>
                <a:gd name="connsiteY7" fmla="*/ 442791 h 3730843"/>
                <a:gd name="connsiteX8" fmla="*/ 812057 w 812057"/>
                <a:gd name="connsiteY8" fmla="*/ 3440218 h 3730843"/>
                <a:gd name="connsiteX9" fmla="*/ 809489 w 812057"/>
                <a:gd name="connsiteY9" fmla="*/ 3440218 h 3730843"/>
                <a:gd name="connsiteX10" fmla="*/ 809613 w 812057"/>
                <a:gd name="connsiteY10" fmla="*/ 3465356 h 3730843"/>
                <a:gd name="connsiteX11" fmla="*/ 547814 w 812057"/>
                <a:gd name="connsiteY11" fmla="*/ 3729187 h 3730843"/>
                <a:gd name="connsiteX12" fmla="*/ 224414 w 812057"/>
                <a:gd name="connsiteY12" fmla="*/ 3467683 h 3730843"/>
                <a:gd name="connsiteX0-1" fmla="*/ 224414 w 812057"/>
                <a:gd name="connsiteY0-2" fmla="*/ 3467683 h 3730843"/>
                <a:gd name="connsiteX1-3" fmla="*/ 224278 w 812057"/>
                <a:gd name="connsiteY1-4" fmla="*/ 3440218 h 3730843"/>
                <a:gd name="connsiteX2-5" fmla="*/ 221508 w 812057"/>
                <a:gd name="connsiteY2-6" fmla="*/ 3440218 h 3730843"/>
                <a:gd name="connsiteX3-7" fmla="*/ 365992 w 812057"/>
                <a:gd name="connsiteY3-8" fmla="*/ 734655 h 3730843"/>
                <a:gd name="connsiteX4-9" fmla="*/ 0 w 812057"/>
                <a:gd name="connsiteY4-10" fmla="*/ 773385 h 3730843"/>
                <a:gd name="connsiteX5-11" fmla="*/ 622239 w 812057"/>
                <a:gd name="connsiteY5-12" fmla="*/ 0 h 3730843"/>
                <a:gd name="connsiteX6-13" fmla="*/ 645919 w 812057"/>
                <a:gd name="connsiteY6-14" fmla="*/ 443433 h 3730843"/>
                <a:gd name="connsiteX7-15" fmla="*/ 812057 w 812057"/>
                <a:gd name="connsiteY7-16" fmla="*/ 3440218 h 3730843"/>
                <a:gd name="connsiteX8-17" fmla="*/ 809489 w 812057"/>
                <a:gd name="connsiteY8-18" fmla="*/ 3440218 h 3730843"/>
                <a:gd name="connsiteX9-19" fmla="*/ 809613 w 812057"/>
                <a:gd name="connsiteY9-20" fmla="*/ 3465356 h 3730843"/>
                <a:gd name="connsiteX10-21" fmla="*/ 547814 w 812057"/>
                <a:gd name="connsiteY10-22" fmla="*/ 3729187 h 3730843"/>
                <a:gd name="connsiteX11-23" fmla="*/ 224414 w 812057"/>
                <a:gd name="connsiteY11-24" fmla="*/ 3467683 h 3730843"/>
                <a:gd name="connsiteX0-25" fmla="*/ 224414 w 812057"/>
                <a:gd name="connsiteY0-26" fmla="*/ 3467683 h 3730843"/>
                <a:gd name="connsiteX1-27" fmla="*/ 224278 w 812057"/>
                <a:gd name="connsiteY1-28" fmla="*/ 3440218 h 3730843"/>
                <a:gd name="connsiteX2-29" fmla="*/ 221508 w 812057"/>
                <a:gd name="connsiteY2-30" fmla="*/ 3440218 h 3730843"/>
                <a:gd name="connsiteX3-31" fmla="*/ 365992 w 812057"/>
                <a:gd name="connsiteY3-32" fmla="*/ 734655 h 3730843"/>
                <a:gd name="connsiteX4-33" fmla="*/ 0 w 812057"/>
                <a:gd name="connsiteY4-34" fmla="*/ 773385 h 3730843"/>
                <a:gd name="connsiteX5-35" fmla="*/ 622239 w 812057"/>
                <a:gd name="connsiteY5-36" fmla="*/ 0 h 3730843"/>
                <a:gd name="connsiteX6-37" fmla="*/ 812057 w 812057"/>
                <a:gd name="connsiteY6-38" fmla="*/ 3440218 h 3730843"/>
                <a:gd name="connsiteX7-39" fmla="*/ 809489 w 812057"/>
                <a:gd name="connsiteY7-40" fmla="*/ 3440218 h 3730843"/>
                <a:gd name="connsiteX8-41" fmla="*/ 809613 w 812057"/>
                <a:gd name="connsiteY8-42" fmla="*/ 3465356 h 3730843"/>
                <a:gd name="connsiteX9-43" fmla="*/ 547814 w 812057"/>
                <a:gd name="connsiteY9-44" fmla="*/ 3729187 h 3730843"/>
                <a:gd name="connsiteX10-45" fmla="*/ 224414 w 812057"/>
                <a:gd name="connsiteY10-46" fmla="*/ 3467683 h 37308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812057" h="3730843">
                  <a:moveTo>
                    <a:pt x="224414" y="3467683"/>
                  </a:moveTo>
                  <a:cubicBezTo>
                    <a:pt x="224369" y="3458528"/>
                    <a:pt x="224323" y="3449373"/>
                    <a:pt x="224278" y="3440218"/>
                  </a:cubicBezTo>
                  <a:lnTo>
                    <a:pt x="221508" y="3440218"/>
                  </a:lnTo>
                  <a:lnTo>
                    <a:pt x="365992" y="734655"/>
                  </a:lnTo>
                  <a:lnTo>
                    <a:pt x="0" y="773385"/>
                  </a:lnTo>
                  <a:lnTo>
                    <a:pt x="622239" y="0"/>
                  </a:lnTo>
                  <a:lnTo>
                    <a:pt x="812057" y="3440218"/>
                  </a:lnTo>
                  <a:lnTo>
                    <a:pt x="809489" y="3440218"/>
                  </a:lnTo>
                  <a:cubicBezTo>
                    <a:pt x="809530" y="3448597"/>
                    <a:pt x="809572" y="3456977"/>
                    <a:pt x="809613" y="3465356"/>
                  </a:cubicBezTo>
                  <a:cubicBezTo>
                    <a:pt x="796446" y="3601507"/>
                    <a:pt x="689141" y="3714232"/>
                    <a:pt x="547814" y="3729187"/>
                  </a:cubicBezTo>
                  <a:cubicBezTo>
                    <a:pt x="386296" y="3746279"/>
                    <a:pt x="241506" y="3629200"/>
                    <a:pt x="224414" y="34676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3764150" y="4167244"/>
              <a:ext cx="363948" cy="365610"/>
              <a:chOff x="4106064" y="1488444"/>
              <a:chExt cx="629838" cy="632714"/>
            </a:xfrm>
          </p:grpSpPr>
          <p:sp>
            <p:nvSpPr>
              <p:cNvPr id="66" name="Freeform 5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4106064" y="1571883"/>
                <a:ext cx="547688" cy="549275"/>
              </a:xfrm>
              <a:custGeom>
                <a:avLst/>
                <a:gdLst>
                  <a:gd name="T0" fmla="*/ 144 w 144"/>
                  <a:gd name="T1" fmla="*/ 72 h 144"/>
                  <a:gd name="T2" fmla="*/ 72 w 144"/>
                  <a:gd name="T3" fmla="*/ 144 h 144"/>
                  <a:gd name="T4" fmla="*/ 0 w 144"/>
                  <a:gd name="T5" fmla="*/ 72 h 144"/>
                  <a:gd name="T6" fmla="*/ 72 w 144"/>
                  <a:gd name="T7" fmla="*/ 0 h 144"/>
                  <a:gd name="T8" fmla="*/ 72 w 144"/>
                  <a:gd name="T9" fmla="*/ 72 h 144"/>
                  <a:gd name="T10" fmla="*/ 144 w 144"/>
                  <a:gd name="T11" fmla="*/ 7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144">
                    <a:moveTo>
                      <a:pt x="144" y="72"/>
                    </a:moveTo>
                    <a:cubicBezTo>
                      <a:pt x="144" y="112"/>
                      <a:pt x="112" y="144"/>
                      <a:pt x="72" y="144"/>
                    </a:cubicBezTo>
                    <a:cubicBezTo>
                      <a:pt x="32" y="144"/>
                      <a:pt x="0" y="112"/>
                      <a:pt x="0" y="72"/>
                    </a:cubicBezTo>
                    <a:cubicBezTo>
                      <a:pt x="0" y="32"/>
                      <a:pt x="32" y="0"/>
                      <a:pt x="72" y="0"/>
                    </a:cubicBezTo>
                    <a:cubicBezTo>
                      <a:pt x="72" y="72"/>
                      <a:pt x="72" y="72"/>
                      <a:pt x="72" y="72"/>
                    </a:cubicBezTo>
                    <a:lnTo>
                      <a:pt x="144" y="72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FFFFFF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7" name="Freeform 6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4439439" y="1488444"/>
                <a:ext cx="296463" cy="297751"/>
              </a:xfrm>
              <a:custGeom>
                <a:avLst/>
                <a:gdLst>
                  <a:gd name="T0" fmla="*/ 96 w 96"/>
                  <a:gd name="T1" fmla="*/ 96 h 96"/>
                  <a:gd name="T2" fmla="*/ 0 w 96"/>
                  <a:gd name="T3" fmla="*/ 0 h 96"/>
                  <a:gd name="T4" fmla="*/ 0 w 96"/>
                  <a:gd name="T5" fmla="*/ 96 h 96"/>
                  <a:gd name="T6" fmla="*/ 96 w 96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96">
                    <a:moveTo>
                      <a:pt x="96" y="96"/>
                    </a:moveTo>
                    <a:cubicBezTo>
                      <a:pt x="96" y="43"/>
                      <a:pt x="53" y="0"/>
                      <a:pt x="0" y="0"/>
                    </a:cubicBezTo>
                    <a:cubicBezTo>
                      <a:pt x="0" y="96"/>
                      <a:pt x="0" y="96"/>
                      <a:pt x="0" y="96"/>
                    </a:cubicBezTo>
                    <a:lnTo>
                      <a:pt x="96" y="96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3869690" y="2459990"/>
            <a:ext cx="3538220" cy="845820"/>
            <a:chOff x="3591714" y="2730260"/>
            <a:chExt cx="3730843" cy="812057"/>
          </a:xfrm>
        </p:grpSpPr>
        <p:sp>
          <p:nvSpPr>
            <p:cNvPr id="69" name="任意多边形 68"/>
            <p:cNvSpPr/>
            <p:nvPr>
              <p:custDataLst>
                <p:tags r:id="rId8"/>
              </p:custDataLst>
            </p:nvPr>
          </p:nvSpPr>
          <p:spPr>
            <a:xfrm rot="5793973">
              <a:off x="5051107" y="1270867"/>
              <a:ext cx="812057" cy="3730843"/>
            </a:xfrm>
            <a:custGeom>
              <a:avLst/>
              <a:gdLst>
                <a:gd name="connsiteX0" fmla="*/ 224414 w 812057"/>
                <a:gd name="connsiteY0" fmla="*/ 3467683 h 3730843"/>
                <a:gd name="connsiteX1" fmla="*/ 224278 w 812057"/>
                <a:gd name="connsiteY1" fmla="*/ 3440218 h 3730843"/>
                <a:gd name="connsiteX2" fmla="*/ 221508 w 812057"/>
                <a:gd name="connsiteY2" fmla="*/ 3440218 h 3730843"/>
                <a:gd name="connsiteX3" fmla="*/ 365992 w 812057"/>
                <a:gd name="connsiteY3" fmla="*/ 734655 h 3730843"/>
                <a:gd name="connsiteX4" fmla="*/ 0 w 812057"/>
                <a:gd name="connsiteY4" fmla="*/ 773385 h 3730843"/>
                <a:gd name="connsiteX5" fmla="*/ 622239 w 812057"/>
                <a:gd name="connsiteY5" fmla="*/ 0 h 3730843"/>
                <a:gd name="connsiteX6" fmla="*/ 645919 w 812057"/>
                <a:gd name="connsiteY6" fmla="*/ 443433 h 3730843"/>
                <a:gd name="connsiteX7" fmla="*/ 651988 w 812057"/>
                <a:gd name="connsiteY7" fmla="*/ 442791 h 3730843"/>
                <a:gd name="connsiteX8" fmla="*/ 812057 w 812057"/>
                <a:gd name="connsiteY8" fmla="*/ 3440218 h 3730843"/>
                <a:gd name="connsiteX9" fmla="*/ 809489 w 812057"/>
                <a:gd name="connsiteY9" fmla="*/ 3440218 h 3730843"/>
                <a:gd name="connsiteX10" fmla="*/ 809613 w 812057"/>
                <a:gd name="connsiteY10" fmla="*/ 3465356 h 3730843"/>
                <a:gd name="connsiteX11" fmla="*/ 547814 w 812057"/>
                <a:gd name="connsiteY11" fmla="*/ 3729187 h 3730843"/>
                <a:gd name="connsiteX12" fmla="*/ 224414 w 812057"/>
                <a:gd name="connsiteY12" fmla="*/ 3467683 h 3730843"/>
                <a:gd name="connsiteX0-1" fmla="*/ 224414 w 812057"/>
                <a:gd name="connsiteY0-2" fmla="*/ 3467683 h 3730843"/>
                <a:gd name="connsiteX1-3" fmla="*/ 224278 w 812057"/>
                <a:gd name="connsiteY1-4" fmla="*/ 3440218 h 3730843"/>
                <a:gd name="connsiteX2-5" fmla="*/ 221508 w 812057"/>
                <a:gd name="connsiteY2-6" fmla="*/ 3440218 h 3730843"/>
                <a:gd name="connsiteX3-7" fmla="*/ 365992 w 812057"/>
                <a:gd name="connsiteY3-8" fmla="*/ 734655 h 3730843"/>
                <a:gd name="connsiteX4-9" fmla="*/ 0 w 812057"/>
                <a:gd name="connsiteY4-10" fmla="*/ 773385 h 3730843"/>
                <a:gd name="connsiteX5-11" fmla="*/ 622239 w 812057"/>
                <a:gd name="connsiteY5-12" fmla="*/ 0 h 3730843"/>
                <a:gd name="connsiteX6-13" fmla="*/ 645919 w 812057"/>
                <a:gd name="connsiteY6-14" fmla="*/ 443433 h 3730843"/>
                <a:gd name="connsiteX7-15" fmla="*/ 812057 w 812057"/>
                <a:gd name="connsiteY7-16" fmla="*/ 3440218 h 3730843"/>
                <a:gd name="connsiteX8-17" fmla="*/ 809489 w 812057"/>
                <a:gd name="connsiteY8-18" fmla="*/ 3440218 h 3730843"/>
                <a:gd name="connsiteX9-19" fmla="*/ 809613 w 812057"/>
                <a:gd name="connsiteY9-20" fmla="*/ 3465356 h 3730843"/>
                <a:gd name="connsiteX10-21" fmla="*/ 547814 w 812057"/>
                <a:gd name="connsiteY10-22" fmla="*/ 3729187 h 3730843"/>
                <a:gd name="connsiteX11-23" fmla="*/ 224414 w 812057"/>
                <a:gd name="connsiteY11-24" fmla="*/ 3467683 h 3730843"/>
                <a:gd name="connsiteX0-25" fmla="*/ 224414 w 812057"/>
                <a:gd name="connsiteY0-26" fmla="*/ 3467683 h 3730843"/>
                <a:gd name="connsiteX1-27" fmla="*/ 224278 w 812057"/>
                <a:gd name="connsiteY1-28" fmla="*/ 3440218 h 3730843"/>
                <a:gd name="connsiteX2-29" fmla="*/ 221508 w 812057"/>
                <a:gd name="connsiteY2-30" fmla="*/ 3440218 h 3730843"/>
                <a:gd name="connsiteX3-31" fmla="*/ 365992 w 812057"/>
                <a:gd name="connsiteY3-32" fmla="*/ 734655 h 3730843"/>
                <a:gd name="connsiteX4-33" fmla="*/ 0 w 812057"/>
                <a:gd name="connsiteY4-34" fmla="*/ 773385 h 3730843"/>
                <a:gd name="connsiteX5-35" fmla="*/ 622239 w 812057"/>
                <a:gd name="connsiteY5-36" fmla="*/ 0 h 3730843"/>
                <a:gd name="connsiteX6-37" fmla="*/ 812057 w 812057"/>
                <a:gd name="connsiteY6-38" fmla="*/ 3440218 h 3730843"/>
                <a:gd name="connsiteX7-39" fmla="*/ 809489 w 812057"/>
                <a:gd name="connsiteY7-40" fmla="*/ 3440218 h 3730843"/>
                <a:gd name="connsiteX8-41" fmla="*/ 809613 w 812057"/>
                <a:gd name="connsiteY8-42" fmla="*/ 3465356 h 3730843"/>
                <a:gd name="connsiteX9-43" fmla="*/ 547814 w 812057"/>
                <a:gd name="connsiteY9-44" fmla="*/ 3729187 h 3730843"/>
                <a:gd name="connsiteX10-45" fmla="*/ 224414 w 812057"/>
                <a:gd name="connsiteY10-46" fmla="*/ 3467683 h 37308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</a:cxnLst>
              <a:rect l="l" t="t" r="r" b="b"/>
              <a:pathLst>
                <a:path w="812057" h="3730843">
                  <a:moveTo>
                    <a:pt x="224414" y="3467683"/>
                  </a:moveTo>
                  <a:cubicBezTo>
                    <a:pt x="224369" y="3458528"/>
                    <a:pt x="224323" y="3449373"/>
                    <a:pt x="224278" y="3440218"/>
                  </a:cubicBezTo>
                  <a:lnTo>
                    <a:pt x="221508" y="3440218"/>
                  </a:lnTo>
                  <a:lnTo>
                    <a:pt x="365992" y="734655"/>
                  </a:lnTo>
                  <a:lnTo>
                    <a:pt x="0" y="773385"/>
                  </a:lnTo>
                  <a:lnTo>
                    <a:pt x="622239" y="0"/>
                  </a:lnTo>
                  <a:lnTo>
                    <a:pt x="812057" y="3440218"/>
                  </a:lnTo>
                  <a:lnTo>
                    <a:pt x="809489" y="3440218"/>
                  </a:lnTo>
                  <a:cubicBezTo>
                    <a:pt x="809530" y="3448597"/>
                    <a:pt x="809572" y="3456977"/>
                    <a:pt x="809613" y="3465356"/>
                  </a:cubicBezTo>
                  <a:cubicBezTo>
                    <a:pt x="796446" y="3601507"/>
                    <a:pt x="689141" y="3714232"/>
                    <a:pt x="547814" y="3729187"/>
                  </a:cubicBezTo>
                  <a:cubicBezTo>
                    <a:pt x="386296" y="3746279"/>
                    <a:pt x="241506" y="3629200"/>
                    <a:pt x="224414" y="346768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3725996" y="2909896"/>
              <a:ext cx="360319" cy="316537"/>
              <a:chOff x="5940425" y="1247775"/>
              <a:chExt cx="735013" cy="555625"/>
            </a:xfrm>
          </p:grpSpPr>
          <p:sp>
            <p:nvSpPr>
              <p:cNvPr id="71" name="AutoShape 13"/>
              <p:cNvSpPr>
                <a:spLocks noChangeAspect="1" noChangeArrowheads="1" noTextEdit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5943600" y="1247775"/>
                <a:ext cx="731838" cy="552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Freeform 15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5940425" y="1250950"/>
                <a:ext cx="731838" cy="552450"/>
              </a:xfrm>
              <a:custGeom>
                <a:avLst/>
                <a:gdLst>
                  <a:gd name="T0" fmla="*/ 180 w 192"/>
                  <a:gd name="T1" fmla="*/ 0 h 144"/>
                  <a:gd name="T2" fmla="*/ 12 w 192"/>
                  <a:gd name="T3" fmla="*/ 0 h 144"/>
                  <a:gd name="T4" fmla="*/ 0 w 192"/>
                  <a:gd name="T5" fmla="*/ 12 h 144"/>
                  <a:gd name="T6" fmla="*/ 0 w 192"/>
                  <a:gd name="T7" fmla="*/ 116 h 144"/>
                  <a:gd name="T8" fmla="*/ 13 w 192"/>
                  <a:gd name="T9" fmla="*/ 128 h 144"/>
                  <a:gd name="T10" fmla="*/ 78 w 192"/>
                  <a:gd name="T11" fmla="*/ 128 h 144"/>
                  <a:gd name="T12" fmla="*/ 72 w 192"/>
                  <a:gd name="T13" fmla="*/ 138 h 144"/>
                  <a:gd name="T14" fmla="*/ 74 w 192"/>
                  <a:gd name="T15" fmla="*/ 144 h 144"/>
                  <a:gd name="T16" fmla="*/ 76 w 192"/>
                  <a:gd name="T17" fmla="*/ 144 h 144"/>
                  <a:gd name="T18" fmla="*/ 80 w 192"/>
                  <a:gd name="T19" fmla="*/ 142 h 144"/>
                  <a:gd name="T20" fmla="*/ 86 w 192"/>
                  <a:gd name="T21" fmla="*/ 128 h 144"/>
                  <a:gd name="T22" fmla="*/ 106 w 192"/>
                  <a:gd name="T23" fmla="*/ 128 h 144"/>
                  <a:gd name="T24" fmla="*/ 112 w 192"/>
                  <a:gd name="T25" fmla="*/ 142 h 144"/>
                  <a:gd name="T26" fmla="*/ 116 w 192"/>
                  <a:gd name="T27" fmla="*/ 144 h 144"/>
                  <a:gd name="T28" fmla="*/ 118 w 192"/>
                  <a:gd name="T29" fmla="*/ 144 h 144"/>
                  <a:gd name="T30" fmla="*/ 120 w 192"/>
                  <a:gd name="T31" fmla="*/ 138 h 144"/>
                  <a:gd name="T32" fmla="*/ 114 w 192"/>
                  <a:gd name="T33" fmla="*/ 128 h 144"/>
                  <a:gd name="T34" fmla="*/ 181 w 192"/>
                  <a:gd name="T35" fmla="*/ 128 h 144"/>
                  <a:gd name="T36" fmla="*/ 192 w 192"/>
                  <a:gd name="T37" fmla="*/ 116 h 144"/>
                  <a:gd name="T38" fmla="*/ 192 w 192"/>
                  <a:gd name="T39" fmla="*/ 12 h 144"/>
                  <a:gd name="T40" fmla="*/ 180 w 192"/>
                  <a:gd name="T41" fmla="*/ 0 h 144"/>
                  <a:gd name="T42" fmla="*/ 176 w 192"/>
                  <a:gd name="T43" fmla="*/ 108 h 144"/>
                  <a:gd name="T44" fmla="*/ 172 w 192"/>
                  <a:gd name="T45" fmla="*/ 112 h 144"/>
                  <a:gd name="T46" fmla="*/ 20 w 192"/>
                  <a:gd name="T47" fmla="*/ 112 h 144"/>
                  <a:gd name="T48" fmla="*/ 16 w 192"/>
                  <a:gd name="T49" fmla="*/ 108 h 144"/>
                  <a:gd name="T50" fmla="*/ 16 w 192"/>
                  <a:gd name="T51" fmla="*/ 20 h 144"/>
                  <a:gd name="T52" fmla="*/ 20 w 192"/>
                  <a:gd name="T53" fmla="*/ 16 h 144"/>
                  <a:gd name="T54" fmla="*/ 172 w 192"/>
                  <a:gd name="T55" fmla="*/ 16 h 144"/>
                  <a:gd name="T56" fmla="*/ 176 w 192"/>
                  <a:gd name="T57" fmla="*/ 20 h 144"/>
                  <a:gd name="T58" fmla="*/ 176 w 192"/>
                  <a:gd name="T59" fmla="*/ 10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2" h="144">
                    <a:moveTo>
                      <a:pt x="18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6" y="128"/>
                      <a:pt x="13" y="128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1" y="140"/>
                      <a:pt x="72" y="143"/>
                      <a:pt x="74" y="144"/>
                    </a:cubicBezTo>
                    <a:cubicBezTo>
                      <a:pt x="75" y="144"/>
                      <a:pt x="75" y="144"/>
                      <a:pt x="76" y="144"/>
                    </a:cubicBezTo>
                    <a:cubicBezTo>
                      <a:pt x="77" y="144"/>
                      <a:pt x="79" y="143"/>
                      <a:pt x="80" y="142"/>
                    </a:cubicBezTo>
                    <a:cubicBezTo>
                      <a:pt x="86" y="128"/>
                      <a:pt x="86" y="128"/>
                      <a:pt x="86" y="128"/>
                    </a:cubicBezTo>
                    <a:cubicBezTo>
                      <a:pt x="106" y="128"/>
                      <a:pt x="106" y="128"/>
                      <a:pt x="106" y="128"/>
                    </a:cubicBezTo>
                    <a:cubicBezTo>
                      <a:pt x="112" y="142"/>
                      <a:pt x="112" y="142"/>
                      <a:pt x="112" y="142"/>
                    </a:cubicBezTo>
                    <a:cubicBezTo>
                      <a:pt x="113" y="143"/>
                      <a:pt x="115" y="144"/>
                      <a:pt x="116" y="144"/>
                    </a:cubicBezTo>
                    <a:cubicBezTo>
                      <a:pt x="117" y="144"/>
                      <a:pt x="117" y="144"/>
                      <a:pt x="118" y="144"/>
                    </a:cubicBezTo>
                    <a:cubicBezTo>
                      <a:pt x="120" y="143"/>
                      <a:pt x="121" y="140"/>
                      <a:pt x="120" y="138"/>
                    </a:cubicBezTo>
                    <a:cubicBezTo>
                      <a:pt x="114" y="128"/>
                      <a:pt x="114" y="128"/>
                      <a:pt x="114" y="128"/>
                    </a:cubicBezTo>
                    <a:cubicBezTo>
                      <a:pt x="181" y="128"/>
                      <a:pt x="181" y="128"/>
                      <a:pt x="181" y="128"/>
                    </a:cubicBezTo>
                    <a:cubicBezTo>
                      <a:pt x="187" y="128"/>
                      <a:pt x="192" y="122"/>
                      <a:pt x="192" y="116"/>
                    </a:cubicBezTo>
                    <a:cubicBezTo>
                      <a:pt x="192" y="12"/>
                      <a:pt x="192" y="12"/>
                      <a:pt x="192" y="12"/>
                    </a:cubicBezTo>
                    <a:cubicBezTo>
                      <a:pt x="192" y="5"/>
                      <a:pt x="187" y="0"/>
                      <a:pt x="180" y="0"/>
                    </a:cubicBezTo>
                    <a:close/>
                    <a:moveTo>
                      <a:pt x="176" y="108"/>
                    </a:moveTo>
                    <a:cubicBezTo>
                      <a:pt x="176" y="110"/>
                      <a:pt x="174" y="112"/>
                      <a:pt x="172" y="112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18" y="112"/>
                      <a:pt x="16" y="110"/>
                      <a:pt x="16" y="108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8"/>
                      <a:pt x="18" y="16"/>
                      <a:pt x="20" y="16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4" y="16"/>
                      <a:pt x="176" y="18"/>
                      <a:pt x="176" y="20"/>
                    </a:cubicBezTo>
                    <a:lnTo>
                      <a:pt x="176" y="1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3" name="TextBox 37"/>
          <p:cNvSpPr txBox="1"/>
          <p:nvPr>
            <p:custDataLst>
              <p:tags r:id="rId11"/>
            </p:custDataLst>
          </p:nvPr>
        </p:nvSpPr>
        <p:spPr>
          <a:xfrm>
            <a:off x="902970" y="4098290"/>
            <a:ext cx="2654935" cy="10115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 dirty="0">
                <a:solidFill>
                  <a:schemeClr val="bg1"/>
                </a:solidFill>
              </a:rPr>
              <a:t>成为众多人获取信息、解决问题和拓展视野的重要平台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4" name="TextBox 37"/>
          <p:cNvSpPr txBox="1"/>
          <p:nvPr>
            <p:custDataLst>
              <p:tags r:id="rId12"/>
            </p:custDataLst>
          </p:nvPr>
        </p:nvSpPr>
        <p:spPr>
          <a:xfrm>
            <a:off x="902970" y="3238500"/>
            <a:ext cx="2787650" cy="4991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 dirty="0">
                <a:solidFill>
                  <a:schemeClr val="bg1"/>
                </a:solidFill>
              </a:rPr>
              <a:t>问题的答案以高质量内容著称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5" name="TextBox 37"/>
          <p:cNvSpPr txBox="1"/>
          <p:nvPr>
            <p:custDataLst>
              <p:tags r:id="rId13"/>
            </p:custDataLst>
          </p:nvPr>
        </p:nvSpPr>
        <p:spPr>
          <a:xfrm>
            <a:off x="902970" y="2197100"/>
            <a:ext cx="2816225" cy="8375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 dirty="0">
                <a:solidFill>
                  <a:schemeClr val="bg1"/>
                </a:solidFill>
              </a:rPr>
              <a:t>大量专业人士、学者和爱好者在此互动、分享知识和经验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6" name="TextBox 37"/>
          <p:cNvSpPr txBox="1"/>
          <p:nvPr>
            <p:custDataLst>
              <p:tags r:id="rId14"/>
            </p:custDataLst>
          </p:nvPr>
        </p:nvSpPr>
        <p:spPr>
          <a:xfrm>
            <a:off x="8124825" y="4590415"/>
            <a:ext cx="2193290" cy="448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/>
            <a:r>
              <a:rPr lang="zh-CN" altLang="en-US" sz="2000" spc="-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在线知识分享平台</a:t>
            </a:r>
            <a:endParaRPr lang="zh-CN" altLang="en-US" sz="2000" spc="-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77" name="图片 7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935" y="2359660"/>
            <a:ext cx="1957705" cy="1976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92498" y="285760"/>
            <a:ext cx="828808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二、需求分析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/>
          <p:cNvSpPr txBox="1"/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37" name="组合 36"/>
          <p:cNvGrpSpPr/>
          <p:nvPr/>
        </p:nvGrpSpPr>
        <p:grpSpPr>
          <a:xfrm>
            <a:off x="3733800" y="1594485"/>
            <a:ext cx="1891665" cy="1956435"/>
            <a:chOff x="3333470" y="1465334"/>
            <a:chExt cx="1425662" cy="1433908"/>
          </a:xfrm>
          <a:solidFill>
            <a:schemeClr val="accent2"/>
          </a:solidFill>
        </p:grpSpPr>
        <p:sp>
          <p:nvSpPr>
            <p:cNvPr id="38" name="椭圆 75"/>
            <p:cNvSpPr/>
            <p:nvPr>
              <p:custDataLst>
                <p:tags r:id="rId1"/>
              </p:custDataLst>
            </p:nvPr>
          </p:nvSpPr>
          <p:spPr>
            <a:xfrm>
              <a:off x="3333470" y="1465334"/>
              <a:ext cx="1425662" cy="1433908"/>
            </a:xfrm>
            <a:custGeom>
              <a:avLst/>
              <a:gdLst/>
              <a:ahLst/>
              <a:cxnLst/>
              <a:rect l="l" t="t" r="r" b="b"/>
              <a:pathLst>
                <a:path w="1425662" h="1433908">
                  <a:moveTo>
                    <a:pt x="584366" y="0"/>
                  </a:moveTo>
                  <a:cubicBezTo>
                    <a:pt x="667535" y="0"/>
                    <a:pt x="734956" y="67421"/>
                    <a:pt x="734956" y="150590"/>
                  </a:cubicBezTo>
                  <a:cubicBezTo>
                    <a:pt x="734956" y="197370"/>
                    <a:pt x="713626" y="239167"/>
                    <a:pt x="678832" y="265176"/>
                  </a:cubicBezTo>
                  <a:lnTo>
                    <a:pt x="1168733" y="265176"/>
                  </a:lnTo>
                  <a:lnTo>
                    <a:pt x="1168733" y="716520"/>
                  </a:lnTo>
                  <a:cubicBezTo>
                    <a:pt x="1193634" y="695548"/>
                    <a:pt x="1225973" y="684721"/>
                    <a:pt x="1260841" y="684721"/>
                  </a:cubicBezTo>
                  <a:cubicBezTo>
                    <a:pt x="1351870" y="684721"/>
                    <a:pt x="1425662" y="758513"/>
                    <a:pt x="1425662" y="849542"/>
                  </a:cubicBezTo>
                  <a:cubicBezTo>
                    <a:pt x="1425662" y="940571"/>
                    <a:pt x="1351870" y="1014363"/>
                    <a:pt x="1260841" y="1014363"/>
                  </a:cubicBezTo>
                  <a:cubicBezTo>
                    <a:pt x="1225973" y="1014363"/>
                    <a:pt x="1193634" y="1003536"/>
                    <a:pt x="1168733" y="982566"/>
                  </a:cubicBezTo>
                  <a:lnTo>
                    <a:pt x="1168733" y="1433908"/>
                  </a:lnTo>
                  <a:lnTo>
                    <a:pt x="765724" y="1433908"/>
                  </a:lnTo>
                  <a:cubicBezTo>
                    <a:pt x="770905" y="1418114"/>
                    <a:pt x="773249" y="1401256"/>
                    <a:pt x="773249" y="1383851"/>
                  </a:cubicBezTo>
                  <a:cubicBezTo>
                    <a:pt x="773249" y="1279093"/>
                    <a:pt x="688325" y="1194168"/>
                    <a:pt x="583566" y="1194168"/>
                  </a:cubicBezTo>
                  <a:cubicBezTo>
                    <a:pt x="478807" y="1194168"/>
                    <a:pt x="393882" y="1279093"/>
                    <a:pt x="393882" y="1383851"/>
                  </a:cubicBezTo>
                  <a:cubicBezTo>
                    <a:pt x="393882" y="1401256"/>
                    <a:pt x="396227" y="1418114"/>
                    <a:pt x="401408" y="1433908"/>
                  </a:cubicBezTo>
                  <a:lnTo>
                    <a:pt x="0" y="1433908"/>
                  </a:lnTo>
                  <a:lnTo>
                    <a:pt x="0" y="265176"/>
                  </a:lnTo>
                  <a:lnTo>
                    <a:pt x="489901" y="265176"/>
                  </a:lnTo>
                  <a:cubicBezTo>
                    <a:pt x="455106" y="239167"/>
                    <a:pt x="433776" y="197370"/>
                    <a:pt x="433776" y="150590"/>
                  </a:cubicBezTo>
                  <a:cubicBezTo>
                    <a:pt x="433776" y="67421"/>
                    <a:pt x="501197" y="0"/>
                    <a:pt x="584366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130">
                <a:defRPr/>
              </a:pPr>
              <a:endParaRPr lang="zh-CN" altLang="en-US" sz="2395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>
              <p:custDataLst>
                <p:tags r:id="rId2"/>
              </p:custDataLst>
            </p:nvPr>
          </p:nvSpPr>
          <p:spPr>
            <a:xfrm>
              <a:off x="3419935" y="2022270"/>
              <a:ext cx="1023592" cy="560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>
              <a:noAutofit/>
            </a:bodyPr>
            <a:lstStyle/>
            <a:p>
              <a:pPr algn="ctr" defTabSz="913130">
                <a:defRPr/>
              </a:pPr>
              <a:r>
                <a:rPr lang="zh-CN" altLang="en-US" sz="1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培养</a:t>
              </a:r>
              <a:endPara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130">
                <a:defRPr/>
              </a:pPr>
              <a:r>
                <a:rPr lang="zh-CN" altLang="en-US" sz="1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花费</a:t>
              </a:r>
              <a:endPara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07410" y="3429000"/>
            <a:ext cx="1867535" cy="1901825"/>
            <a:chOff x="3095836" y="2683748"/>
            <a:chExt cx="1406366" cy="1392560"/>
          </a:xfrm>
          <a:solidFill>
            <a:schemeClr val="accent1"/>
          </a:solidFill>
        </p:grpSpPr>
        <p:sp>
          <p:nvSpPr>
            <p:cNvPr id="41" name="矩形 65"/>
            <p:cNvSpPr/>
            <p:nvPr>
              <p:custDataLst>
                <p:tags r:id="rId3"/>
              </p:custDataLst>
            </p:nvPr>
          </p:nvSpPr>
          <p:spPr>
            <a:xfrm>
              <a:off x="3095836" y="2683748"/>
              <a:ext cx="1406366" cy="1392560"/>
            </a:xfrm>
            <a:custGeom>
              <a:avLst/>
              <a:gdLst/>
              <a:ahLst/>
              <a:cxnLst/>
              <a:rect l="l" t="t" r="r" b="b"/>
              <a:pathLst>
                <a:path w="1406366" h="1392560">
                  <a:moveTo>
                    <a:pt x="822000" y="0"/>
                  </a:moveTo>
                  <a:cubicBezTo>
                    <a:pt x="913029" y="0"/>
                    <a:pt x="986821" y="73793"/>
                    <a:pt x="986821" y="164821"/>
                  </a:cubicBezTo>
                  <a:cubicBezTo>
                    <a:pt x="986821" y="185675"/>
                    <a:pt x="982948" y="205623"/>
                    <a:pt x="975467" y="223828"/>
                  </a:cubicBezTo>
                  <a:lnTo>
                    <a:pt x="1406366" y="223828"/>
                  </a:lnTo>
                  <a:lnTo>
                    <a:pt x="1406366" y="633859"/>
                  </a:lnTo>
                  <a:cubicBezTo>
                    <a:pt x="1386081" y="625588"/>
                    <a:pt x="1363875" y="621361"/>
                    <a:pt x="1340681" y="621361"/>
                  </a:cubicBezTo>
                  <a:cubicBezTo>
                    <a:pt x="1237497" y="621361"/>
                    <a:pt x="1153848" y="705009"/>
                    <a:pt x="1153848" y="808194"/>
                  </a:cubicBezTo>
                  <a:cubicBezTo>
                    <a:pt x="1153848" y="911379"/>
                    <a:pt x="1237497" y="995027"/>
                    <a:pt x="1340681" y="995027"/>
                  </a:cubicBezTo>
                  <a:cubicBezTo>
                    <a:pt x="1363875" y="995027"/>
                    <a:pt x="1386081" y="990802"/>
                    <a:pt x="1406366" y="982530"/>
                  </a:cubicBezTo>
                  <a:lnTo>
                    <a:pt x="1406366" y="1392560"/>
                  </a:lnTo>
                  <a:lnTo>
                    <a:pt x="237634" y="1392560"/>
                  </a:lnTo>
                  <a:lnTo>
                    <a:pt x="237634" y="927784"/>
                  </a:lnTo>
                  <a:cubicBezTo>
                    <a:pt x="214351" y="948086"/>
                    <a:pt x="183720" y="958784"/>
                    <a:pt x="150590" y="958784"/>
                  </a:cubicBezTo>
                  <a:cubicBezTo>
                    <a:pt x="67421" y="958784"/>
                    <a:pt x="0" y="891363"/>
                    <a:pt x="0" y="808194"/>
                  </a:cubicBezTo>
                  <a:cubicBezTo>
                    <a:pt x="0" y="725025"/>
                    <a:pt x="67421" y="657604"/>
                    <a:pt x="150590" y="657604"/>
                  </a:cubicBezTo>
                  <a:cubicBezTo>
                    <a:pt x="183720" y="657604"/>
                    <a:pt x="214351" y="668302"/>
                    <a:pt x="237634" y="688604"/>
                  </a:cubicBezTo>
                  <a:lnTo>
                    <a:pt x="237634" y="223828"/>
                  </a:lnTo>
                  <a:lnTo>
                    <a:pt x="668533" y="223828"/>
                  </a:lnTo>
                  <a:cubicBezTo>
                    <a:pt x="661052" y="205623"/>
                    <a:pt x="657179" y="185675"/>
                    <a:pt x="657179" y="164821"/>
                  </a:cubicBezTo>
                  <a:cubicBezTo>
                    <a:pt x="657179" y="73793"/>
                    <a:pt x="730972" y="0"/>
                    <a:pt x="82200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130">
                <a:defRPr/>
              </a:pPr>
              <a:endParaRPr lang="zh-CN" altLang="en-US" sz="2395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4"/>
              </p:custDataLst>
            </p:nvPr>
          </p:nvSpPr>
          <p:spPr>
            <a:xfrm>
              <a:off x="3419872" y="3210366"/>
              <a:ext cx="1008112" cy="427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pPr algn="ctr" defTabSz="913130">
                <a:defRPr/>
              </a:pPr>
              <a:r>
                <a:rPr lang="zh-CN" altLang="en-US" sz="1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排版</a:t>
              </a:r>
              <a:endPara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130">
                <a:defRPr/>
              </a:pPr>
              <a:r>
                <a:rPr lang="zh-CN" altLang="en-US" sz="1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插图</a:t>
              </a:r>
              <a:endPara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625465" y="1963420"/>
            <a:ext cx="1838960" cy="1922780"/>
            <a:chOff x="4519392" y="1730510"/>
            <a:chExt cx="1384756" cy="1408472"/>
          </a:xfrm>
          <a:solidFill>
            <a:schemeClr val="accent1"/>
          </a:solidFill>
        </p:grpSpPr>
        <p:sp>
          <p:nvSpPr>
            <p:cNvPr id="44" name="椭圆 76"/>
            <p:cNvSpPr/>
            <p:nvPr>
              <p:custDataLst>
                <p:tags r:id="rId5"/>
              </p:custDataLst>
            </p:nvPr>
          </p:nvSpPr>
          <p:spPr>
            <a:xfrm>
              <a:off x="4519392" y="1730510"/>
              <a:ext cx="1384756" cy="1408472"/>
            </a:xfrm>
            <a:custGeom>
              <a:avLst/>
              <a:gdLst/>
              <a:ahLst/>
              <a:cxnLst/>
              <a:rect l="l" t="t" r="r" b="b"/>
              <a:pathLst>
                <a:path w="1384756" h="1408472">
                  <a:moveTo>
                    <a:pt x="0" y="0"/>
                  </a:moveTo>
                  <a:lnTo>
                    <a:pt x="1168732" y="0"/>
                  </a:lnTo>
                  <a:lnTo>
                    <a:pt x="1168732" y="450207"/>
                  </a:lnTo>
                  <a:cubicBezTo>
                    <a:pt x="1188073" y="439244"/>
                    <a:pt x="1210481" y="433776"/>
                    <a:pt x="1234166" y="433776"/>
                  </a:cubicBezTo>
                  <a:cubicBezTo>
                    <a:pt x="1317335" y="433776"/>
                    <a:pt x="1384756" y="501197"/>
                    <a:pt x="1384756" y="584366"/>
                  </a:cubicBezTo>
                  <a:cubicBezTo>
                    <a:pt x="1384756" y="667535"/>
                    <a:pt x="1317335" y="734956"/>
                    <a:pt x="1234166" y="734956"/>
                  </a:cubicBezTo>
                  <a:cubicBezTo>
                    <a:pt x="1210481" y="734956"/>
                    <a:pt x="1188073" y="729488"/>
                    <a:pt x="1168732" y="718526"/>
                  </a:cubicBezTo>
                  <a:lnTo>
                    <a:pt x="1168732" y="1168732"/>
                  </a:lnTo>
                  <a:lnTo>
                    <a:pt x="728979" y="1168732"/>
                  </a:lnTo>
                  <a:cubicBezTo>
                    <a:pt x="742528" y="1190517"/>
                    <a:pt x="749187" y="1216306"/>
                    <a:pt x="749187" y="1243651"/>
                  </a:cubicBezTo>
                  <a:cubicBezTo>
                    <a:pt x="749187" y="1334680"/>
                    <a:pt x="675394" y="1408472"/>
                    <a:pt x="584366" y="1408472"/>
                  </a:cubicBezTo>
                  <a:cubicBezTo>
                    <a:pt x="493337" y="1408472"/>
                    <a:pt x="419545" y="1334680"/>
                    <a:pt x="419545" y="1243651"/>
                  </a:cubicBezTo>
                  <a:cubicBezTo>
                    <a:pt x="419545" y="1216306"/>
                    <a:pt x="426204" y="1190517"/>
                    <a:pt x="439754" y="1168732"/>
                  </a:cubicBezTo>
                  <a:lnTo>
                    <a:pt x="0" y="1168732"/>
                  </a:lnTo>
                  <a:lnTo>
                    <a:pt x="0" y="761099"/>
                  </a:lnTo>
                  <a:cubicBezTo>
                    <a:pt x="24839" y="773303"/>
                    <a:pt x="52809" y="779836"/>
                    <a:pt x="82305" y="779836"/>
                  </a:cubicBezTo>
                  <a:cubicBezTo>
                    <a:pt x="190260" y="779836"/>
                    <a:pt x="277774" y="692321"/>
                    <a:pt x="277774" y="584366"/>
                  </a:cubicBezTo>
                  <a:cubicBezTo>
                    <a:pt x="277774" y="476411"/>
                    <a:pt x="190260" y="388896"/>
                    <a:pt x="82305" y="388896"/>
                  </a:cubicBezTo>
                  <a:cubicBezTo>
                    <a:pt x="52809" y="388896"/>
                    <a:pt x="24839" y="395429"/>
                    <a:pt x="0" y="407633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130">
                <a:defRPr/>
              </a:pPr>
              <a:endParaRPr lang="zh-CN" altLang="en-US" sz="2395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>
              <p:custDataLst>
                <p:tags r:id="rId6"/>
              </p:custDataLst>
            </p:nvPr>
          </p:nvSpPr>
          <p:spPr>
            <a:xfrm>
              <a:off x="4672217" y="2022234"/>
              <a:ext cx="1008112" cy="427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pPr algn="ctr" defTabSz="913130">
                <a:defRPr/>
              </a:pPr>
              <a:r>
                <a:rPr lang="zh-CN" altLang="en-US" sz="1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endPara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130">
                <a:defRPr/>
              </a:pPr>
              <a:r>
                <a:rPr lang="zh-CN" altLang="en-US" sz="1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</a:t>
              </a:r>
              <a:endPara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306060" y="3736340"/>
            <a:ext cx="1861185" cy="1893570"/>
            <a:chOff x="4279652" y="2913298"/>
            <a:chExt cx="1401767" cy="1386644"/>
          </a:xfrm>
          <a:solidFill>
            <a:schemeClr val="accent2"/>
          </a:solidFill>
        </p:grpSpPr>
        <p:sp>
          <p:nvSpPr>
            <p:cNvPr id="47" name="椭圆 68"/>
            <p:cNvSpPr/>
            <p:nvPr>
              <p:custDataLst>
                <p:tags r:id="rId7"/>
              </p:custDataLst>
            </p:nvPr>
          </p:nvSpPr>
          <p:spPr>
            <a:xfrm>
              <a:off x="4279652" y="2913298"/>
              <a:ext cx="1401767" cy="1386644"/>
            </a:xfrm>
            <a:custGeom>
              <a:avLst/>
              <a:gdLst/>
              <a:ahLst/>
              <a:cxnLst/>
              <a:rect l="l" t="t" r="r" b="b"/>
              <a:pathLst>
                <a:path w="1401767" h="1386644">
                  <a:moveTo>
                    <a:pt x="233035" y="0"/>
                  </a:moveTo>
                  <a:lnTo>
                    <a:pt x="640881" y="0"/>
                  </a:lnTo>
                  <a:cubicBezTo>
                    <a:pt x="633096" y="19935"/>
                    <a:pt x="629318" y="41634"/>
                    <a:pt x="629318" y="64216"/>
                  </a:cubicBezTo>
                  <a:cubicBezTo>
                    <a:pt x="629318" y="173647"/>
                    <a:pt x="718028" y="262357"/>
                    <a:pt x="827459" y="262357"/>
                  </a:cubicBezTo>
                  <a:cubicBezTo>
                    <a:pt x="936890" y="262357"/>
                    <a:pt x="1025600" y="173647"/>
                    <a:pt x="1025600" y="64216"/>
                  </a:cubicBezTo>
                  <a:cubicBezTo>
                    <a:pt x="1025600" y="41634"/>
                    <a:pt x="1021823" y="19935"/>
                    <a:pt x="1014038" y="0"/>
                  </a:cubicBezTo>
                  <a:lnTo>
                    <a:pt x="1401767" y="0"/>
                  </a:lnTo>
                  <a:lnTo>
                    <a:pt x="1401767" y="1168732"/>
                  </a:lnTo>
                  <a:lnTo>
                    <a:pt x="956993" y="1168732"/>
                  </a:lnTo>
                  <a:cubicBezTo>
                    <a:pt x="968847" y="1188427"/>
                    <a:pt x="974696" y="1211557"/>
                    <a:pt x="974696" y="1236054"/>
                  </a:cubicBezTo>
                  <a:cubicBezTo>
                    <a:pt x="974696" y="1319223"/>
                    <a:pt x="907275" y="1386644"/>
                    <a:pt x="824106" y="1386644"/>
                  </a:cubicBezTo>
                  <a:cubicBezTo>
                    <a:pt x="740937" y="1386644"/>
                    <a:pt x="673516" y="1319223"/>
                    <a:pt x="673516" y="1236054"/>
                  </a:cubicBezTo>
                  <a:cubicBezTo>
                    <a:pt x="673516" y="1211557"/>
                    <a:pt x="679365" y="1188427"/>
                    <a:pt x="691220" y="1168732"/>
                  </a:cubicBezTo>
                  <a:lnTo>
                    <a:pt x="233035" y="1168732"/>
                  </a:lnTo>
                  <a:lnTo>
                    <a:pt x="233035" y="733499"/>
                  </a:lnTo>
                  <a:cubicBezTo>
                    <a:pt x="212516" y="743855"/>
                    <a:pt x="189291" y="749187"/>
                    <a:pt x="164821" y="749187"/>
                  </a:cubicBezTo>
                  <a:cubicBezTo>
                    <a:pt x="73793" y="749187"/>
                    <a:pt x="0" y="675395"/>
                    <a:pt x="0" y="584366"/>
                  </a:cubicBezTo>
                  <a:cubicBezTo>
                    <a:pt x="0" y="493338"/>
                    <a:pt x="73793" y="419545"/>
                    <a:pt x="164821" y="419545"/>
                  </a:cubicBezTo>
                  <a:cubicBezTo>
                    <a:pt x="189291" y="419545"/>
                    <a:pt x="212516" y="424878"/>
                    <a:pt x="233035" y="435233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130">
                <a:defRPr/>
              </a:pPr>
              <a:endParaRPr lang="zh-CN" altLang="en-US" sz="2395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>
              <p:custDataLst>
                <p:tags r:id="rId8"/>
              </p:custDataLst>
            </p:nvPr>
          </p:nvSpPr>
          <p:spPr>
            <a:xfrm>
              <a:off x="4608004" y="3210366"/>
              <a:ext cx="1008112" cy="4273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pPr algn="ctr" defTabSz="913130">
                <a:defRPr/>
              </a:pPr>
              <a:r>
                <a:rPr lang="zh-CN" altLang="en-US" sz="1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回答</a:t>
              </a:r>
              <a:endPara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130">
                <a:defRPr/>
              </a:pPr>
              <a:r>
                <a:rPr lang="zh-CN" altLang="en-US" sz="1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速度</a:t>
              </a:r>
              <a:endPara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TextBox 19"/>
          <p:cNvSpPr txBox="1"/>
          <p:nvPr>
            <p:custDataLst>
              <p:tags r:id="rId9"/>
            </p:custDataLst>
          </p:nvPr>
        </p:nvSpPr>
        <p:spPr>
          <a:xfrm>
            <a:off x="662940" y="2197100"/>
            <a:ext cx="2744470" cy="1327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3130"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人工培养账号所需时间长，所需资源，投入，人员，花销相对较大，AI则相对较小。</a:t>
            </a:r>
            <a:endParaRPr lang="zh-CN" altLang="en-US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27"/>
          <p:cNvSpPr txBox="1"/>
          <p:nvPr>
            <p:custDataLst>
              <p:tags r:id="rId10"/>
            </p:custDataLst>
          </p:nvPr>
        </p:nvSpPr>
        <p:spPr>
          <a:xfrm>
            <a:off x="675005" y="4003675"/>
            <a:ext cx="2732405" cy="1595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3130"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插图与排版也是重中之重，好的排版能留住更多的人，</a:t>
            </a:r>
            <a:r>
              <a:rPr lang="en-US" altLang="zh-CN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绘图排版突出重点。</a:t>
            </a:r>
            <a:endParaRPr lang="zh-CN" altLang="en-US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29"/>
          <p:cNvSpPr txBox="1"/>
          <p:nvPr>
            <p:custDataLst>
              <p:tags r:id="rId11"/>
            </p:custDataLst>
          </p:nvPr>
        </p:nvSpPr>
        <p:spPr>
          <a:xfrm>
            <a:off x="8148320" y="1920875"/>
            <a:ext cx="2956560" cy="13804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3130"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员工的知识储备全面性，查询资料花费时间较长，而AI则是互联网查询对比内置的数据库达到高质回答</a:t>
            </a:r>
            <a:endParaRPr lang="zh-CN" altLang="en-US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31"/>
          <p:cNvSpPr txBox="1"/>
          <p:nvPr>
            <p:custDataLst>
              <p:tags r:id="rId12"/>
            </p:custDataLst>
          </p:nvPr>
        </p:nvSpPr>
        <p:spPr>
          <a:xfrm>
            <a:off x="7995920" y="4003675"/>
            <a:ext cx="2927350" cy="1327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3130"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人工回答难以满足实时、快速回答需求，AI可以24小时运行，快速回答问题。</a:t>
            </a:r>
            <a:endParaRPr lang="zh-CN" altLang="en-US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三、技术支持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Technical support</a:t>
            </a:r>
            <a:endParaRPr lang="en-US" altLang="zh-CN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882650" y="2173605"/>
            <a:ext cx="9084310" cy="2238375"/>
            <a:chOff x="1390" y="3832"/>
            <a:chExt cx="12647" cy="3136"/>
          </a:xfrm>
        </p:grpSpPr>
        <p:sp>
          <p:nvSpPr>
            <p:cNvPr id="8" name="任意多边形 7"/>
            <p:cNvSpPr/>
            <p:nvPr>
              <p:custDataLst>
                <p:tags r:id="rId1"/>
              </p:custDataLst>
            </p:nvPr>
          </p:nvSpPr>
          <p:spPr>
            <a:xfrm rot="1864238">
              <a:off x="1557" y="4018"/>
              <a:ext cx="2928" cy="2556"/>
            </a:xfrm>
            <a:custGeom>
              <a:avLst/>
              <a:gdLst>
                <a:gd name="connsiteX0" fmla="*/ 531453 w 2150426"/>
                <a:gd name="connsiteY0" fmla="*/ 1894557 h 1933898"/>
                <a:gd name="connsiteX1" fmla="*/ 523901 w 2150426"/>
                <a:gd name="connsiteY1" fmla="*/ 1888327 h 1933898"/>
                <a:gd name="connsiteX2" fmla="*/ 505804 w 2150426"/>
                <a:gd name="connsiteY2" fmla="*/ 1878396 h 1933898"/>
                <a:gd name="connsiteX3" fmla="*/ 445296 w 2150426"/>
                <a:gd name="connsiteY3" fmla="*/ 1809798 h 1933898"/>
                <a:gd name="connsiteX4" fmla="*/ 30326 w 2150426"/>
                <a:gd name="connsiteY4" fmla="*/ 1091048 h 1933898"/>
                <a:gd name="connsiteX5" fmla="*/ 1172 w 2150426"/>
                <a:gd name="connsiteY5" fmla="*/ 1004348 h 1933898"/>
                <a:gd name="connsiteX6" fmla="*/ 444 w 2150426"/>
                <a:gd name="connsiteY6" fmla="*/ 976700 h 1933898"/>
                <a:gd name="connsiteX7" fmla="*/ 0 w 2150426"/>
                <a:gd name="connsiteY7" fmla="*/ 974054 h 1933898"/>
                <a:gd name="connsiteX8" fmla="*/ 187 w 2150426"/>
                <a:gd name="connsiteY8" fmla="*/ 966943 h 1933898"/>
                <a:gd name="connsiteX9" fmla="*/ 0 w 2150426"/>
                <a:gd name="connsiteY9" fmla="*/ 959843 h 1933898"/>
                <a:gd name="connsiteX10" fmla="*/ 444 w 2150426"/>
                <a:gd name="connsiteY10" fmla="*/ 957201 h 1933898"/>
                <a:gd name="connsiteX11" fmla="*/ 1172 w 2150426"/>
                <a:gd name="connsiteY11" fmla="*/ 929549 h 1933898"/>
                <a:gd name="connsiteX12" fmla="*/ 30326 w 2150426"/>
                <a:gd name="connsiteY12" fmla="*/ 842849 h 1933898"/>
                <a:gd name="connsiteX13" fmla="*/ 445296 w 2150426"/>
                <a:gd name="connsiteY13" fmla="*/ 124100 h 1933898"/>
                <a:gd name="connsiteX14" fmla="*/ 505804 w 2150426"/>
                <a:gd name="connsiteY14" fmla="*/ 55501 h 1933898"/>
                <a:gd name="connsiteX15" fmla="*/ 529387 w 2150426"/>
                <a:gd name="connsiteY15" fmla="*/ 41045 h 1933898"/>
                <a:gd name="connsiteX16" fmla="*/ 531453 w 2150426"/>
                <a:gd name="connsiteY16" fmla="*/ 39340 h 1933898"/>
                <a:gd name="connsiteX17" fmla="*/ 537695 w 2150426"/>
                <a:gd name="connsiteY17" fmla="*/ 35952 h 1933898"/>
                <a:gd name="connsiteX18" fmla="*/ 543760 w 2150426"/>
                <a:gd name="connsiteY18" fmla="*/ 32234 h 1933898"/>
                <a:gd name="connsiteX19" fmla="*/ 546274 w 2150426"/>
                <a:gd name="connsiteY19" fmla="*/ 31296 h 1933898"/>
                <a:gd name="connsiteX20" fmla="*/ 570581 w 2150426"/>
                <a:gd name="connsiteY20" fmla="*/ 18102 h 1933898"/>
                <a:gd name="connsiteX21" fmla="*/ 660243 w 2150426"/>
                <a:gd name="connsiteY21" fmla="*/ 0 h 1933898"/>
                <a:gd name="connsiteX22" fmla="*/ 1490183 w 2150426"/>
                <a:gd name="connsiteY22" fmla="*/ 0 h 1933898"/>
                <a:gd name="connsiteX23" fmla="*/ 1579845 w 2150426"/>
                <a:gd name="connsiteY23" fmla="*/ 18102 h 1933898"/>
                <a:gd name="connsiteX24" fmla="*/ 1604154 w 2150426"/>
                <a:gd name="connsiteY24" fmla="*/ 31297 h 1933898"/>
                <a:gd name="connsiteX25" fmla="*/ 1606666 w 2150426"/>
                <a:gd name="connsiteY25" fmla="*/ 32234 h 1933898"/>
                <a:gd name="connsiteX26" fmla="*/ 1612726 w 2150426"/>
                <a:gd name="connsiteY26" fmla="*/ 35949 h 1933898"/>
                <a:gd name="connsiteX27" fmla="*/ 1618973 w 2150426"/>
                <a:gd name="connsiteY27" fmla="*/ 39340 h 1933898"/>
                <a:gd name="connsiteX28" fmla="*/ 1621041 w 2150426"/>
                <a:gd name="connsiteY28" fmla="*/ 41046 h 1933898"/>
                <a:gd name="connsiteX29" fmla="*/ 1644623 w 2150426"/>
                <a:gd name="connsiteY29" fmla="*/ 55501 h 1933898"/>
                <a:gd name="connsiteX30" fmla="*/ 1705130 w 2150426"/>
                <a:gd name="connsiteY30" fmla="*/ 124100 h 1933898"/>
                <a:gd name="connsiteX31" fmla="*/ 2120100 w 2150426"/>
                <a:gd name="connsiteY31" fmla="*/ 842849 h 1933898"/>
                <a:gd name="connsiteX32" fmla="*/ 2149255 w 2150426"/>
                <a:gd name="connsiteY32" fmla="*/ 929550 h 1933898"/>
                <a:gd name="connsiteX33" fmla="*/ 2149982 w 2150426"/>
                <a:gd name="connsiteY33" fmla="*/ 957198 h 1933898"/>
                <a:gd name="connsiteX34" fmla="*/ 2150426 w 2150426"/>
                <a:gd name="connsiteY34" fmla="*/ 959843 h 1933898"/>
                <a:gd name="connsiteX35" fmla="*/ 2150239 w 2150426"/>
                <a:gd name="connsiteY35" fmla="*/ 966953 h 1933898"/>
                <a:gd name="connsiteX36" fmla="*/ 2150426 w 2150426"/>
                <a:gd name="connsiteY36" fmla="*/ 974055 h 1933898"/>
                <a:gd name="connsiteX37" fmla="*/ 2149983 w 2150426"/>
                <a:gd name="connsiteY37" fmla="*/ 976697 h 1933898"/>
                <a:gd name="connsiteX38" fmla="*/ 2149255 w 2150426"/>
                <a:gd name="connsiteY38" fmla="*/ 1004348 h 1933898"/>
                <a:gd name="connsiteX39" fmla="*/ 2120101 w 2150426"/>
                <a:gd name="connsiteY39" fmla="*/ 1091049 h 1933898"/>
                <a:gd name="connsiteX40" fmla="*/ 1705131 w 2150426"/>
                <a:gd name="connsiteY40" fmla="*/ 1809798 h 1933898"/>
                <a:gd name="connsiteX41" fmla="*/ 1644623 w 2150426"/>
                <a:gd name="connsiteY41" fmla="*/ 1878396 h 1933898"/>
                <a:gd name="connsiteX42" fmla="*/ 1621040 w 2150426"/>
                <a:gd name="connsiteY42" fmla="*/ 1892852 h 1933898"/>
                <a:gd name="connsiteX43" fmla="*/ 1618973 w 2150426"/>
                <a:gd name="connsiteY43" fmla="*/ 1894557 h 1933898"/>
                <a:gd name="connsiteX44" fmla="*/ 1612730 w 2150426"/>
                <a:gd name="connsiteY44" fmla="*/ 1897947 h 1933898"/>
                <a:gd name="connsiteX45" fmla="*/ 1606666 w 2150426"/>
                <a:gd name="connsiteY45" fmla="*/ 1901663 h 1933898"/>
                <a:gd name="connsiteX46" fmla="*/ 1604153 w 2150426"/>
                <a:gd name="connsiteY46" fmla="*/ 1902602 h 1933898"/>
                <a:gd name="connsiteX47" fmla="*/ 1579845 w 2150426"/>
                <a:gd name="connsiteY47" fmla="*/ 1915796 h 1933898"/>
                <a:gd name="connsiteX48" fmla="*/ 1490183 w 2150426"/>
                <a:gd name="connsiteY48" fmla="*/ 1933897 h 1933898"/>
                <a:gd name="connsiteX49" fmla="*/ 660243 w 2150426"/>
                <a:gd name="connsiteY49" fmla="*/ 1933898 h 1933898"/>
                <a:gd name="connsiteX50" fmla="*/ 531453 w 2150426"/>
                <a:gd name="connsiteY50" fmla="*/ 1894557 h 1933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50426" h="1933898">
                  <a:moveTo>
                    <a:pt x="531453" y="1894557"/>
                  </a:moveTo>
                  <a:lnTo>
                    <a:pt x="523901" y="1888327"/>
                  </a:lnTo>
                  <a:lnTo>
                    <a:pt x="505804" y="1878396"/>
                  </a:lnTo>
                  <a:cubicBezTo>
                    <a:pt x="481930" y="1860358"/>
                    <a:pt x="461198" y="1837341"/>
                    <a:pt x="445296" y="1809798"/>
                  </a:cubicBezTo>
                  <a:lnTo>
                    <a:pt x="30326" y="1091048"/>
                  </a:lnTo>
                  <a:cubicBezTo>
                    <a:pt x="14424" y="1063505"/>
                    <a:pt x="4856" y="1034042"/>
                    <a:pt x="1172" y="1004348"/>
                  </a:cubicBezTo>
                  <a:lnTo>
                    <a:pt x="444" y="976700"/>
                  </a:lnTo>
                  <a:lnTo>
                    <a:pt x="0" y="974054"/>
                  </a:lnTo>
                  <a:lnTo>
                    <a:pt x="187" y="966943"/>
                  </a:lnTo>
                  <a:lnTo>
                    <a:pt x="0" y="959843"/>
                  </a:lnTo>
                  <a:lnTo>
                    <a:pt x="444" y="957201"/>
                  </a:lnTo>
                  <a:lnTo>
                    <a:pt x="1172" y="929549"/>
                  </a:lnTo>
                  <a:cubicBezTo>
                    <a:pt x="4856" y="899855"/>
                    <a:pt x="14423" y="870392"/>
                    <a:pt x="30326" y="842849"/>
                  </a:cubicBezTo>
                  <a:lnTo>
                    <a:pt x="445296" y="124100"/>
                  </a:lnTo>
                  <a:cubicBezTo>
                    <a:pt x="461198" y="96556"/>
                    <a:pt x="481929" y="73539"/>
                    <a:pt x="505804" y="55501"/>
                  </a:cubicBezTo>
                  <a:lnTo>
                    <a:pt x="529387" y="41045"/>
                  </a:lnTo>
                  <a:lnTo>
                    <a:pt x="531453" y="39340"/>
                  </a:lnTo>
                  <a:lnTo>
                    <a:pt x="537695" y="35952"/>
                  </a:lnTo>
                  <a:lnTo>
                    <a:pt x="543760" y="32234"/>
                  </a:lnTo>
                  <a:lnTo>
                    <a:pt x="546274" y="31296"/>
                  </a:lnTo>
                  <a:lnTo>
                    <a:pt x="570581" y="18102"/>
                  </a:lnTo>
                  <a:cubicBezTo>
                    <a:pt x="598139" y="6446"/>
                    <a:pt x="628439" y="0"/>
                    <a:pt x="660243" y="0"/>
                  </a:cubicBezTo>
                  <a:lnTo>
                    <a:pt x="1490183" y="0"/>
                  </a:lnTo>
                  <a:cubicBezTo>
                    <a:pt x="1521987" y="0"/>
                    <a:pt x="1552286" y="6446"/>
                    <a:pt x="1579845" y="18102"/>
                  </a:cubicBezTo>
                  <a:lnTo>
                    <a:pt x="1604154" y="31297"/>
                  </a:lnTo>
                  <a:lnTo>
                    <a:pt x="1606666" y="32234"/>
                  </a:lnTo>
                  <a:lnTo>
                    <a:pt x="1612726" y="35949"/>
                  </a:lnTo>
                  <a:lnTo>
                    <a:pt x="1618973" y="39340"/>
                  </a:lnTo>
                  <a:lnTo>
                    <a:pt x="1621041" y="41046"/>
                  </a:lnTo>
                  <a:lnTo>
                    <a:pt x="1644623" y="55501"/>
                  </a:lnTo>
                  <a:cubicBezTo>
                    <a:pt x="1668496" y="73539"/>
                    <a:pt x="1689228" y="96557"/>
                    <a:pt x="1705130" y="124100"/>
                  </a:cubicBezTo>
                  <a:lnTo>
                    <a:pt x="2120100" y="842849"/>
                  </a:lnTo>
                  <a:cubicBezTo>
                    <a:pt x="2136003" y="870393"/>
                    <a:pt x="2145570" y="899855"/>
                    <a:pt x="2149255" y="929550"/>
                  </a:cubicBezTo>
                  <a:lnTo>
                    <a:pt x="2149982" y="957198"/>
                  </a:lnTo>
                  <a:lnTo>
                    <a:pt x="2150426" y="959843"/>
                  </a:lnTo>
                  <a:lnTo>
                    <a:pt x="2150239" y="966953"/>
                  </a:lnTo>
                  <a:lnTo>
                    <a:pt x="2150426" y="974055"/>
                  </a:lnTo>
                  <a:lnTo>
                    <a:pt x="2149983" y="976697"/>
                  </a:lnTo>
                  <a:lnTo>
                    <a:pt x="2149255" y="1004348"/>
                  </a:lnTo>
                  <a:cubicBezTo>
                    <a:pt x="2145570" y="1034043"/>
                    <a:pt x="2136003" y="1063505"/>
                    <a:pt x="2120101" y="1091049"/>
                  </a:cubicBezTo>
                  <a:lnTo>
                    <a:pt x="1705131" y="1809798"/>
                  </a:lnTo>
                  <a:cubicBezTo>
                    <a:pt x="1689228" y="1837341"/>
                    <a:pt x="1668497" y="1860358"/>
                    <a:pt x="1644623" y="1878396"/>
                  </a:cubicBezTo>
                  <a:lnTo>
                    <a:pt x="1621040" y="1892852"/>
                  </a:lnTo>
                  <a:lnTo>
                    <a:pt x="1618973" y="1894557"/>
                  </a:lnTo>
                  <a:lnTo>
                    <a:pt x="1612730" y="1897947"/>
                  </a:lnTo>
                  <a:lnTo>
                    <a:pt x="1606666" y="1901663"/>
                  </a:lnTo>
                  <a:lnTo>
                    <a:pt x="1604153" y="1902602"/>
                  </a:lnTo>
                  <a:lnTo>
                    <a:pt x="1579845" y="1915796"/>
                  </a:lnTo>
                  <a:cubicBezTo>
                    <a:pt x="1552287" y="1927452"/>
                    <a:pt x="1521988" y="1933897"/>
                    <a:pt x="1490183" y="1933897"/>
                  </a:cubicBezTo>
                  <a:lnTo>
                    <a:pt x="660243" y="1933898"/>
                  </a:lnTo>
                  <a:cubicBezTo>
                    <a:pt x="612537" y="1933898"/>
                    <a:pt x="568217" y="1919395"/>
                    <a:pt x="531453" y="1894557"/>
                  </a:cubicBezTo>
                  <a:close/>
                </a:path>
              </a:pathLst>
            </a:custGeom>
            <a:noFill/>
            <a:ln w="114300" cmpd="sng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1" name="任意多边形 30"/>
            <p:cNvSpPr/>
            <p:nvPr>
              <p:custDataLst>
                <p:tags r:id="rId2"/>
              </p:custDataLst>
            </p:nvPr>
          </p:nvSpPr>
          <p:spPr>
            <a:xfrm rot="1864238">
              <a:off x="6154" y="4018"/>
              <a:ext cx="2928" cy="2556"/>
            </a:xfrm>
            <a:custGeom>
              <a:avLst/>
              <a:gdLst>
                <a:gd name="connsiteX0" fmla="*/ 531453 w 2150426"/>
                <a:gd name="connsiteY0" fmla="*/ 1894557 h 1933898"/>
                <a:gd name="connsiteX1" fmla="*/ 523901 w 2150426"/>
                <a:gd name="connsiteY1" fmla="*/ 1888327 h 1933898"/>
                <a:gd name="connsiteX2" fmla="*/ 505804 w 2150426"/>
                <a:gd name="connsiteY2" fmla="*/ 1878396 h 1933898"/>
                <a:gd name="connsiteX3" fmla="*/ 445296 w 2150426"/>
                <a:gd name="connsiteY3" fmla="*/ 1809798 h 1933898"/>
                <a:gd name="connsiteX4" fmla="*/ 30326 w 2150426"/>
                <a:gd name="connsiteY4" fmla="*/ 1091048 h 1933898"/>
                <a:gd name="connsiteX5" fmla="*/ 1172 w 2150426"/>
                <a:gd name="connsiteY5" fmla="*/ 1004348 h 1933898"/>
                <a:gd name="connsiteX6" fmla="*/ 444 w 2150426"/>
                <a:gd name="connsiteY6" fmla="*/ 976700 h 1933898"/>
                <a:gd name="connsiteX7" fmla="*/ 0 w 2150426"/>
                <a:gd name="connsiteY7" fmla="*/ 974054 h 1933898"/>
                <a:gd name="connsiteX8" fmla="*/ 187 w 2150426"/>
                <a:gd name="connsiteY8" fmla="*/ 966943 h 1933898"/>
                <a:gd name="connsiteX9" fmla="*/ 0 w 2150426"/>
                <a:gd name="connsiteY9" fmla="*/ 959843 h 1933898"/>
                <a:gd name="connsiteX10" fmla="*/ 444 w 2150426"/>
                <a:gd name="connsiteY10" fmla="*/ 957201 h 1933898"/>
                <a:gd name="connsiteX11" fmla="*/ 1172 w 2150426"/>
                <a:gd name="connsiteY11" fmla="*/ 929549 h 1933898"/>
                <a:gd name="connsiteX12" fmla="*/ 30326 w 2150426"/>
                <a:gd name="connsiteY12" fmla="*/ 842849 h 1933898"/>
                <a:gd name="connsiteX13" fmla="*/ 445296 w 2150426"/>
                <a:gd name="connsiteY13" fmla="*/ 124100 h 1933898"/>
                <a:gd name="connsiteX14" fmla="*/ 505804 w 2150426"/>
                <a:gd name="connsiteY14" fmla="*/ 55501 h 1933898"/>
                <a:gd name="connsiteX15" fmla="*/ 529387 w 2150426"/>
                <a:gd name="connsiteY15" fmla="*/ 41045 h 1933898"/>
                <a:gd name="connsiteX16" fmla="*/ 531453 w 2150426"/>
                <a:gd name="connsiteY16" fmla="*/ 39340 h 1933898"/>
                <a:gd name="connsiteX17" fmla="*/ 537695 w 2150426"/>
                <a:gd name="connsiteY17" fmla="*/ 35952 h 1933898"/>
                <a:gd name="connsiteX18" fmla="*/ 543760 w 2150426"/>
                <a:gd name="connsiteY18" fmla="*/ 32234 h 1933898"/>
                <a:gd name="connsiteX19" fmla="*/ 546274 w 2150426"/>
                <a:gd name="connsiteY19" fmla="*/ 31296 h 1933898"/>
                <a:gd name="connsiteX20" fmla="*/ 570581 w 2150426"/>
                <a:gd name="connsiteY20" fmla="*/ 18102 h 1933898"/>
                <a:gd name="connsiteX21" fmla="*/ 660243 w 2150426"/>
                <a:gd name="connsiteY21" fmla="*/ 0 h 1933898"/>
                <a:gd name="connsiteX22" fmla="*/ 1490183 w 2150426"/>
                <a:gd name="connsiteY22" fmla="*/ 0 h 1933898"/>
                <a:gd name="connsiteX23" fmla="*/ 1579845 w 2150426"/>
                <a:gd name="connsiteY23" fmla="*/ 18102 h 1933898"/>
                <a:gd name="connsiteX24" fmla="*/ 1604154 w 2150426"/>
                <a:gd name="connsiteY24" fmla="*/ 31297 h 1933898"/>
                <a:gd name="connsiteX25" fmla="*/ 1606666 w 2150426"/>
                <a:gd name="connsiteY25" fmla="*/ 32234 h 1933898"/>
                <a:gd name="connsiteX26" fmla="*/ 1612726 w 2150426"/>
                <a:gd name="connsiteY26" fmla="*/ 35949 h 1933898"/>
                <a:gd name="connsiteX27" fmla="*/ 1618973 w 2150426"/>
                <a:gd name="connsiteY27" fmla="*/ 39340 h 1933898"/>
                <a:gd name="connsiteX28" fmla="*/ 1621041 w 2150426"/>
                <a:gd name="connsiteY28" fmla="*/ 41046 h 1933898"/>
                <a:gd name="connsiteX29" fmla="*/ 1644623 w 2150426"/>
                <a:gd name="connsiteY29" fmla="*/ 55501 h 1933898"/>
                <a:gd name="connsiteX30" fmla="*/ 1705130 w 2150426"/>
                <a:gd name="connsiteY30" fmla="*/ 124100 h 1933898"/>
                <a:gd name="connsiteX31" fmla="*/ 2120100 w 2150426"/>
                <a:gd name="connsiteY31" fmla="*/ 842849 h 1933898"/>
                <a:gd name="connsiteX32" fmla="*/ 2149255 w 2150426"/>
                <a:gd name="connsiteY32" fmla="*/ 929550 h 1933898"/>
                <a:gd name="connsiteX33" fmla="*/ 2149982 w 2150426"/>
                <a:gd name="connsiteY33" fmla="*/ 957198 h 1933898"/>
                <a:gd name="connsiteX34" fmla="*/ 2150426 w 2150426"/>
                <a:gd name="connsiteY34" fmla="*/ 959843 h 1933898"/>
                <a:gd name="connsiteX35" fmla="*/ 2150239 w 2150426"/>
                <a:gd name="connsiteY35" fmla="*/ 966953 h 1933898"/>
                <a:gd name="connsiteX36" fmla="*/ 2150426 w 2150426"/>
                <a:gd name="connsiteY36" fmla="*/ 974055 h 1933898"/>
                <a:gd name="connsiteX37" fmla="*/ 2149983 w 2150426"/>
                <a:gd name="connsiteY37" fmla="*/ 976697 h 1933898"/>
                <a:gd name="connsiteX38" fmla="*/ 2149255 w 2150426"/>
                <a:gd name="connsiteY38" fmla="*/ 1004348 h 1933898"/>
                <a:gd name="connsiteX39" fmla="*/ 2120101 w 2150426"/>
                <a:gd name="connsiteY39" fmla="*/ 1091049 h 1933898"/>
                <a:gd name="connsiteX40" fmla="*/ 1705131 w 2150426"/>
                <a:gd name="connsiteY40" fmla="*/ 1809798 h 1933898"/>
                <a:gd name="connsiteX41" fmla="*/ 1644623 w 2150426"/>
                <a:gd name="connsiteY41" fmla="*/ 1878396 h 1933898"/>
                <a:gd name="connsiteX42" fmla="*/ 1621040 w 2150426"/>
                <a:gd name="connsiteY42" fmla="*/ 1892852 h 1933898"/>
                <a:gd name="connsiteX43" fmla="*/ 1618973 w 2150426"/>
                <a:gd name="connsiteY43" fmla="*/ 1894557 h 1933898"/>
                <a:gd name="connsiteX44" fmla="*/ 1612730 w 2150426"/>
                <a:gd name="connsiteY44" fmla="*/ 1897947 h 1933898"/>
                <a:gd name="connsiteX45" fmla="*/ 1606666 w 2150426"/>
                <a:gd name="connsiteY45" fmla="*/ 1901663 h 1933898"/>
                <a:gd name="connsiteX46" fmla="*/ 1604153 w 2150426"/>
                <a:gd name="connsiteY46" fmla="*/ 1902602 h 1933898"/>
                <a:gd name="connsiteX47" fmla="*/ 1579845 w 2150426"/>
                <a:gd name="connsiteY47" fmla="*/ 1915796 h 1933898"/>
                <a:gd name="connsiteX48" fmla="*/ 1490183 w 2150426"/>
                <a:gd name="connsiteY48" fmla="*/ 1933897 h 1933898"/>
                <a:gd name="connsiteX49" fmla="*/ 660243 w 2150426"/>
                <a:gd name="connsiteY49" fmla="*/ 1933898 h 1933898"/>
                <a:gd name="connsiteX50" fmla="*/ 531453 w 2150426"/>
                <a:gd name="connsiteY50" fmla="*/ 1894557 h 1933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50426" h="1933898">
                  <a:moveTo>
                    <a:pt x="531453" y="1894557"/>
                  </a:moveTo>
                  <a:lnTo>
                    <a:pt x="523901" y="1888327"/>
                  </a:lnTo>
                  <a:lnTo>
                    <a:pt x="505804" y="1878396"/>
                  </a:lnTo>
                  <a:cubicBezTo>
                    <a:pt x="481930" y="1860358"/>
                    <a:pt x="461198" y="1837341"/>
                    <a:pt x="445296" y="1809798"/>
                  </a:cubicBezTo>
                  <a:lnTo>
                    <a:pt x="30326" y="1091048"/>
                  </a:lnTo>
                  <a:cubicBezTo>
                    <a:pt x="14424" y="1063505"/>
                    <a:pt x="4856" y="1034042"/>
                    <a:pt x="1172" y="1004348"/>
                  </a:cubicBezTo>
                  <a:lnTo>
                    <a:pt x="444" y="976700"/>
                  </a:lnTo>
                  <a:lnTo>
                    <a:pt x="0" y="974054"/>
                  </a:lnTo>
                  <a:lnTo>
                    <a:pt x="187" y="966943"/>
                  </a:lnTo>
                  <a:lnTo>
                    <a:pt x="0" y="959843"/>
                  </a:lnTo>
                  <a:lnTo>
                    <a:pt x="444" y="957201"/>
                  </a:lnTo>
                  <a:lnTo>
                    <a:pt x="1172" y="929549"/>
                  </a:lnTo>
                  <a:cubicBezTo>
                    <a:pt x="4856" y="899855"/>
                    <a:pt x="14423" y="870392"/>
                    <a:pt x="30326" y="842849"/>
                  </a:cubicBezTo>
                  <a:lnTo>
                    <a:pt x="445296" y="124100"/>
                  </a:lnTo>
                  <a:cubicBezTo>
                    <a:pt x="461198" y="96556"/>
                    <a:pt x="481929" y="73539"/>
                    <a:pt x="505804" y="55501"/>
                  </a:cubicBezTo>
                  <a:lnTo>
                    <a:pt x="529387" y="41045"/>
                  </a:lnTo>
                  <a:lnTo>
                    <a:pt x="531453" y="39340"/>
                  </a:lnTo>
                  <a:lnTo>
                    <a:pt x="537695" y="35952"/>
                  </a:lnTo>
                  <a:lnTo>
                    <a:pt x="543760" y="32234"/>
                  </a:lnTo>
                  <a:lnTo>
                    <a:pt x="546274" y="31296"/>
                  </a:lnTo>
                  <a:lnTo>
                    <a:pt x="570581" y="18102"/>
                  </a:lnTo>
                  <a:cubicBezTo>
                    <a:pt x="598139" y="6446"/>
                    <a:pt x="628439" y="0"/>
                    <a:pt x="660243" y="0"/>
                  </a:cubicBezTo>
                  <a:lnTo>
                    <a:pt x="1490183" y="0"/>
                  </a:lnTo>
                  <a:cubicBezTo>
                    <a:pt x="1521987" y="0"/>
                    <a:pt x="1552286" y="6446"/>
                    <a:pt x="1579845" y="18102"/>
                  </a:cubicBezTo>
                  <a:lnTo>
                    <a:pt x="1604154" y="31297"/>
                  </a:lnTo>
                  <a:lnTo>
                    <a:pt x="1606666" y="32234"/>
                  </a:lnTo>
                  <a:lnTo>
                    <a:pt x="1612726" y="35949"/>
                  </a:lnTo>
                  <a:lnTo>
                    <a:pt x="1618973" y="39340"/>
                  </a:lnTo>
                  <a:lnTo>
                    <a:pt x="1621041" y="41046"/>
                  </a:lnTo>
                  <a:lnTo>
                    <a:pt x="1644623" y="55501"/>
                  </a:lnTo>
                  <a:cubicBezTo>
                    <a:pt x="1668496" y="73539"/>
                    <a:pt x="1689228" y="96557"/>
                    <a:pt x="1705130" y="124100"/>
                  </a:cubicBezTo>
                  <a:lnTo>
                    <a:pt x="2120100" y="842849"/>
                  </a:lnTo>
                  <a:cubicBezTo>
                    <a:pt x="2136003" y="870393"/>
                    <a:pt x="2145570" y="899855"/>
                    <a:pt x="2149255" y="929550"/>
                  </a:cubicBezTo>
                  <a:lnTo>
                    <a:pt x="2149982" y="957198"/>
                  </a:lnTo>
                  <a:lnTo>
                    <a:pt x="2150426" y="959843"/>
                  </a:lnTo>
                  <a:lnTo>
                    <a:pt x="2150239" y="966953"/>
                  </a:lnTo>
                  <a:lnTo>
                    <a:pt x="2150426" y="974055"/>
                  </a:lnTo>
                  <a:lnTo>
                    <a:pt x="2149983" y="976697"/>
                  </a:lnTo>
                  <a:lnTo>
                    <a:pt x="2149255" y="1004348"/>
                  </a:lnTo>
                  <a:cubicBezTo>
                    <a:pt x="2145570" y="1034043"/>
                    <a:pt x="2136003" y="1063505"/>
                    <a:pt x="2120101" y="1091049"/>
                  </a:cubicBezTo>
                  <a:lnTo>
                    <a:pt x="1705131" y="1809798"/>
                  </a:lnTo>
                  <a:cubicBezTo>
                    <a:pt x="1689228" y="1837341"/>
                    <a:pt x="1668497" y="1860358"/>
                    <a:pt x="1644623" y="1878396"/>
                  </a:cubicBezTo>
                  <a:lnTo>
                    <a:pt x="1621040" y="1892852"/>
                  </a:lnTo>
                  <a:lnTo>
                    <a:pt x="1618973" y="1894557"/>
                  </a:lnTo>
                  <a:lnTo>
                    <a:pt x="1612730" y="1897947"/>
                  </a:lnTo>
                  <a:lnTo>
                    <a:pt x="1606666" y="1901663"/>
                  </a:lnTo>
                  <a:lnTo>
                    <a:pt x="1604153" y="1902602"/>
                  </a:lnTo>
                  <a:lnTo>
                    <a:pt x="1579845" y="1915796"/>
                  </a:lnTo>
                  <a:cubicBezTo>
                    <a:pt x="1552287" y="1927452"/>
                    <a:pt x="1521988" y="1933897"/>
                    <a:pt x="1490183" y="1933897"/>
                  </a:cubicBezTo>
                  <a:lnTo>
                    <a:pt x="660243" y="1933898"/>
                  </a:lnTo>
                  <a:cubicBezTo>
                    <a:pt x="612537" y="1933898"/>
                    <a:pt x="568217" y="1919395"/>
                    <a:pt x="531453" y="1894557"/>
                  </a:cubicBezTo>
                  <a:close/>
                </a:path>
              </a:pathLst>
            </a:custGeom>
            <a:noFill/>
            <a:ln w="114300">
              <a:solidFill>
                <a:srgbClr val="47A1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 rot="0">
              <a:off x="11109" y="3984"/>
              <a:ext cx="2928" cy="2556"/>
              <a:chOff x="4623415" y="1772662"/>
              <a:chExt cx="1268002" cy="1140327"/>
            </a:xfrm>
          </p:grpSpPr>
          <p:sp>
            <p:nvSpPr>
              <p:cNvPr id="40" name="任意多边形 39"/>
              <p:cNvSpPr/>
              <p:nvPr>
                <p:custDataLst>
                  <p:tags r:id="rId3"/>
                </p:custDataLst>
              </p:nvPr>
            </p:nvSpPr>
            <p:spPr>
              <a:xfrm rot="1864238">
                <a:off x="4623415" y="1772662"/>
                <a:ext cx="1268002" cy="1140327"/>
              </a:xfrm>
              <a:custGeom>
                <a:avLst/>
                <a:gdLst>
                  <a:gd name="connsiteX0" fmla="*/ 531453 w 2150426"/>
                  <a:gd name="connsiteY0" fmla="*/ 1894557 h 1933898"/>
                  <a:gd name="connsiteX1" fmla="*/ 523901 w 2150426"/>
                  <a:gd name="connsiteY1" fmla="*/ 1888327 h 1933898"/>
                  <a:gd name="connsiteX2" fmla="*/ 505804 w 2150426"/>
                  <a:gd name="connsiteY2" fmla="*/ 1878396 h 1933898"/>
                  <a:gd name="connsiteX3" fmla="*/ 445296 w 2150426"/>
                  <a:gd name="connsiteY3" fmla="*/ 1809798 h 1933898"/>
                  <a:gd name="connsiteX4" fmla="*/ 30326 w 2150426"/>
                  <a:gd name="connsiteY4" fmla="*/ 1091048 h 1933898"/>
                  <a:gd name="connsiteX5" fmla="*/ 1172 w 2150426"/>
                  <a:gd name="connsiteY5" fmla="*/ 1004348 h 1933898"/>
                  <a:gd name="connsiteX6" fmla="*/ 444 w 2150426"/>
                  <a:gd name="connsiteY6" fmla="*/ 976700 h 1933898"/>
                  <a:gd name="connsiteX7" fmla="*/ 0 w 2150426"/>
                  <a:gd name="connsiteY7" fmla="*/ 974054 h 1933898"/>
                  <a:gd name="connsiteX8" fmla="*/ 187 w 2150426"/>
                  <a:gd name="connsiteY8" fmla="*/ 966943 h 1933898"/>
                  <a:gd name="connsiteX9" fmla="*/ 0 w 2150426"/>
                  <a:gd name="connsiteY9" fmla="*/ 959843 h 1933898"/>
                  <a:gd name="connsiteX10" fmla="*/ 444 w 2150426"/>
                  <a:gd name="connsiteY10" fmla="*/ 957201 h 1933898"/>
                  <a:gd name="connsiteX11" fmla="*/ 1172 w 2150426"/>
                  <a:gd name="connsiteY11" fmla="*/ 929549 h 1933898"/>
                  <a:gd name="connsiteX12" fmla="*/ 30326 w 2150426"/>
                  <a:gd name="connsiteY12" fmla="*/ 842849 h 1933898"/>
                  <a:gd name="connsiteX13" fmla="*/ 445296 w 2150426"/>
                  <a:gd name="connsiteY13" fmla="*/ 124100 h 1933898"/>
                  <a:gd name="connsiteX14" fmla="*/ 505804 w 2150426"/>
                  <a:gd name="connsiteY14" fmla="*/ 55501 h 1933898"/>
                  <a:gd name="connsiteX15" fmla="*/ 529387 w 2150426"/>
                  <a:gd name="connsiteY15" fmla="*/ 41045 h 1933898"/>
                  <a:gd name="connsiteX16" fmla="*/ 531453 w 2150426"/>
                  <a:gd name="connsiteY16" fmla="*/ 39340 h 1933898"/>
                  <a:gd name="connsiteX17" fmla="*/ 537695 w 2150426"/>
                  <a:gd name="connsiteY17" fmla="*/ 35952 h 1933898"/>
                  <a:gd name="connsiteX18" fmla="*/ 543760 w 2150426"/>
                  <a:gd name="connsiteY18" fmla="*/ 32234 h 1933898"/>
                  <a:gd name="connsiteX19" fmla="*/ 546274 w 2150426"/>
                  <a:gd name="connsiteY19" fmla="*/ 31296 h 1933898"/>
                  <a:gd name="connsiteX20" fmla="*/ 570581 w 2150426"/>
                  <a:gd name="connsiteY20" fmla="*/ 18102 h 1933898"/>
                  <a:gd name="connsiteX21" fmla="*/ 660243 w 2150426"/>
                  <a:gd name="connsiteY21" fmla="*/ 0 h 1933898"/>
                  <a:gd name="connsiteX22" fmla="*/ 1490183 w 2150426"/>
                  <a:gd name="connsiteY22" fmla="*/ 0 h 1933898"/>
                  <a:gd name="connsiteX23" fmla="*/ 1579845 w 2150426"/>
                  <a:gd name="connsiteY23" fmla="*/ 18102 h 1933898"/>
                  <a:gd name="connsiteX24" fmla="*/ 1604154 w 2150426"/>
                  <a:gd name="connsiteY24" fmla="*/ 31297 h 1933898"/>
                  <a:gd name="connsiteX25" fmla="*/ 1606666 w 2150426"/>
                  <a:gd name="connsiteY25" fmla="*/ 32234 h 1933898"/>
                  <a:gd name="connsiteX26" fmla="*/ 1612726 w 2150426"/>
                  <a:gd name="connsiteY26" fmla="*/ 35949 h 1933898"/>
                  <a:gd name="connsiteX27" fmla="*/ 1618973 w 2150426"/>
                  <a:gd name="connsiteY27" fmla="*/ 39340 h 1933898"/>
                  <a:gd name="connsiteX28" fmla="*/ 1621041 w 2150426"/>
                  <a:gd name="connsiteY28" fmla="*/ 41046 h 1933898"/>
                  <a:gd name="connsiteX29" fmla="*/ 1644623 w 2150426"/>
                  <a:gd name="connsiteY29" fmla="*/ 55501 h 1933898"/>
                  <a:gd name="connsiteX30" fmla="*/ 1705130 w 2150426"/>
                  <a:gd name="connsiteY30" fmla="*/ 124100 h 1933898"/>
                  <a:gd name="connsiteX31" fmla="*/ 2120100 w 2150426"/>
                  <a:gd name="connsiteY31" fmla="*/ 842849 h 1933898"/>
                  <a:gd name="connsiteX32" fmla="*/ 2149255 w 2150426"/>
                  <a:gd name="connsiteY32" fmla="*/ 929550 h 1933898"/>
                  <a:gd name="connsiteX33" fmla="*/ 2149982 w 2150426"/>
                  <a:gd name="connsiteY33" fmla="*/ 957198 h 1933898"/>
                  <a:gd name="connsiteX34" fmla="*/ 2150426 w 2150426"/>
                  <a:gd name="connsiteY34" fmla="*/ 959843 h 1933898"/>
                  <a:gd name="connsiteX35" fmla="*/ 2150239 w 2150426"/>
                  <a:gd name="connsiteY35" fmla="*/ 966953 h 1933898"/>
                  <a:gd name="connsiteX36" fmla="*/ 2150426 w 2150426"/>
                  <a:gd name="connsiteY36" fmla="*/ 974055 h 1933898"/>
                  <a:gd name="connsiteX37" fmla="*/ 2149983 w 2150426"/>
                  <a:gd name="connsiteY37" fmla="*/ 976697 h 1933898"/>
                  <a:gd name="connsiteX38" fmla="*/ 2149255 w 2150426"/>
                  <a:gd name="connsiteY38" fmla="*/ 1004348 h 1933898"/>
                  <a:gd name="connsiteX39" fmla="*/ 2120101 w 2150426"/>
                  <a:gd name="connsiteY39" fmla="*/ 1091049 h 1933898"/>
                  <a:gd name="connsiteX40" fmla="*/ 1705131 w 2150426"/>
                  <a:gd name="connsiteY40" fmla="*/ 1809798 h 1933898"/>
                  <a:gd name="connsiteX41" fmla="*/ 1644623 w 2150426"/>
                  <a:gd name="connsiteY41" fmla="*/ 1878396 h 1933898"/>
                  <a:gd name="connsiteX42" fmla="*/ 1621040 w 2150426"/>
                  <a:gd name="connsiteY42" fmla="*/ 1892852 h 1933898"/>
                  <a:gd name="connsiteX43" fmla="*/ 1618973 w 2150426"/>
                  <a:gd name="connsiteY43" fmla="*/ 1894557 h 1933898"/>
                  <a:gd name="connsiteX44" fmla="*/ 1612730 w 2150426"/>
                  <a:gd name="connsiteY44" fmla="*/ 1897947 h 1933898"/>
                  <a:gd name="connsiteX45" fmla="*/ 1606666 w 2150426"/>
                  <a:gd name="connsiteY45" fmla="*/ 1901663 h 1933898"/>
                  <a:gd name="connsiteX46" fmla="*/ 1604153 w 2150426"/>
                  <a:gd name="connsiteY46" fmla="*/ 1902602 h 1933898"/>
                  <a:gd name="connsiteX47" fmla="*/ 1579845 w 2150426"/>
                  <a:gd name="connsiteY47" fmla="*/ 1915796 h 1933898"/>
                  <a:gd name="connsiteX48" fmla="*/ 1490183 w 2150426"/>
                  <a:gd name="connsiteY48" fmla="*/ 1933897 h 1933898"/>
                  <a:gd name="connsiteX49" fmla="*/ 660243 w 2150426"/>
                  <a:gd name="connsiteY49" fmla="*/ 1933898 h 1933898"/>
                  <a:gd name="connsiteX50" fmla="*/ 531453 w 2150426"/>
                  <a:gd name="connsiteY50" fmla="*/ 1894557 h 1933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2150426" h="1933898">
                    <a:moveTo>
                      <a:pt x="531453" y="1894557"/>
                    </a:moveTo>
                    <a:lnTo>
                      <a:pt x="523901" y="1888327"/>
                    </a:lnTo>
                    <a:lnTo>
                      <a:pt x="505804" y="1878396"/>
                    </a:lnTo>
                    <a:cubicBezTo>
                      <a:pt x="481930" y="1860358"/>
                      <a:pt x="461198" y="1837341"/>
                      <a:pt x="445296" y="1809798"/>
                    </a:cubicBezTo>
                    <a:lnTo>
                      <a:pt x="30326" y="1091048"/>
                    </a:lnTo>
                    <a:cubicBezTo>
                      <a:pt x="14424" y="1063505"/>
                      <a:pt x="4856" y="1034042"/>
                      <a:pt x="1172" y="1004348"/>
                    </a:cubicBezTo>
                    <a:lnTo>
                      <a:pt x="444" y="976700"/>
                    </a:lnTo>
                    <a:lnTo>
                      <a:pt x="0" y="974054"/>
                    </a:lnTo>
                    <a:lnTo>
                      <a:pt x="187" y="966943"/>
                    </a:lnTo>
                    <a:lnTo>
                      <a:pt x="0" y="959843"/>
                    </a:lnTo>
                    <a:lnTo>
                      <a:pt x="444" y="957201"/>
                    </a:lnTo>
                    <a:lnTo>
                      <a:pt x="1172" y="929549"/>
                    </a:lnTo>
                    <a:cubicBezTo>
                      <a:pt x="4856" y="899855"/>
                      <a:pt x="14423" y="870392"/>
                      <a:pt x="30326" y="842849"/>
                    </a:cubicBezTo>
                    <a:lnTo>
                      <a:pt x="445296" y="124100"/>
                    </a:lnTo>
                    <a:cubicBezTo>
                      <a:pt x="461198" y="96556"/>
                      <a:pt x="481929" y="73539"/>
                      <a:pt x="505804" y="55501"/>
                    </a:cubicBezTo>
                    <a:lnTo>
                      <a:pt x="529387" y="41045"/>
                    </a:lnTo>
                    <a:lnTo>
                      <a:pt x="531453" y="39340"/>
                    </a:lnTo>
                    <a:lnTo>
                      <a:pt x="537695" y="35952"/>
                    </a:lnTo>
                    <a:lnTo>
                      <a:pt x="543760" y="32234"/>
                    </a:lnTo>
                    <a:lnTo>
                      <a:pt x="546274" y="31296"/>
                    </a:lnTo>
                    <a:lnTo>
                      <a:pt x="570581" y="18102"/>
                    </a:lnTo>
                    <a:cubicBezTo>
                      <a:pt x="598139" y="6446"/>
                      <a:pt x="628439" y="0"/>
                      <a:pt x="660243" y="0"/>
                    </a:cubicBezTo>
                    <a:lnTo>
                      <a:pt x="1490183" y="0"/>
                    </a:lnTo>
                    <a:cubicBezTo>
                      <a:pt x="1521987" y="0"/>
                      <a:pt x="1552286" y="6446"/>
                      <a:pt x="1579845" y="18102"/>
                    </a:cubicBezTo>
                    <a:lnTo>
                      <a:pt x="1604154" y="31297"/>
                    </a:lnTo>
                    <a:lnTo>
                      <a:pt x="1606666" y="32234"/>
                    </a:lnTo>
                    <a:lnTo>
                      <a:pt x="1612726" y="35949"/>
                    </a:lnTo>
                    <a:lnTo>
                      <a:pt x="1618973" y="39340"/>
                    </a:lnTo>
                    <a:lnTo>
                      <a:pt x="1621041" y="41046"/>
                    </a:lnTo>
                    <a:lnTo>
                      <a:pt x="1644623" y="55501"/>
                    </a:lnTo>
                    <a:cubicBezTo>
                      <a:pt x="1668496" y="73539"/>
                      <a:pt x="1689228" y="96557"/>
                      <a:pt x="1705130" y="124100"/>
                    </a:cubicBezTo>
                    <a:lnTo>
                      <a:pt x="2120100" y="842849"/>
                    </a:lnTo>
                    <a:cubicBezTo>
                      <a:pt x="2136003" y="870393"/>
                      <a:pt x="2145570" y="899855"/>
                      <a:pt x="2149255" y="929550"/>
                    </a:cubicBezTo>
                    <a:lnTo>
                      <a:pt x="2149982" y="957198"/>
                    </a:lnTo>
                    <a:lnTo>
                      <a:pt x="2150426" y="959843"/>
                    </a:lnTo>
                    <a:lnTo>
                      <a:pt x="2150239" y="966953"/>
                    </a:lnTo>
                    <a:lnTo>
                      <a:pt x="2150426" y="974055"/>
                    </a:lnTo>
                    <a:lnTo>
                      <a:pt x="2149983" y="976697"/>
                    </a:lnTo>
                    <a:lnTo>
                      <a:pt x="2149255" y="1004348"/>
                    </a:lnTo>
                    <a:cubicBezTo>
                      <a:pt x="2145570" y="1034043"/>
                      <a:pt x="2136003" y="1063505"/>
                      <a:pt x="2120101" y="1091049"/>
                    </a:cubicBezTo>
                    <a:lnTo>
                      <a:pt x="1705131" y="1809798"/>
                    </a:lnTo>
                    <a:cubicBezTo>
                      <a:pt x="1689228" y="1837341"/>
                      <a:pt x="1668497" y="1860358"/>
                      <a:pt x="1644623" y="1878396"/>
                    </a:cubicBezTo>
                    <a:lnTo>
                      <a:pt x="1621040" y="1892852"/>
                    </a:lnTo>
                    <a:lnTo>
                      <a:pt x="1618973" y="1894557"/>
                    </a:lnTo>
                    <a:lnTo>
                      <a:pt x="1612730" y="1897947"/>
                    </a:lnTo>
                    <a:lnTo>
                      <a:pt x="1606666" y="1901663"/>
                    </a:lnTo>
                    <a:lnTo>
                      <a:pt x="1604153" y="1902602"/>
                    </a:lnTo>
                    <a:lnTo>
                      <a:pt x="1579845" y="1915796"/>
                    </a:lnTo>
                    <a:cubicBezTo>
                      <a:pt x="1552287" y="1927452"/>
                      <a:pt x="1521988" y="1933897"/>
                      <a:pt x="1490183" y="1933897"/>
                    </a:cubicBezTo>
                    <a:lnTo>
                      <a:pt x="660243" y="1933898"/>
                    </a:lnTo>
                    <a:cubicBezTo>
                      <a:pt x="612537" y="1933898"/>
                      <a:pt x="568217" y="1919395"/>
                      <a:pt x="531453" y="1894557"/>
                    </a:cubicBezTo>
                    <a:close/>
                  </a:path>
                </a:pathLst>
              </a:custGeom>
              <a:noFill/>
              <a:ln w="114300" cmpd="sng">
                <a:solidFill>
                  <a:srgbClr val="92D05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grpSp>
            <p:nvGrpSpPr>
              <p:cNvPr id="41" name="组合 40"/>
              <p:cNvGrpSpPr/>
              <p:nvPr/>
            </p:nvGrpSpPr>
            <p:grpSpPr>
              <a:xfrm>
                <a:off x="5002381" y="2153800"/>
                <a:ext cx="539749" cy="456057"/>
                <a:chOff x="8507413" y="4900613"/>
                <a:chExt cx="706438" cy="596900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42" name="Oval 188"/>
                <p:cNvSpPr>
                  <a:spLocks noChangeArrowheads="1"/>
                </p:cNvSpPr>
                <p:nvPr>
                  <p:custDataLst>
                    <p:tags r:id="rId4"/>
                  </p:custDataLst>
                </p:nvPr>
              </p:nvSpPr>
              <p:spPr bwMode="auto">
                <a:xfrm>
                  <a:off x="8759826" y="4967288"/>
                  <a:ext cx="203200" cy="203200"/>
                </a:xfrm>
                <a:prstGeom prst="ellipse">
                  <a:avLst/>
                </a:prstGeom>
                <a:solidFill>
                  <a:srgbClr val="577188"/>
                </a:solidFill>
                <a:ln w="114300" cmpd="sng">
                  <a:solidFill>
                    <a:srgbClr val="92D050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43" name="Freeform 189"/>
                <p:cNvSpPr/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8683626" y="5189538"/>
                  <a:ext cx="357188" cy="307975"/>
                </a:xfrm>
                <a:custGeom>
                  <a:avLst/>
                  <a:gdLst>
                    <a:gd name="T0" fmla="*/ 65 w 95"/>
                    <a:gd name="T1" fmla="*/ 0 h 82"/>
                    <a:gd name="T2" fmla="*/ 48 w 95"/>
                    <a:gd name="T3" fmla="*/ 20 h 82"/>
                    <a:gd name="T4" fmla="*/ 31 w 95"/>
                    <a:gd name="T5" fmla="*/ 0 h 82"/>
                    <a:gd name="T6" fmla="*/ 0 w 95"/>
                    <a:gd name="T7" fmla="*/ 51 h 82"/>
                    <a:gd name="T8" fmla="*/ 1 w 95"/>
                    <a:gd name="T9" fmla="*/ 61 h 82"/>
                    <a:gd name="T10" fmla="*/ 48 w 95"/>
                    <a:gd name="T11" fmla="*/ 82 h 82"/>
                    <a:gd name="T12" fmla="*/ 94 w 95"/>
                    <a:gd name="T13" fmla="*/ 61 h 82"/>
                    <a:gd name="T14" fmla="*/ 95 w 95"/>
                    <a:gd name="T15" fmla="*/ 51 h 82"/>
                    <a:gd name="T16" fmla="*/ 65 w 95"/>
                    <a:gd name="T17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5" h="82">
                      <a:moveTo>
                        <a:pt x="65" y="0"/>
                      </a:move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13" y="8"/>
                        <a:pt x="0" y="28"/>
                        <a:pt x="0" y="51"/>
                      </a:cubicBezTo>
                      <a:cubicBezTo>
                        <a:pt x="0" y="54"/>
                        <a:pt x="1" y="57"/>
                        <a:pt x="1" y="61"/>
                      </a:cubicBezTo>
                      <a:cubicBezTo>
                        <a:pt x="11" y="73"/>
                        <a:pt x="28" y="82"/>
                        <a:pt x="48" y="82"/>
                      </a:cubicBezTo>
                      <a:cubicBezTo>
                        <a:pt x="67" y="82"/>
                        <a:pt x="84" y="73"/>
                        <a:pt x="94" y="61"/>
                      </a:cubicBezTo>
                      <a:cubicBezTo>
                        <a:pt x="95" y="57"/>
                        <a:pt x="95" y="54"/>
                        <a:pt x="95" y="51"/>
                      </a:cubicBezTo>
                      <a:cubicBezTo>
                        <a:pt x="95" y="28"/>
                        <a:pt x="82" y="7"/>
                        <a:pt x="65" y="0"/>
                      </a:cubicBezTo>
                      <a:close/>
                    </a:path>
                  </a:pathLst>
                </a:custGeom>
                <a:solidFill>
                  <a:srgbClr val="577188"/>
                </a:solidFill>
                <a:ln w="114300" cmpd="sng">
                  <a:solidFill>
                    <a:srgbClr val="92D050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44" name="Freeform 190"/>
                <p:cNvSpPr/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8958263" y="4900613"/>
                  <a:ext cx="184150" cy="187325"/>
                </a:xfrm>
                <a:custGeom>
                  <a:avLst/>
                  <a:gdLst>
                    <a:gd name="T0" fmla="*/ 24 w 49"/>
                    <a:gd name="T1" fmla="*/ 0 h 50"/>
                    <a:gd name="T2" fmla="*/ 0 w 49"/>
                    <a:gd name="T3" fmla="*/ 18 h 50"/>
                    <a:gd name="T4" fmla="*/ 11 w 49"/>
                    <a:gd name="T5" fmla="*/ 45 h 50"/>
                    <a:gd name="T6" fmla="*/ 11 w 49"/>
                    <a:gd name="T7" fmla="*/ 46 h 50"/>
                    <a:gd name="T8" fmla="*/ 24 w 49"/>
                    <a:gd name="T9" fmla="*/ 50 h 50"/>
                    <a:gd name="T10" fmla="*/ 49 w 49"/>
                    <a:gd name="T11" fmla="*/ 25 h 50"/>
                    <a:gd name="T12" fmla="*/ 24 w 49"/>
                    <a:gd name="T13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50">
                      <a:moveTo>
                        <a:pt x="24" y="0"/>
                      </a:moveTo>
                      <a:cubicBezTo>
                        <a:pt x="12" y="0"/>
                        <a:pt x="2" y="8"/>
                        <a:pt x="0" y="18"/>
                      </a:cubicBezTo>
                      <a:cubicBezTo>
                        <a:pt x="6" y="25"/>
                        <a:pt x="11" y="34"/>
                        <a:pt x="11" y="45"/>
                      </a:cubicBezTo>
                      <a:cubicBezTo>
                        <a:pt x="11" y="45"/>
                        <a:pt x="11" y="46"/>
                        <a:pt x="11" y="46"/>
                      </a:cubicBezTo>
                      <a:cubicBezTo>
                        <a:pt x="14" y="49"/>
                        <a:pt x="19" y="50"/>
                        <a:pt x="24" y="50"/>
                      </a:cubicBezTo>
                      <a:cubicBezTo>
                        <a:pt x="37" y="50"/>
                        <a:pt x="49" y="39"/>
                        <a:pt x="49" y="25"/>
                      </a:cubicBezTo>
                      <a:cubicBezTo>
                        <a:pt x="49" y="11"/>
                        <a:pt x="37" y="0"/>
                        <a:pt x="24" y="0"/>
                      </a:cubicBezTo>
                      <a:close/>
                    </a:path>
                  </a:pathLst>
                </a:custGeom>
                <a:solidFill>
                  <a:srgbClr val="577188"/>
                </a:solidFill>
                <a:ln w="114300" cmpd="sng">
                  <a:solidFill>
                    <a:srgbClr val="92D050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45" name="Freeform 191"/>
                <p:cNvSpPr/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8575676" y="4900613"/>
                  <a:ext cx="187325" cy="187325"/>
                </a:xfrm>
                <a:custGeom>
                  <a:avLst/>
                  <a:gdLst>
                    <a:gd name="T0" fmla="*/ 40 w 50"/>
                    <a:gd name="T1" fmla="*/ 45 h 50"/>
                    <a:gd name="T2" fmla="*/ 50 w 50"/>
                    <a:gd name="T3" fmla="*/ 20 h 50"/>
                    <a:gd name="T4" fmla="*/ 25 w 50"/>
                    <a:gd name="T5" fmla="*/ 0 h 50"/>
                    <a:gd name="T6" fmla="*/ 0 w 50"/>
                    <a:gd name="T7" fmla="*/ 25 h 50"/>
                    <a:gd name="T8" fmla="*/ 25 w 50"/>
                    <a:gd name="T9" fmla="*/ 50 h 50"/>
                    <a:gd name="T10" fmla="*/ 40 w 50"/>
                    <a:gd name="T11" fmla="*/ 45 h 50"/>
                    <a:gd name="T12" fmla="*/ 40 w 50"/>
                    <a:gd name="T13" fmla="*/ 45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50">
                      <a:moveTo>
                        <a:pt x="40" y="45"/>
                      </a:moveTo>
                      <a:cubicBezTo>
                        <a:pt x="40" y="35"/>
                        <a:pt x="44" y="26"/>
                        <a:pt x="50" y="20"/>
                      </a:cubicBezTo>
                      <a:cubicBezTo>
                        <a:pt x="48" y="8"/>
                        <a:pt x="37" y="0"/>
                        <a:pt x="25" y="0"/>
                      </a:cubicBezTo>
                      <a:cubicBezTo>
                        <a:pt x="12" y="0"/>
                        <a:pt x="0" y="11"/>
                        <a:pt x="0" y="25"/>
                      </a:cubicBezTo>
                      <a:cubicBezTo>
                        <a:pt x="0" y="39"/>
                        <a:pt x="12" y="50"/>
                        <a:pt x="25" y="50"/>
                      </a:cubicBezTo>
                      <a:cubicBezTo>
                        <a:pt x="31" y="50"/>
                        <a:pt x="36" y="48"/>
                        <a:pt x="40" y="45"/>
                      </a:cubicBezTo>
                      <a:cubicBezTo>
                        <a:pt x="40" y="45"/>
                        <a:pt x="40" y="45"/>
                        <a:pt x="40" y="45"/>
                      </a:cubicBezTo>
                      <a:close/>
                    </a:path>
                  </a:pathLst>
                </a:custGeom>
                <a:solidFill>
                  <a:srgbClr val="577188"/>
                </a:solidFill>
                <a:ln w="114300" cmpd="sng">
                  <a:solidFill>
                    <a:srgbClr val="92D050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46" name="Freeform 192"/>
                <p:cNvSpPr/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8958263" y="5103813"/>
                  <a:ext cx="255588" cy="285750"/>
                </a:xfrm>
                <a:custGeom>
                  <a:avLst/>
                  <a:gdLst>
                    <a:gd name="T0" fmla="*/ 40 w 68"/>
                    <a:gd name="T1" fmla="*/ 0 h 76"/>
                    <a:gd name="T2" fmla="*/ 24 w 68"/>
                    <a:gd name="T3" fmla="*/ 19 h 76"/>
                    <a:gd name="T4" fmla="*/ 9 w 68"/>
                    <a:gd name="T5" fmla="*/ 2 h 76"/>
                    <a:gd name="T6" fmla="*/ 0 w 68"/>
                    <a:gd name="T7" fmla="*/ 16 h 76"/>
                    <a:gd name="T8" fmla="*/ 32 w 68"/>
                    <a:gd name="T9" fmla="*/ 74 h 76"/>
                    <a:gd name="T10" fmla="*/ 31 w 68"/>
                    <a:gd name="T11" fmla="*/ 76 h 76"/>
                    <a:gd name="T12" fmla="*/ 67 w 68"/>
                    <a:gd name="T13" fmla="*/ 57 h 76"/>
                    <a:gd name="T14" fmla="*/ 68 w 68"/>
                    <a:gd name="T15" fmla="*/ 48 h 76"/>
                    <a:gd name="T16" fmla="*/ 40 w 68"/>
                    <a:gd name="T17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" h="76">
                      <a:moveTo>
                        <a:pt x="40" y="0"/>
                      </a:move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7" y="7"/>
                        <a:pt x="4" y="12"/>
                        <a:pt x="0" y="16"/>
                      </a:cubicBezTo>
                      <a:cubicBezTo>
                        <a:pt x="19" y="27"/>
                        <a:pt x="32" y="49"/>
                        <a:pt x="32" y="74"/>
                      </a:cubicBezTo>
                      <a:cubicBezTo>
                        <a:pt x="32" y="75"/>
                        <a:pt x="31" y="75"/>
                        <a:pt x="31" y="76"/>
                      </a:cubicBezTo>
                      <a:cubicBezTo>
                        <a:pt x="46" y="74"/>
                        <a:pt x="59" y="67"/>
                        <a:pt x="67" y="57"/>
                      </a:cubicBezTo>
                      <a:cubicBezTo>
                        <a:pt x="68" y="54"/>
                        <a:pt x="68" y="51"/>
                        <a:pt x="68" y="48"/>
                      </a:cubicBezTo>
                      <a:cubicBezTo>
                        <a:pt x="68" y="26"/>
                        <a:pt x="56" y="8"/>
                        <a:pt x="40" y="0"/>
                      </a:cubicBezTo>
                      <a:close/>
                    </a:path>
                  </a:pathLst>
                </a:custGeom>
                <a:solidFill>
                  <a:srgbClr val="577188"/>
                </a:solidFill>
                <a:ln w="114300" cmpd="sng">
                  <a:solidFill>
                    <a:srgbClr val="92D050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47" name="Freeform 193"/>
                <p:cNvSpPr/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8507413" y="5103813"/>
                  <a:ext cx="258763" cy="285750"/>
                </a:xfrm>
                <a:custGeom>
                  <a:avLst/>
                  <a:gdLst>
                    <a:gd name="T0" fmla="*/ 38 w 69"/>
                    <a:gd name="T1" fmla="*/ 74 h 76"/>
                    <a:gd name="T2" fmla="*/ 69 w 69"/>
                    <a:gd name="T3" fmla="*/ 17 h 76"/>
                    <a:gd name="T4" fmla="*/ 59 w 69"/>
                    <a:gd name="T5" fmla="*/ 0 h 76"/>
                    <a:gd name="T6" fmla="*/ 59 w 69"/>
                    <a:gd name="T7" fmla="*/ 0 h 76"/>
                    <a:gd name="T8" fmla="*/ 44 w 69"/>
                    <a:gd name="T9" fmla="*/ 19 h 76"/>
                    <a:gd name="T10" fmla="*/ 28 w 69"/>
                    <a:gd name="T11" fmla="*/ 1 h 76"/>
                    <a:gd name="T12" fmla="*/ 0 w 69"/>
                    <a:gd name="T13" fmla="*/ 48 h 76"/>
                    <a:gd name="T14" fmla="*/ 0 w 69"/>
                    <a:gd name="T15" fmla="*/ 57 h 76"/>
                    <a:gd name="T16" fmla="*/ 38 w 69"/>
                    <a:gd name="T17" fmla="*/ 76 h 76"/>
                    <a:gd name="T18" fmla="*/ 38 w 69"/>
                    <a:gd name="T19" fmla="*/ 74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9" h="76">
                      <a:moveTo>
                        <a:pt x="38" y="74"/>
                      </a:moveTo>
                      <a:cubicBezTo>
                        <a:pt x="38" y="49"/>
                        <a:pt x="50" y="28"/>
                        <a:pt x="69" y="17"/>
                      </a:cubicBezTo>
                      <a:cubicBezTo>
                        <a:pt x="65" y="12"/>
                        <a:pt x="61" y="7"/>
                        <a:pt x="5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44" y="19"/>
                        <a:pt x="44" y="19"/>
                        <a:pt x="44" y="19"/>
                      </a:cubicBezTo>
                      <a:cubicBezTo>
                        <a:pt x="28" y="1"/>
                        <a:pt x="28" y="1"/>
                        <a:pt x="28" y="1"/>
                      </a:cubicBezTo>
                      <a:cubicBezTo>
                        <a:pt x="12" y="8"/>
                        <a:pt x="0" y="26"/>
                        <a:pt x="0" y="48"/>
                      </a:cubicBezTo>
                      <a:cubicBezTo>
                        <a:pt x="0" y="51"/>
                        <a:pt x="0" y="54"/>
                        <a:pt x="0" y="57"/>
                      </a:cubicBezTo>
                      <a:cubicBezTo>
                        <a:pt x="9" y="67"/>
                        <a:pt x="22" y="75"/>
                        <a:pt x="38" y="76"/>
                      </a:cubicBezTo>
                      <a:cubicBezTo>
                        <a:pt x="38" y="75"/>
                        <a:pt x="38" y="75"/>
                        <a:pt x="38" y="74"/>
                      </a:cubicBezTo>
                      <a:close/>
                    </a:path>
                  </a:pathLst>
                </a:custGeom>
                <a:solidFill>
                  <a:srgbClr val="577188"/>
                </a:solidFill>
                <a:ln w="114300" cmpd="sng">
                  <a:solidFill>
                    <a:srgbClr val="92D050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</p:grpSp>
        </p:grpSp>
        <p:grpSp>
          <p:nvGrpSpPr>
            <p:cNvPr id="48" name="组合 47"/>
            <p:cNvGrpSpPr/>
            <p:nvPr/>
          </p:nvGrpSpPr>
          <p:grpSpPr>
            <a:xfrm rot="0">
              <a:off x="4935" y="5027"/>
              <a:ext cx="695" cy="585"/>
              <a:chOff x="2611238" y="2471952"/>
              <a:chExt cx="300981" cy="260961"/>
            </a:xfrm>
          </p:grpSpPr>
          <p:sp>
            <p:nvSpPr>
              <p:cNvPr id="49" name="任意多边形 48"/>
              <p:cNvSpPr/>
              <p:nvPr>
                <p:custDataLst>
                  <p:tags r:id="rId10"/>
                </p:custDataLst>
              </p:nvPr>
            </p:nvSpPr>
            <p:spPr>
              <a:xfrm rot="1864238">
                <a:off x="2616573" y="2517663"/>
                <a:ext cx="239350" cy="215250"/>
              </a:xfrm>
              <a:custGeom>
                <a:avLst/>
                <a:gdLst>
                  <a:gd name="connsiteX0" fmla="*/ 531453 w 2150426"/>
                  <a:gd name="connsiteY0" fmla="*/ 1894557 h 1933898"/>
                  <a:gd name="connsiteX1" fmla="*/ 523901 w 2150426"/>
                  <a:gd name="connsiteY1" fmla="*/ 1888327 h 1933898"/>
                  <a:gd name="connsiteX2" fmla="*/ 505804 w 2150426"/>
                  <a:gd name="connsiteY2" fmla="*/ 1878396 h 1933898"/>
                  <a:gd name="connsiteX3" fmla="*/ 445296 w 2150426"/>
                  <a:gd name="connsiteY3" fmla="*/ 1809798 h 1933898"/>
                  <a:gd name="connsiteX4" fmla="*/ 30326 w 2150426"/>
                  <a:gd name="connsiteY4" fmla="*/ 1091048 h 1933898"/>
                  <a:gd name="connsiteX5" fmla="*/ 1172 w 2150426"/>
                  <a:gd name="connsiteY5" fmla="*/ 1004348 h 1933898"/>
                  <a:gd name="connsiteX6" fmla="*/ 444 w 2150426"/>
                  <a:gd name="connsiteY6" fmla="*/ 976700 h 1933898"/>
                  <a:gd name="connsiteX7" fmla="*/ 0 w 2150426"/>
                  <a:gd name="connsiteY7" fmla="*/ 974054 h 1933898"/>
                  <a:gd name="connsiteX8" fmla="*/ 187 w 2150426"/>
                  <a:gd name="connsiteY8" fmla="*/ 966943 h 1933898"/>
                  <a:gd name="connsiteX9" fmla="*/ 0 w 2150426"/>
                  <a:gd name="connsiteY9" fmla="*/ 959843 h 1933898"/>
                  <a:gd name="connsiteX10" fmla="*/ 444 w 2150426"/>
                  <a:gd name="connsiteY10" fmla="*/ 957201 h 1933898"/>
                  <a:gd name="connsiteX11" fmla="*/ 1172 w 2150426"/>
                  <a:gd name="connsiteY11" fmla="*/ 929549 h 1933898"/>
                  <a:gd name="connsiteX12" fmla="*/ 30326 w 2150426"/>
                  <a:gd name="connsiteY12" fmla="*/ 842849 h 1933898"/>
                  <a:gd name="connsiteX13" fmla="*/ 445296 w 2150426"/>
                  <a:gd name="connsiteY13" fmla="*/ 124100 h 1933898"/>
                  <a:gd name="connsiteX14" fmla="*/ 505804 w 2150426"/>
                  <a:gd name="connsiteY14" fmla="*/ 55501 h 1933898"/>
                  <a:gd name="connsiteX15" fmla="*/ 529387 w 2150426"/>
                  <a:gd name="connsiteY15" fmla="*/ 41045 h 1933898"/>
                  <a:gd name="connsiteX16" fmla="*/ 531453 w 2150426"/>
                  <a:gd name="connsiteY16" fmla="*/ 39340 h 1933898"/>
                  <a:gd name="connsiteX17" fmla="*/ 537695 w 2150426"/>
                  <a:gd name="connsiteY17" fmla="*/ 35952 h 1933898"/>
                  <a:gd name="connsiteX18" fmla="*/ 543760 w 2150426"/>
                  <a:gd name="connsiteY18" fmla="*/ 32234 h 1933898"/>
                  <a:gd name="connsiteX19" fmla="*/ 546274 w 2150426"/>
                  <a:gd name="connsiteY19" fmla="*/ 31296 h 1933898"/>
                  <a:gd name="connsiteX20" fmla="*/ 570581 w 2150426"/>
                  <a:gd name="connsiteY20" fmla="*/ 18102 h 1933898"/>
                  <a:gd name="connsiteX21" fmla="*/ 660243 w 2150426"/>
                  <a:gd name="connsiteY21" fmla="*/ 0 h 1933898"/>
                  <a:gd name="connsiteX22" fmla="*/ 1490183 w 2150426"/>
                  <a:gd name="connsiteY22" fmla="*/ 0 h 1933898"/>
                  <a:gd name="connsiteX23" fmla="*/ 1579845 w 2150426"/>
                  <a:gd name="connsiteY23" fmla="*/ 18102 h 1933898"/>
                  <a:gd name="connsiteX24" fmla="*/ 1604154 w 2150426"/>
                  <a:gd name="connsiteY24" fmla="*/ 31297 h 1933898"/>
                  <a:gd name="connsiteX25" fmla="*/ 1606666 w 2150426"/>
                  <a:gd name="connsiteY25" fmla="*/ 32234 h 1933898"/>
                  <a:gd name="connsiteX26" fmla="*/ 1612726 w 2150426"/>
                  <a:gd name="connsiteY26" fmla="*/ 35949 h 1933898"/>
                  <a:gd name="connsiteX27" fmla="*/ 1618973 w 2150426"/>
                  <a:gd name="connsiteY27" fmla="*/ 39340 h 1933898"/>
                  <a:gd name="connsiteX28" fmla="*/ 1621041 w 2150426"/>
                  <a:gd name="connsiteY28" fmla="*/ 41046 h 1933898"/>
                  <a:gd name="connsiteX29" fmla="*/ 1644623 w 2150426"/>
                  <a:gd name="connsiteY29" fmla="*/ 55501 h 1933898"/>
                  <a:gd name="connsiteX30" fmla="*/ 1705130 w 2150426"/>
                  <a:gd name="connsiteY30" fmla="*/ 124100 h 1933898"/>
                  <a:gd name="connsiteX31" fmla="*/ 2120100 w 2150426"/>
                  <a:gd name="connsiteY31" fmla="*/ 842849 h 1933898"/>
                  <a:gd name="connsiteX32" fmla="*/ 2149255 w 2150426"/>
                  <a:gd name="connsiteY32" fmla="*/ 929550 h 1933898"/>
                  <a:gd name="connsiteX33" fmla="*/ 2149982 w 2150426"/>
                  <a:gd name="connsiteY33" fmla="*/ 957198 h 1933898"/>
                  <a:gd name="connsiteX34" fmla="*/ 2150426 w 2150426"/>
                  <a:gd name="connsiteY34" fmla="*/ 959843 h 1933898"/>
                  <a:gd name="connsiteX35" fmla="*/ 2150239 w 2150426"/>
                  <a:gd name="connsiteY35" fmla="*/ 966953 h 1933898"/>
                  <a:gd name="connsiteX36" fmla="*/ 2150426 w 2150426"/>
                  <a:gd name="connsiteY36" fmla="*/ 974055 h 1933898"/>
                  <a:gd name="connsiteX37" fmla="*/ 2149983 w 2150426"/>
                  <a:gd name="connsiteY37" fmla="*/ 976697 h 1933898"/>
                  <a:gd name="connsiteX38" fmla="*/ 2149255 w 2150426"/>
                  <a:gd name="connsiteY38" fmla="*/ 1004348 h 1933898"/>
                  <a:gd name="connsiteX39" fmla="*/ 2120101 w 2150426"/>
                  <a:gd name="connsiteY39" fmla="*/ 1091049 h 1933898"/>
                  <a:gd name="connsiteX40" fmla="*/ 1705131 w 2150426"/>
                  <a:gd name="connsiteY40" fmla="*/ 1809798 h 1933898"/>
                  <a:gd name="connsiteX41" fmla="*/ 1644623 w 2150426"/>
                  <a:gd name="connsiteY41" fmla="*/ 1878396 h 1933898"/>
                  <a:gd name="connsiteX42" fmla="*/ 1621040 w 2150426"/>
                  <a:gd name="connsiteY42" fmla="*/ 1892852 h 1933898"/>
                  <a:gd name="connsiteX43" fmla="*/ 1618973 w 2150426"/>
                  <a:gd name="connsiteY43" fmla="*/ 1894557 h 1933898"/>
                  <a:gd name="connsiteX44" fmla="*/ 1612730 w 2150426"/>
                  <a:gd name="connsiteY44" fmla="*/ 1897947 h 1933898"/>
                  <a:gd name="connsiteX45" fmla="*/ 1606666 w 2150426"/>
                  <a:gd name="connsiteY45" fmla="*/ 1901663 h 1933898"/>
                  <a:gd name="connsiteX46" fmla="*/ 1604153 w 2150426"/>
                  <a:gd name="connsiteY46" fmla="*/ 1902602 h 1933898"/>
                  <a:gd name="connsiteX47" fmla="*/ 1579845 w 2150426"/>
                  <a:gd name="connsiteY47" fmla="*/ 1915796 h 1933898"/>
                  <a:gd name="connsiteX48" fmla="*/ 1490183 w 2150426"/>
                  <a:gd name="connsiteY48" fmla="*/ 1933897 h 1933898"/>
                  <a:gd name="connsiteX49" fmla="*/ 660243 w 2150426"/>
                  <a:gd name="connsiteY49" fmla="*/ 1933898 h 1933898"/>
                  <a:gd name="connsiteX50" fmla="*/ 531453 w 2150426"/>
                  <a:gd name="connsiteY50" fmla="*/ 1894557 h 1933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2150426" h="1933898">
                    <a:moveTo>
                      <a:pt x="531453" y="1894557"/>
                    </a:moveTo>
                    <a:lnTo>
                      <a:pt x="523901" y="1888327"/>
                    </a:lnTo>
                    <a:lnTo>
                      <a:pt x="505804" y="1878396"/>
                    </a:lnTo>
                    <a:cubicBezTo>
                      <a:pt x="481930" y="1860358"/>
                      <a:pt x="461198" y="1837341"/>
                      <a:pt x="445296" y="1809798"/>
                    </a:cubicBezTo>
                    <a:lnTo>
                      <a:pt x="30326" y="1091048"/>
                    </a:lnTo>
                    <a:cubicBezTo>
                      <a:pt x="14424" y="1063505"/>
                      <a:pt x="4856" y="1034042"/>
                      <a:pt x="1172" y="1004348"/>
                    </a:cubicBezTo>
                    <a:lnTo>
                      <a:pt x="444" y="976700"/>
                    </a:lnTo>
                    <a:lnTo>
                      <a:pt x="0" y="974054"/>
                    </a:lnTo>
                    <a:lnTo>
                      <a:pt x="187" y="966943"/>
                    </a:lnTo>
                    <a:lnTo>
                      <a:pt x="0" y="959843"/>
                    </a:lnTo>
                    <a:lnTo>
                      <a:pt x="444" y="957201"/>
                    </a:lnTo>
                    <a:lnTo>
                      <a:pt x="1172" y="929549"/>
                    </a:lnTo>
                    <a:cubicBezTo>
                      <a:pt x="4856" y="899855"/>
                      <a:pt x="14423" y="870392"/>
                      <a:pt x="30326" y="842849"/>
                    </a:cubicBezTo>
                    <a:lnTo>
                      <a:pt x="445296" y="124100"/>
                    </a:lnTo>
                    <a:cubicBezTo>
                      <a:pt x="461198" y="96556"/>
                      <a:pt x="481929" y="73539"/>
                      <a:pt x="505804" y="55501"/>
                    </a:cubicBezTo>
                    <a:lnTo>
                      <a:pt x="529387" y="41045"/>
                    </a:lnTo>
                    <a:lnTo>
                      <a:pt x="531453" y="39340"/>
                    </a:lnTo>
                    <a:lnTo>
                      <a:pt x="537695" y="35952"/>
                    </a:lnTo>
                    <a:lnTo>
                      <a:pt x="543760" y="32234"/>
                    </a:lnTo>
                    <a:lnTo>
                      <a:pt x="546274" y="31296"/>
                    </a:lnTo>
                    <a:lnTo>
                      <a:pt x="570581" y="18102"/>
                    </a:lnTo>
                    <a:cubicBezTo>
                      <a:pt x="598139" y="6446"/>
                      <a:pt x="628439" y="0"/>
                      <a:pt x="660243" y="0"/>
                    </a:cubicBezTo>
                    <a:lnTo>
                      <a:pt x="1490183" y="0"/>
                    </a:lnTo>
                    <a:cubicBezTo>
                      <a:pt x="1521987" y="0"/>
                      <a:pt x="1552286" y="6446"/>
                      <a:pt x="1579845" y="18102"/>
                    </a:cubicBezTo>
                    <a:lnTo>
                      <a:pt x="1604154" y="31297"/>
                    </a:lnTo>
                    <a:lnTo>
                      <a:pt x="1606666" y="32234"/>
                    </a:lnTo>
                    <a:lnTo>
                      <a:pt x="1612726" y="35949"/>
                    </a:lnTo>
                    <a:lnTo>
                      <a:pt x="1618973" y="39340"/>
                    </a:lnTo>
                    <a:lnTo>
                      <a:pt x="1621041" y="41046"/>
                    </a:lnTo>
                    <a:lnTo>
                      <a:pt x="1644623" y="55501"/>
                    </a:lnTo>
                    <a:cubicBezTo>
                      <a:pt x="1668496" y="73539"/>
                      <a:pt x="1689228" y="96557"/>
                      <a:pt x="1705130" y="124100"/>
                    </a:cubicBezTo>
                    <a:lnTo>
                      <a:pt x="2120100" y="842849"/>
                    </a:lnTo>
                    <a:cubicBezTo>
                      <a:pt x="2136003" y="870393"/>
                      <a:pt x="2145570" y="899855"/>
                      <a:pt x="2149255" y="929550"/>
                    </a:cubicBezTo>
                    <a:lnTo>
                      <a:pt x="2149982" y="957198"/>
                    </a:lnTo>
                    <a:lnTo>
                      <a:pt x="2150426" y="959843"/>
                    </a:lnTo>
                    <a:lnTo>
                      <a:pt x="2150239" y="966953"/>
                    </a:lnTo>
                    <a:lnTo>
                      <a:pt x="2150426" y="974055"/>
                    </a:lnTo>
                    <a:lnTo>
                      <a:pt x="2149983" y="976697"/>
                    </a:lnTo>
                    <a:lnTo>
                      <a:pt x="2149255" y="1004348"/>
                    </a:lnTo>
                    <a:cubicBezTo>
                      <a:pt x="2145570" y="1034043"/>
                      <a:pt x="2136003" y="1063505"/>
                      <a:pt x="2120101" y="1091049"/>
                    </a:cubicBezTo>
                    <a:lnTo>
                      <a:pt x="1705131" y="1809798"/>
                    </a:lnTo>
                    <a:cubicBezTo>
                      <a:pt x="1689228" y="1837341"/>
                      <a:pt x="1668497" y="1860358"/>
                      <a:pt x="1644623" y="1878396"/>
                    </a:cubicBezTo>
                    <a:lnTo>
                      <a:pt x="1621040" y="1892852"/>
                    </a:lnTo>
                    <a:lnTo>
                      <a:pt x="1618973" y="1894557"/>
                    </a:lnTo>
                    <a:lnTo>
                      <a:pt x="1612730" y="1897947"/>
                    </a:lnTo>
                    <a:lnTo>
                      <a:pt x="1606666" y="1901663"/>
                    </a:lnTo>
                    <a:lnTo>
                      <a:pt x="1604153" y="1902602"/>
                    </a:lnTo>
                    <a:lnTo>
                      <a:pt x="1579845" y="1915796"/>
                    </a:lnTo>
                    <a:cubicBezTo>
                      <a:pt x="1552287" y="1927452"/>
                      <a:pt x="1521988" y="1933897"/>
                      <a:pt x="1490183" y="1933897"/>
                    </a:cubicBezTo>
                    <a:lnTo>
                      <a:pt x="660243" y="1933898"/>
                    </a:lnTo>
                    <a:cubicBezTo>
                      <a:pt x="612537" y="1933898"/>
                      <a:pt x="568217" y="1919395"/>
                      <a:pt x="531453" y="189455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50" name="文本框 4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2611238" y="2471952"/>
                <a:ext cx="300981" cy="249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rPr>
                  <a:t>+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 rot="0">
              <a:off x="9788" y="5080"/>
              <a:ext cx="562" cy="558"/>
              <a:chOff x="2612676" y="2483995"/>
              <a:chExt cx="243247" cy="248918"/>
            </a:xfrm>
          </p:grpSpPr>
          <p:sp>
            <p:nvSpPr>
              <p:cNvPr id="52" name="任意多边形 51"/>
              <p:cNvSpPr/>
              <p:nvPr>
                <p:custDataLst>
                  <p:tags r:id="rId12"/>
                </p:custDataLst>
              </p:nvPr>
            </p:nvSpPr>
            <p:spPr>
              <a:xfrm rot="1864238">
                <a:off x="2616573" y="2517663"/>
                <a:ext cx="239350" cy="215250"/>
              </a:xfrm>
              <a:custGeom>
                <a:avLst/>
                <a:gdLst>
                  <a:gd name="connsiteX0" fmla="*/ 531453 w 2150426"/>
                  <a:gd name="connsiteY0" fmla="*/ 1894557 h 1933898"/>
                  <a:gd name="connsiteX1" fmla="*/ 523901 w 2150426"/>
                  <a:gd name="connsiteY1" fmla="*/ 1888327 h 1933898"/>
                  <a:gd name="connsiteX2" fmla="*/ 505804 w 2150426"/>
                  <a:gd name="connsiteY2" fmla="*/ 1878396 h 1933898"/>
                  <a:gd name="connsiteX3" fmla="*/ 445296 w 2150426"/>
                  <a:gd name="connsiteY3" fmla="*/ 1809798 h 1933898"/>
                  <a:gd name="connsiteX4" fmla="*/ 30326 w 2150426"/>
                  <a:gd name="connsiteY4" fmla="*/ 1091048 h 1933898"/>
                  <a:gd name="connsiteX5" fmla="*/ 1172 w 2150426"/>
                  <a:gd name="connsiteY5" fmla="*/ 1004348 h 1933898"/>
                  <a:gd name="connsiteX6" fmla="*/ 444 w 2150426"/>
                  <a:gd name="connsiteY6" fmla="*/ 976700 h 1933898"/>
                  <a:gd name="connsiteX7" fmla="*/ 0 w 2150426"/>
                  <a:gd name="connsiteY7" fmla="*/ 974054 h 1933898"/>
                  <a:gd name="connsiteX8" fmla="*/ 187 w 2150426"/>
                  <a:gd name="connsiteY8" fmla="*/ 966943 h 1933898"/>
                  <a:gd name="connsiteX9" fmla="*/ 0 w 2150426"/>
                  <a:gd name="connsiteY9" fmla="*/ 959843 h 1933898"/>
                  <a:gd name="connsiteX10" fmla="*/ 444 w 2150426"/>
                  <a:gd name="connsiteY10" fmla="*/ 957201 h 1933898"/>
                  <a:gd name="connsiteX11" fmla="*/ 1172 w 2150426"/>
                  <a:gd name="connsiteY11" fmla="*/ 929549 h 1933898"/>
                  <a:gd name="connsiteX12" fmla="*/ 30326 w 2150426"/>
                  <a:gd name="connsiteY12" fmla="*/ 842849 h 1933898"/>
                  <a:gd name="connsiteX13" fmla="*/ 445296 w 2150426"/>
                  <a:gd name="connsiteY13" fmla="*/ 124100 h 1933898"/>
                  <a:gd name="connsiteX14" fmla="*/ 505804 w 2150426"/>
                  <a:gd name="connsiteY14" fmla="*/ 55501 h 1933898"/>
                  <a:gd name="connsiteX15" fmla="*/ 529387 w 2150426"/>
                  <a:gd name="connsiteY15" fmla="*/ 41045 h 1933898"/>
                  <a:gd name="connsiteX16" fmla="*/ 531453 w 2150426"/>
                  <a:gd name="connsiteY16" fmla="*/ 39340 h 1933898"/>
                  <a:gd name="connsiteX17" fmla="*/ 537695 w 2150426"/>
                  <a:gd name="connsiteY17" fmla="*/ 35952 h 1933898"/>
                  <a:gd name="connsiteX18" fmla="*/ 543760 w 2150426"/>
                  <a:gd name="connsiteY18" fmla="*/ 32234 h 1933898"/>
                  <a:gd name="connsiteX19" fmla="*/ 546274 w 2150426"/>
                  <a:gd name="connsiteY19" fmla="*/ 31296 h 1933898"/>
                  <a:gd name="connsiteX20" fmla="*/ 570581 w 2150426"/>
                  <a:gd name="connsiteY20" fmla="*/ 18102 h 1933898"/>
                  <a:gd name="connsiteX21" fmla="*/ 660243 w 2150426"/>
                  <a:gd name="connsiteY21" fmla="*/ 0 h 1933898"/>
                  <a:gd name="connsiteX22" fmla="*/ 1490183 w 2150426"/>
                  <a:gd name="connsiteY22" fmla="*/ 0 h 1933898"/>
                  <a:gd name="connsiteX23" fmla="*/ 1579845 w 2150426"/>
                  <a:gd name="connsiteY23" fmla="*/ 18102 h 1933898"/>
                  <a:gd name="connsiteX24" fmla="*/ 1604154 w 2150426"/>
                  <a:gd name="connsiteY24" fmla="*/ 31297 h 1933898"/>
                  <a:gd name="connsiteX25" fmla="*/ 1606666 w 2150426"/>
                  <a:gd name="connsiteY25" fmla="*/ 32234 h 1933898"/>
                  <a:gd name="connsiteX26" fmla="*/ 1612726 w 2150426"/>
                  <a:gd name="connsiteY26" fmla="*/ 35949 h 1933898"/>
                  <a:gd name="connsiteX27" fmla="*/ 1618973 w 2150426"/>
                  <a:gd name="connsiteY27" fmla="*/ 39340 h 1933898"/>
                  <a:gd name="connsiteX28" fmla="*/ 1621041 w 2150426"/>
                  <a:gd name="connsiteY28" fmla="*/ 41046 h 1933898"/>
                  <a:gd name="connsiteX29" fmla="*/ 1644623 w 2150426"/>
                  <a:gd name="connsiteY29" fmla="*/ 55501 h 1933898"/>
                  <a:gd name="connsiteX30" fmla="*/ 1705130 w 2150426"/>
                  <a:gd name="connsiteY30" fmla="*/ 124100 h 1933898"/>
                  <a:gd name="connsiteX31" fmla="*/ 2120100 w 2150426"/>
                  <a:gd name="connsiteY31" fmla="*/ 842849 h 1933898"/>
                  <a:gd name="connsiteX32" fmla="*/ 2149255 w 2150426"/>
                  <a:gd name="connsiteY32" fmla="*/ 929550 h 1933898"/>
                  <a:gd name="connsiteX33" fmla="*/ 2149982 w 2150426"/>
                  <a:gd name="connsiteY33" fmla="*/ 957198 h 1933898"/>
                  <a:gd name="connsiteX34" fmla="*/ 2150426 w 2150426"/>
                  <a:gd name="connsiteY34" fmla="*/ 959843 h 1933898"/>
                  <a:gd name="connsiteX35" fmla="*/ 2150239 w 2150426"/>
                  <a:gd name="connsiteY35" fmla="*/ 966953 h 1933898"/>
                  <a:gd name="connsiteX36" fmla="*/ 2150426 w 2150426"/>
                  <a:gd name="connsiteY36" fmla="*/ 974055 h 1933898"/>
                  <a:gd name="connsiteX37" fmla="*/ 2149983 w 2150426"/>
                  <a:gd name="connsiteY37" fmla="*/ 976697 h 1933898"/>
                  <a:gd name="connsiteX38" fmla="*/ 2149255 w 2150426"/>
                  <a:gd name="connsiteY38" fmla="*/ 1004348 h 1933898"/>
                  <a:gd name="connsiteX39" fmla="*/ 2120101 w 2150426"/>
                  <a:gd name="connsiteY39" fmla="*/ 1091049 h 1933898"/>
                  <a:gd name="connsiteX40" fmla="*/ 1705131 w 2150426"/>
                  <a:gd name="connsiteY40" fmla="*/ 1809798 h 1933898"/>
                  <a:gd name="connsiteX41" fmla="*/ 1644623 w 2150426"/>
                  <a:gd name="connsiteY41" fmla="*/ 1878396 h 1933898"/>
                  <a:gd name="connsiteX42" fmla="*/ 1621040 w 2150426"/>
                  <a:gd name="connsiteY42" fmla="*/ 1892852 h 1933898"/>
                  <a:gd name="connsiteX43" fmla="*/ 1618973 w 2150426"/>
                  <a:gd name="connsiteY43" fmla="*/ 1894557 h 1933898"/>
                  <a:gd name="connsiteX44" fmla="*/ 1612730 w 2150426"/>
                  <a:gd name="connsiteY44" fmla="*/ 1897947 h 1933898"/>
                  <a:gd name="connsiteX45" fmla="*/ 1606666 w 2150426"/>
                  <a:gd name="connsiteY45" fmla="*/ 1901663 h 1933898"/>
                  <a:gd name="connsiteX46" fmla="*/ 1604153 w 2150426"/>
                  <a:gd name="connsiteY46" fmla="*/ 1902602 h 1933898"/>
                  <a:gd name="connsiteX47" fmla="*/ 1579845 w 2150426"/>
                  <a:gd name="connsiteY47" fmla="*/ 1915796 h 1933898"/>
                  <a:gd name="connsiteX48" fmla="*/ 1490183 w 2150426"/>
                  <a:gd name="connsiteY48" fmla="*/ 1933897 h 1933898"/>
                  <a:gd name="connsiteX49" fmla="*/ 660243 w 2150426"/>
                  <a:gd name="connsiteY49" fmla="*/ 1933898 h 1933898"/>
                  <a:gd name="connsiteX50" fmla="*/ 531453 w 2150426"/>
                  <a:gd name="connsiteY50" fmla="*/ 1894557 h 1933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2150426" h="1933898">
                    <a:moveTo>
                      <a:pt x="531453" y="1894557"/>
                    </a:moveTo>
                    <a:lnTo>
                      <a:pt x="523901" y="1888327"/>
                    </a:lnTo>
                    <a:lnTo>
                      <a:pt x="505804" y="1878396"/>
                    </a:lnTo>
                    <a:cubicBezTo>
                      <a:pt x="481930" y="1860358"/>
                      <a:pt x="461198" y="1837341"/>
                      <a:pt x="445296" y="1809798"/>
                    </a:cubicBezTo>
                    <a:lnTo>
                      <a:pt x="30326" y="1091048"/>
                    </a:lnTo>
                    <a:cubicBezTo>
                      <a:pt x="14424" y="1063505"/>
                      <a:pt x="4856" y="1034042"/>
                      <a:pt x="1172" y="1004348"/>
                    </a:cubicBezTo>
                    <a:lnTo>
                      <a:pt x="444" y="976700"/>
                    </a:lnTo>
                    <a:lnTo>
                      <a:pt x="0" y="974054"/>
                    </a:lnTo>
                    <a:lnTo>
                      <a:pt x="187" y="966943"/>
                    </a:lnTo>
                    <a:lnTo>
                      <a:pt x="0" y="959843"/>
                    </a:lnTo>
                    <a:lnTo>
                      <a:pt x="444" y="957201"/>
                    </a:lnTo>
                    <a:lnTo>
                      <a:pt x="1172" y="929549"/>
                    </a:lnTo>
                    <a:cubicBezTo>
                      <a:pt x="4856" y="899855"/>
                      <a:pt x="14423" y="870392"/>
                      <a:pt x="30326" y="842849"/>
                    </a:cubicBezTo>
                    <a:lnTo>
                      <a:pt x="445296" y="124100"/>
                    </a:lnTo>
                    <a:cubicBezTo>
                      <a:pt x="461198" y="96556"/>
                      <a:pt x="481929" y="73539"/>
                      <a:pt x="505804" y="55501"/>
                    </a:cubicBezTo>
                    <a:lnTo>
                      <a:pt x="529387" y="41045"/>
                    </a:lnTo>
                    <a:lnTo>
                      <a:pt x="531453" y="39340"/>
                    </a:lnTo>
                    <a:lnTo>
                      <a:pt x="537695" y="35952"/>
                    </a:lnTo>
                    <a:lnTo>
                      <a:pt x="543760" y="32234"/>
                    </a:lnTo>
                    <a:lnTo>
                      <a:pt x="546274" y="31296"/>
                    </a:lnTo>
                    <a:lnTo>
                      <a:pt x="570581" y="18102"/>
                    </a:lnTo>
                    <a:cubicBezTo>
                      <a:pt x="598139" y="6446"/>
                      <a:pt x="628439" y="0"/>
                      <a:pt x="660243" y="0"/>
                    </a:cubicBezTo>
                    <a:lnTo>
                      <a:pt x="1490183" y="0"/>
                    </a:lnTo>
                    <a:cubicBezTo>
                      <a:pt x="1521987" y="0"/>
                      <a:pt x="1552286" y="6446"/>
                      <a:pt x="1579845" y="18102"/>
                    </a:cubicBezTo>
                    <a:lnTo>
                      <a:pt x="1604154" y="31297"/>
                    </a:lnTo>
                    <a:lnTo>
                      <a:pt x="1606666" y="32234"/>
                    </a:lnTo>
                    <a:lnTo>
                      <a:pt x="1612726" y="35949"/>
                    </a:lnTo>
                    <a:lnTo>
                      <a:pt x="1618973" y="39340"/>
                    </a:lnTo>
                    <a:lnTo>
                      <a:pt x="1621041" y="41046"/>
                    </a:lnTo>
                    <a:lnTo>
                      <a:pt x="1644623" y="55501"/>
                    </a:lnTo>
                    <a:cubicBezTo>
                      <a:pt x="1668496" y="73539"/>
                      <a:pt x="1689228" y="96557"/>
                      <a:pt x="1705130" y="124100"/>
                    </a:cubicBezTo>
                    <a:lnTo>
                      <a:pt x="2120100" y="842849"/>
                    </a:lnTo>
                    <a:cubicBezTo>
                      <a:pt x="2136003" y="870393"/>
                      <a:pt x="2145570" y="899855"/>
                      <a:pt x="2149255" y="929550"/>
                    </a:cubicBezTo>
                    <a:lnTo>
                      <a:pt x="2149982" y="957198"/>
                    </a:lnTo>
                    <a:lnTo>
                      <a:pt x="2150426" y="959843"/>
                    </a:lnTo>
                    <a:lnTo>
                      <a:pt x="2150239" y="966953"/>
                    </a:lnTo>
                    <a:lnTo>
                      <a:pt x="2150426" y="974055"/>
                    </a:lnTo>
                    <a:lnTo>
                      <a:pt x="2149983" y="976697"/>
                    </a:lnTo>
                    <a:lnTo>
                      <a:pt x="2149255" y="1004348"/>
                    </a:lnTo>
                    <a:cubicBezTo>
                      <a:pt x="2145570" y="1034043"/>
                      <a:pt x="2136003" y="1063505"/>
                      <a:pt x="2120101" y="1091049"/>
                    </a:cubicBezTo>
                    <a:lnTo>
                      <a:pt x="1705131" y="1809798"/>
                    </a:lnTo>
                    <a:cubicBezTo>
                      <a:pt x="1689228" y="1837341"/>
                      <a:pt x="1668497" y="1860358"/>
                      <a:pt x="1644623" y="1878396"/>
                    </a:cubicBezTo>
                    <a:lnTo>
                      <a:pt x="1621040" y="1892852"/>
                    </a:lnTo>
                    <a:lnTo>
                      <a:pt x="1618973" y="1894557"/>
                    </a:lnTo>
                    <a:lnTo>
                      <a:pt x="1612730" y="1897947"/>
                    </a:lnTo>
                    <a:lnTo>
                      <a:pt x="1606666" y="1901663"/>
                    </a:lnTo>
                    <a:lnTo>
                      <a:pt x="1604153" y="1902602"/>
                    </a:lnTo>
                    <a:lnTo>
                      <a:pt x="1579845" y="1915796"/>
                    </a:lnTo>
                    <a:cubicBezTo>
                      <a:pt x="1552287" y="1927452"/>
                      <a:pt x="1521988" y="1933897"/>
                      <a:pt x="1490183" y="1933897"/>
                    </a:cubicBezTo>
                    <a:lnTo>
                      <a:pt x="660243" y="1933898"/>
                    </a:lnTo>
                    <a:cubicBezTo>
                      <a:pt x="612537" y="1933898"/>
                      <a:pt x="568217" y="1919395"/>
                      <a:pt x="531453" y="189455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  <p:sp>
            <p:nvSpPr>
              <p:cNvPr id="53" name="文本框 5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2612676" y="2483995"/>
                <a:ext cx="200510" cy="18066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rPr>
                  <a:t>+</a:t>
                </a:r>
                <a:endPara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1390" y="3832"/>
              <a:ext cx="3098" cy="3136"/>
              <a:chOff x="2268" y="3860"/>
              <a:chExt cx="3098" cy="3136"/>
            </a:xfrm>
          </p:grpSpPr>
          <p:grpSp>
            <p:nvGrpSpPr>
              <p:cNvPr id="9" name="组合 8"/>
              <p:cNvGrpSpPr/>
              <p:nvPr/>
            </p:nvGrpSpPr>
            <p:grpSpPr>
              <a:xfrm rot="0">
                <a:off x="3291" y="4573"/>
                <a:ext cx="1163" cy="1312"/>
                <a:chOff x="7567613" y="3465512"/>
                <a:chExt cx="512763" cy="600075"/>
              </a:xfrm>
              <a:solidFill>
                <a:schemeClr val="bg1"/>
              </a:solidFill>
            </p:grpSpPr>
            <p:sp>
              <p:nvSpPr>
                <p:cNvPr id="10" name="Freeform 46"/>
                <p:cNvSpPr/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7939088" y="3530600"/>
                  <a:ext cx="71437" cy="74612"/>
                </a:xfrm>
                <a:custGeom>
                  <a:avLst/>
                  <a:gdLst>
                    <a:gd name="T0" fmla="*/ 9 w 28"/>
                    <a:gd name="T1" fmla="*/ 29 h 29"/>
                    <a:gd name="T2" fmla="*/ 26 w 28"/>
                    <a:gd name="T3" fmla="*/ 13 h 29"/>
                    <a:gd name="T4" fmla="*/ 26 w 28"/>
                    <a:gd name="T5" fmla="*/ 3 h 29"/>
                    <a:gd name="T6" fmla="*/ 16 w 28"/>
                    <a:gd name="T7" fmla="*/ 3 h 29"/>
                    <a:gd name="T8" fmla="*/ 0 w 28"/>
                    <a:gd name="T9" fmla="*/ 20 h 29"/>
                    <a:gd name="T10" fmla="*/ 9 w 28"/>
                    <a:gd name="T11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" h="29">
                      <a:moveTo>
                        <a:pt x="9" y="29"/>
                      </a:move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8" y="10"/>
                        <a:pt x="28" y="6"/>
                        <a:pt x="26" y="3"/>
                      </a:cubicBezTo>
                      <a:cubicBezTo>
                        <a:pt x="23" y="0"/>
                        <a:pt x="19" y="0"/>
                        <a:pt x="16" y="3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3" y="23"/>
                        <a:pt x="6" y="26"/>
                        <a:pt x="9" y="29"/>
                      </a:cubicBez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1" name="Freeform 47"/>
                <p:cNvSpPr/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7807326" y="3465512"/>
                  <a:ext cx="33337" cy="73025"/>
                </a:xfrm>
                <a:custGeom>
                  <a:avLst/>
                  <a:gdLst>
                    <a:gd name="T0" fmla="*/ 7 w 13"/>
                    <a:gd name="T1" fmla="*/ 29 h 29"/>
                    <a:gd name="T2" fmla="*/ 7 w 13"/>
                    <a:gd name="T3" fmla="*/ 29 h 29"/>
                    <a:gd name="T4" fmla="*/ 13 w 13"/>
                    <a:gd name="T5" fmla="*/ 29 h 29"/>
                    <a:gd name="T6" fmla="*/ 13 w 13"/>
                    <a:gd name="T7" fmla="*/ 6 h 29"/>
                    <a:gd name="T8" fmla="*/ 7 w 13"/>
                    <a:gd name="T9" fmla="*/ 0 h 29"/>
                    <a:gd name="T10" fmla="*/ 0 w 13"/>
                    <a:gd name="T11" fmla="*/ 6 h 29"/>
                    <a:gd name="T12" fmla="*/ 0 w 13"/>
                    <a:gd name="T13" fmla="*/ 29 h 29"/>
                    <a:gd name="T14" fmla="*/ 6 w 13"/>
                    <a:gd name="T15" fmla="*/ 29 h 29"/>
                    <a:gd name="T16" fmla="*/ 7 w 13"/>
                    <a:gd name="T17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" h="29">
                      <a:moveTo>
                        <a:pt x="7" y="29"/>
                      </a:move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9" y="29"/>
                        <a:pt x="11" y="29"/>
                        <a:pt x="13" y="29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3"/>
                        <a:pt x="10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2" y="29"/>
                        <a:pt x="4" y="29"/>
                        <a:pt x="6" y="29"/>
                      </a:cubicBezTo>
                      <a:cubicBezTo>
                        <a:pt x="6" y="29"/>
                        <a:pt x="7" y="29"/>
                        <a:pt x="7" y="29"/>
                      </a:cubicBez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2" name="Freeform 48"/>
                <p:cNvSpPr/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7635876" y="3530600"/>
                  <a:ext cx="74612" cy="74612"/>
                </a:xfrm>
                <a:custGeom>
                  <a:avLst/>
                  <a:gdLst>
                    <a:gd name="T0" fmla="*/ 19 w 29"/>
                    <a:gd name="T1" fmla="*/ 29 h 29"/>
                    <a:gd name="T2" fmla="*/ 29 w 29"/>
                    <a:gd name="T3" fmla="*/ 20 h 29"/>
                    <a:gd name="T4" fmla="*/ 12 w 29"/>
                    <a:gd name="T5" fmla="*/ 3 h 29"/>
                    <a:gd name="T6" fmla="*/ 2 w 29"/>
                    <a:gd name="T7" fmla="*/ 3 h 29"/>
                    <a:gd name="T8" fmla="*/ 2 w 29"/>
                    <a:gd name="T9" fmla="*/ 13 h 29"/>
                    <a:gd name="T10" fmla="*/ 19 w 29"/>
                    <a:gd name="T11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9">
                      <a:moveTo>
                        <a:pt x="19" y="29"/>
                      </a:moveTo>
                      <a:cubicBezTo>
                        <a:pt x="22" y="26"/>
                        <a:pt x="25" y="23"/>
                        <a:pt x="29" y="20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9" y="0"/>
                        <a:pt x="5" y="0"/>
                        <a:pt x="2" y="3"/>
                      </a:cubicBezTo>
                      <a:cubicBezTo>
                        <a:pt x="0" y="6"/>
                        <a:pt x="0" y="10"/>
                        <a:pt x="2" y="13"/>
                      </a:cubicBezTo>
                      <a:lnTo>
                        <a:pt x="19" y="29"/>
                      </a:ln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3" name="Freeform 49"/>
                <p:cNvSpPr/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7567613" y="3705225"/>
                  <a:ext cx="76200" cy="33337"/>
                </a:xfrm>
                <a:custGeom>
                  <a:avLst/>
                  <a:gdLst>
                    <a:gd name="T0" fmla="*/ 30 w 30"/>
                    <a:gd name="T1" fmla="*/ 9 h 13"/>
                    <a:gd name="T2" fmla="*/ 30 w 30"/>
                    <a:gd name="T3" fmla="*/ 0 h 13"/>
                    <a:gd name="T4" fmla="*/ 7 w 30"/>
                    <a:gd name="T5" fmla="*/ 0 h 13"/>
                    <a:gd name="T6" fmla="*/ 0 w 30"/>
                    <a:gd name="T7" fmla="*/ 6 h 13"/>
                    <a:gd name="T8" fmla="*/ 7 w 30"/>
                    <a:gd name="T9" fmla="*/ 13 h 13"/>
                    <a:gd name="T10" fmla="*/ 30 w 30"/>
                    <a:gd name="T11" fmla="*/ 13 h 13"/>
                    <a:gd name="T12" fmla="*/ 30 w 30"/>
                    <a:gd name="T13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13">
                      <a:moveTo>
                        <a:pt x="30" y="9"/>
                      </a:moveTo>
                      <a:cubicBezTo>
                        <a:pt x="30" y="6"/>
                        <a:pt x="30" y="3"/>
                        <a:pt x="30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7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0" y="12"/>
                        <a:pt x="30" y="10"/>
                        <a:pt x="30" y="9"/>
                      </a:cubicBez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4" name="Freeform 50"/>
                <p:cNvSpPr/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7635876" y="3844925"/>
                  <a:ext cx="61912" cy="63500"/>
                </a:xfrm>
                <a:custGeom>
                  <a:avLst/>
                  <a:gdLst>
                    <a:gd name="T0" fmla="*/ 2 w 24"/>
                    <a:gd name="T1" fmla="*/ 13 h 25"/>
                    <a:gd name="T2" fmla="*/ 2 w 24"/>
                    <a:gd name="T3" fmla="*/ 23 h 25"/>
                    <a:gd name="T4" fmla="*/ 12 w 24"/>
                    <a:gd name="T5" fmla="*/ 23 h 25"/>
                    <a:gd name="T6" fmla="*/ 24 w 24"/>
                    <a:gd name="T7" fmla="*/ 10 h 25"/>
                    <a:gd name="T8" fmla="*/ 16 w 24"/>
                    <a:gd name="T9" fmla="*/ 0 h 25"/>
                    <a:gd name="T10" fmla="*/ 2 w 24"/>
                    <a:gd name="T11" fmla="*/ 1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5">
                      <a:moveTo>
                        <a:pt x="2" y="13"/>
                      </a:moveTo>
                      <a:cubicBezTo>
                        <a:pt x="0" y="16"/>
                        <a:pt x="0" y="20"/>
                        <a:pt x="2" y="23"/>
                      </a:cubicBezTo>
                      <a:cubicBezTo>
                        <a:pt x="5" y="25"/>
                        <a:pt x="9" y="25"/>
                        <a:pt x="12" y="23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1" y="7"/>
                        <a:pt x="19" y="4"/>
                        <a:pt x="16" y="0"/>
                      </a:cubicBezTo>
                      <a:lnTo>
                        <a:pt x="2" y="13"/>
                      </a:ln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5" name="Freeform 51"/>
                <p:cNvSpPr/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7786688" y="4046537"/>
                  <a:ext cx="74612" cy="19050"/>
                </a:xfrm>
                <a:custGeom>
                  <a:avLst/>
                  <a:gdLst>
                    <a:gd name="T0" fmla="*/ 18 w 29"/>
                    <a:gd name="T1" fmla="*/ 0 h 7"/>
                    <a:gd name="T2" fmla="*/ 12 w 29"/>
                    <a:gd name="T3" fmla="*/ 0 h 7"/>
                    <a:gd name="T4" fmla="*/ 0 w 29"/>
                    <a:gd name="T5" fmla="*/ 0 h 7"/>
                    <a:gd name="T6" fmla="*/ 0 w 29"/>
                    <a:gd name="T7" fmla="*/ 1 h 7"/>
                    <a:gd name="T8" fmla="*/ 10 w 29"/>
                    <a:gd name="T9" fmla="*/ 7 h 7"/>
                    <a:gd name="T10" fmla="*/ 11 w 29"/>
                    <a:gd name="T11" fmla="*/ 7 h 7"/>
                    <a:gd name="T12" fmla="*/ 18 w 29"/>
                    <a:gd name="T13" fmla="*/ 7 h 7"/>
                    <a:gd name="T14" fmla="*/ 19 w 29"/>
                    <a:gd name="T15" fmla="*/ 7 h 7"/>
                    <a:gd name="T16" fmla="*/ 29 w 29"/>
                    <a:gd name="T17" fmla="*/ 1 h 7"/>
                    <a:gd name="T18" fmla="*/ 29 w 29"/>
                    <a:gd name="T19" fmla="*/ 0 h 7"/>
                    <a:gd name="T20" fmla="*/ 18 w 29"/>
                    <a:gd name="T21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9" h="7">
                      <a:moveTo>
                        <a:pt x="18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5"/>
                        <a:pt x="5" y="7"/>
                        <a:pt x="10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4" y="7"/>
                        <a:pt x="29" y="5"/>
                        <a:pt x="29" y="1"/>
                      </a:cubicBezTo>
                      <a:cubicBezTo>
                        <a:pt x="29" y="1"/>
                        <a:pt x="29" y="1"/>
                        <a:pt x="29" y="0"/>
                      </a:cubicBez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6" name="Freeform 52"/>
                <p:cNvSpPr/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7762876" y="4006850"/>
                  <a:ext cx="120650" cy="31750"/>
                </a:xfrm>
                <a:custGeom>
                  <a:avLst/>
                  <a:gdLst>
                    <a:gd name="T0" fmla="*/ 41 w 47"/>
                    <a:gd name="T1" fmla="*/ 0 h 13"/>
                    <a:gd name="T2" fmla="*/ 7 w 47"/>
                    <a:gd name="T3" fmla="*/ 0 h 13"/>
                    <a:gd name="T4" fmla="*/ 0 w 47"/>
                    <a:gd name="T5" fmla="*/ 7 h 13"/>
                    <a:gd name="T6" fmla="*/ 7 w 47"/>
                    <a:gd name="T7" fmla="*/ 13 h 13"/>
                    <a:gd name="T8" fmla="*/ 41 w 47"/>
                    <a:gd name="T9" fmla="*/ 13 h 13"/>
                    <a:gd name="T10" fmla="*/ 47 w 47"/>
                    <a:gd name="T11" fmla="*/ 7 h 13"/>
                    <a:gd name="T12" fmla="*/ 41 w 47"/>
                    <a:gd name="T1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13">
                      <a:moveTo>
                        <a:pt x="41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7" y="13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44" y="13"/>
                        <a:pt x="47" y="10"/>
                        <a:pt x="47" y="7"/>
                      </a:cubicBezTo>
                      <a:cubicBezTo>
                        <a:pt x="47" y="3"/>
                        <a:pt x="44" y="0"/>
                        <a:pt x="41" y="0"/>
                      </a:cubicBez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7" name="Freeform 53"/>
                <p:cNvSpPr/>
                <p:nvPr>
                  <p:custDataLst>
                    <p:tags r:id="rId21"/>
                  </p:custDataLst>
                </p:nvPr>
              </p:nvSpPr>
              <p:spPr bwMode="auto">
                <a:xfrm>
                  <a:off x="7762876" y="3965575"/>
                  <a:ext cx="120650" cy="33337"/>
                </a:xfrm>
                <a:custGeom>
                  <a:avLst/>
                  <a:gdLst>
                    <a:gd name="T0" fmla="*/ 41 w 47"/>
                    <a:gd name="T1" fmla="*/ 0 h 13"/>
                    <a:gd name="T2" fmla="*/ 7 w 47"/>
                    <a:gd name="T3" fmla="*/ 0 h 13"/>
                    <a:gd name="T4" fmla="*/ 0 w 47"/>
                    <a:gd name="T5" fmla="*/ 6 h 13"/>
                    <a:gd name="T6" fmla="*/ 7 w 47"/>
                    <a:gd name="T7" fmla="*/ 13 h 13"/>
                    <a:gd name="T8" fmla="*/ 41 w 47"/>
                    <a:gd name="T9" fmla="*/ 13 h 13"/>
                    <a:gd name="T10" fmla="*/ 47 w 47"/>
                    <a:gd name="T11" fmla="*/ 6 h 13"/>
                    <a:gd name="T12" fmla="*/ 41 w 47"/>
                    <a:gd name="T1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13">
                      <a:moveTo>
                        <a:pt x="41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7" y="13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44" y="13"/>
                        <a:pt x="47" y="10"/>
                        <a:pt x="47" y="6"/>
                      </a:cubicBezTo>
                      <a:cubicBezTo>
                        <a:pt x="47" y="3"/>
                        <a:pt x="44" y="0"/>
                        <a:pt x="41" y="0"/>
                      </a:cubicBez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8" name="Freeform 54"/>
                <p:cNvSpPr>
                  <a:spLocks noEditPoints="1"/>
                </p:cNvSpPr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7666038" y="3568700"/>
                  <a:ext cx="314325" cy="385762"/>
                </a:xfrm>
                <a:custGeom>
                  <a:avLst/>
                  <a:gdLst>
                    <a:gd name="T0" fmla="*/ 123 w 123"/>
                    <a:gd name="T1" fmla="*/ 62 h 151"/>
                    <a:gd name="T2" fmla="*/ 111 w 123"/>
                    <a:gd name="T3" fmla="*/ 25 h 151"/>
                    <a:gd name="T4" fmla="*/ 84 w 123"/>
                    <a:gd name="T5" fmla="*/ 5 h 151"/>
                    <a:gd name="T6" fmla="*/ 84 w 123"/>
                    <a:gd name="T7" fmla="*/ 4 h 151"/>
                    <a:gd name="T8" fmla="*/ 79 w 123"/>
                    <a:gd name="T9" fmla="*/ 3 h 151"/>
                    <a:gd name="T10" fmla="*/ 68 w 123"/>
                    <a:gd name="T11" fmla="*/ 1 h 151"/>
                    <a:gd name="T12" fmla="*/ 68 w 123"/>
                    <a:gd name="T13" fmla="*/ 1 h 151"/>
                    <a:gd name="T14" fmla="*/ 68 w 123"/>
                    <a:gd name="T15" fmla="*/ 1 h 151"/>
                    <a:gd name="T16" fmla="*/ 68 w 123"/>
                    <a:gd name="T17" fmla="*/ 1 h 151"/>
                    <a:gd name="T18" fmla="*/ 62 w 123"/>
                    <a:gd name="T19" fmla="*/ 0 h 151"/>
                    <a:gd name="T20" fmla="*/ 62 w 123"/>
                    <a:gd name="T21" fmla="*/ 0 h 151"/>
                    <a:gd name="T22" fmla="*/ 62 w 123"/>
                    <a:gd name="T23" fmla="*/ 0 h 151"/>
                    <a:gd name="T24" fmla="*/ 61 w 123"/>
                    <a:gd name="T25" fmla="*/ 0 h 151"/>
                    <a:gd name="T26" fmla="*/ 56 w 123"/>
                    <a:gd name="T27" fmla="*/ 1 h 151"/>
                    <a:gd name="T28" fmla="*/ 56 w 123"/>
                    <a:gd name="T29" fmla="*/ 1 h 151"/>
                    <a:gd name="T30" fmla="*/ 55 w 123"/>
                    <a:gd name="T31" fmla="*/ 1 h 151"/>
                    <a:gd name="T32" fmla="*/ 44 w 123"/>
                    <a:gd name="T33" fmla="*/ 3 h 151"/>
                    <a:gd name="T34" fmla="*/ 40 w 123"/>
                    <a:gd name="T35" fmla="*/ 4 h 151"/>
                    <a:gd name="T36" fmla="*/ 40 w 123"/>
                    <a:gd name="T37" fmla="*/ 5 h 151"/>
                    <a:gd name="T38" fmla="*/ 13 w 123"/>
                    <a:gd name="T39" fmla="*/ 25 h 151"/>
                    <a:gd name="T40" fmla="*/ 0 w 123"/>
                    <a:gd name="T41" fmla="*/ 62 h 151"/>
                    <a:gd name="T42" fmla="*/ 5 w 123"/>
                    <a:gd name="T43" fmla="*/ 87 h 151"/>
                    <a:gd name="T44" fmla="*/ 20 w 123"/>
                    <a:gd name="T45" fmla="*/ 109 h 151"/>
                    <a:gd name="T46" fmla="*/ 26 w 123"/>
                    <a:gd name="T47" fmla="*/ 116 h 151"/>
                    <a:gd name="T48" fmla="*/ 28 w 123"/>
                    <a:gd name="T49" fmla="*/ 121 h 151"/>
                    <a:gd name="T50" fmla="*/ 29 w 123"/>
                    <a:gd name="T51" fmla="*/ 135 h 151"/>
                    <a:gd name="T52" fmla="*/ 29 w 123"/>
                    <a:gd name="T53" fmla="*/ 136 h 151"/>
                    <a:gd name="T54" fmla="*/ 29 w 123"/>
                    <a:gd name="T55" fmla="*/ 136 h 151"/>
                    <a:gd name="T56" fmla="*/ 29 w 123"/>
                    <a:gd name="T57" fmla="*/ 136 h 151"/>
                    <a:gd name="T58" fmla="*/ 29 w 123"/>
                    <a:gd name="T59" fmla="*/ 136 h 151"/>
                    <a:gd name="T60" fmla="*/ 44 w 123"/>
                    <a:gd name="T61" fmla="*/ 151 h 151"/>
                    <a:gd name="T62" fmla="*/ 79 w 123"/>
                    <a:gd name="T63" fmla="*/ 151 h 151"/>
                    <a:gd name="T64" fmla="*/ 94 w 123"/>
                    <a:gd name="T65" fmla="*/ 136 h 151"/>
                    <a:gd name="T66" fmla="*/ 94 w 123"/>
                    <a:gd name="T67" fmla="*/ 136 h 151"/>
                    <a:gd name="T68" fmla="*/ 94 w 123"/>
                    <a:gd name="T69" fmla="*/ 136 h 151"/>
                    <a:gd name="T70" fmla="*/ 94 w 123"/>
                    <a:gd name="T71" fmla="*/ 136 h 151"/>
                    <a:gd name="T72" fmla="*/ 94 w 123"/>
                    <a:gd name="T73" fmla="*/ 135 h 151"/>
                    <a:gd name="T74" fmla="*/ 95 w 123"/>
                    <a:gd name="T75" fmla="*/ 121 h 151"/>
                    <a:gd name="T76" fmla="*/ 96 w 123"/>
                    <a:gd name="T77" fmla="*/ 118 h 151"/>
                    <a:gd name="T78" fmla="*/ 102 w 123"/>
                    <a:gd name="T79" fmla="*/ 111 h 151"/>
                    <a:gd name="T80" fmla="*/ 116 w 123"/>
                    <a:gd name="T81" fmla="*/ 93 h 151"/>
                    <a:gd name="T82" fmla="*/ 123 w 123"/>
                    <a:gd name="T83" fmla="*/ 62 h 151"/>
                    <a:gd name="T84" fmla="*/ 58 w 123"/>
                    <a:gd name="T85" fmla="*/ 27 h 151"/>
                    <a:gd name="T86" fmla="*/ 41 w 123"/>
                    <a:gd name="T87" fmla="*/ 32 h 151"/>
                    <a:gd name="T88" fmla="*/ 32 w 123"/>
                    <a:gd name="T89" fmla="*/ 43 h 151"/>
                    <a:gd name="T90" fmla="*/ 28 w 123"/>
                    <a:gd name="T91" fmla="*/ 61 h 151"/>
                    <a:gd name="T92" fmla="*/ 28 w 123"/>
                    <a:gd name="T93" fmla="*/ 61 h 151"/>
                    <a:gd name="T94" fmla="*/ 21 w 123"/>
                    <a:gd name="T95" fmla="*/ 68 h 151"/>
                    <a:gd name="T96" fmla="*/ 14 w 123"/>
                    <a:gd name="T97" fmla="*/ 61 h 151"/>
                    <a:gd name="T98" fmla="*/ 15 w 123"/>
                    <a:gd name="T99" fmla="*/ 52 h 151"/>
                    <a:gd name="T100" fmla="*/ 22 w 123"/>
                    <a:gd name="T101" fmla="*/ 34 h 151"/>
                    <a:gd name="T102" fmla="*/ 32 w 123"/>
                    <a:gd name="T103" fmla="*/ 22 h 151"/>
                    <a:gd name="T104" fmla="*/ 58 w 123"/>
                    <a:gd name="T105" fmla="*/ 13 h 151"/>
                    <a:gd name="T106" fmla="*/ 65 w 123"/>
                    <a:gd name="T107" fmla="*/ 20 h 151"/>
                    <a:gd name="T108" fmla="*/ 58 w 123"/>
                    <a:gd name="T109" fmla="*/ 27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23" h="151">
                      <a:moveTo>
                        <a:pt x="123" y="62"/>
                      </a:moveTo>
                      <a:cubicBezTo>
                        <a:pt x="123" y="48"/>
                        <a:pt x="118" y="35"/>
                        <a:pt x="111" y="25"/>
                      </a:cubicBezTo>
                      <a:cubicBezTo>
                        <a:pt x="104" y="16"/>
                        <a:pt x="94" y="9"/>
                        <a:pt x="84" y="5"/>
                      </a:cubicBezTo>
                      <a:cubicBezTo>
                        <a:pt x="84" y="4"/>
                        <a:pt x="84" y="4"/>
                        <a:pt x="84" y="4"/>
                      </a:cubicBezTo>
                      <a:cubicBezTo>
                        <a:pt x="79" y="3"/>
                        <a:pt x="79" y="3"/>
                        <a:pt x="79" y="3"/>
                      </a:cubicBezTo>
                      <a:cubicBezTo>
                        <a:pt x="76" y="2"/>
                        <a:pt x="72" y="1"/>
                        <a:pt x="68" y="1"/>
                      </a:cubicBezTo>
                      <a:cubicBezTo>
                        <a:pt x="68" y="1"/>
                        <a:pt x="68" y="1"/>
                        <a:pt x="68" y="1"/>
                      </a:cubicBezTo>
                      <a:cubicBezTo>
                        <a:pt x="68" y="1"/>
                        <a:pt x="68" y="1"/>
                        <a:pt x="68" y="1"/>
                      </a:cubicBezTo>
                      <a:cubicBezTo>
                        <a:pt x="68" y="1"/>
                        <a:pt x="68" y="1"/>
                        <a:pt x="68" y="1"/>
                      </a:cubicBezTo>
                      <a:cubicBezTo>
                        <a:pt x="66" y="1"/>
                        <a:pt x="64" y="0"/>
                        <a:pt x="62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59" y="0"/>
                        <a:pt x="58" y="1"/>
                        <a:pt x="56" y="1"/>
                      </a:cubicBezTo>
                      <a:cubicBezTo>
                        <a:pt x="56" y="1"/>
                        <a:pt x="56" y="1"/>
                        <a:pt x="56" y="1"/>
                      </a:cubicBezTo>
                      <a:cubicBezTo>
                        <a:pt x="55" y="1"/>
                        <a:pt x="55" y="1"/>
                        <a:pt x="55" y="1"/>
                      </a:cubicBezTo>
                      <a:cubicBezTo>
                        <a:pt x="51" y="1"/>
                        <a:pt x="48" y="2"/>
                        <a:pt x="44" y="3"/>
                      </a:cubicBezTo>
                      <a:cubicBezTo>
                        <a:pt x="40" y="4"/>
                        <a:pt x="40" y="4"/>
                        <a:pt x="40" y="4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29" y="9"/>
                        <a:pt x="19" y="16"/>
                        <a:pt x="13" y="25"/>
                      </a:cubicBezTo>
                      <a:cubicBezTo>
                        <a:pt x="5" y="35"/>
                        <a:pt x="0" y="48"/>
                        <a:pt x="0" y="62"/>
                      </a:cubicBezTo>
                      <a:cubicBezTo>
                        <a:pt x="0" y="72"/>
                        <a:pt x="2" y="80"/>
                        <a:pt x="5" y="87"/>
                      </a:cubicBezTo>
                      <a:cubicBezTo>
                        <a:pt x="9" y="97"/>
                        <a:pt x="15" y="104"/>
                        <a:pt x="20" y="109"/>
                      </a:cubicBezTo>
                      <a:cubicBezTo>
                        <a:pt x="22" y="112"/>
                        <a:pt x="24" y="114"/>
                        <a:pt x="26" y="116"/>
                      </a:cubicBezTo>
                      <a:cubicBezTo>
                        <a:pt x="27" y="118"/>
                        <a:pt x="28" y="120"/>
                        <a:pt x="28" y="121"/>
                      </a:cubicBezTo>
                      <a:cubicBezTo>
                        <a:pt x="29" y="126"/>
                        <a:pt x="29" y="134"/>
                        <a:pt x="29" y="135"/>
                      </a:cubicBezTo>
                      <a:cubicBezTo>
                        <a:pt x="29" y="136"/>
                        <a:pt x="29" y="136"/>
                        <a:pt x="29" y="136"/>
                      </a:cubicBezTo>
                      <a:cubicBezTo>
                        <a:pt x="29" y="136"/>
                        <a:pt x="29" y="136"/>
                        <a:pt x="29" y="136"/>
                      </a:cubicBezTo>
                      <a:cubicBezTo>
                        <a:pt x="29" y="136"/>
                        <a:pt x="29" y="136"/>
                        <a:pt x="29" y="136"/>
                      </a:cubicBezTo>
                      <a:cubicBezTo>
                        <a:pt x="29" y="136"/>
                        <a:pt x="29" y="136"/>
                        <a:pt x="29" y="136"/>
                      </a:cubicBezTo>
                      <a:cubicBezTo>
                        <a:pt x="29" y="144"/>
                        <a:pt x="36" y="151"/>
                        <a:pt x="44" y="151"/>
                      </a:cubicBezTo>
                      <a:cubicBezTo>
                        <a:pt x="79" y="151"/>
                        <a:pt x="79" y="151"/>
                        <a:pt x="79" y="151"/>
                      </a:cubicBezTo>
                      <a:cubicBezTo>
                        <a:pt x="87" y="151"/>
                        <a:pt x="94" y="144"/>
                        <a:pt x="94" y="136"/>
                      </a:cubicBezTo>
                      <a:cubicBezTo>
                        <a:pt x="94" y="136"/>
                        <a:pt x="94" y="136"/>
                        <a:pt x="94" y="136"/>
                      </a:cubicBezTo>
                      <a:cubicBezTo>
                        <a:pt x="94" y="136"/>
                        <a:pt x="94" y="136"/>
                        <a:pt x="94" y="136"/>
                      </a:cubicBezTo>
                      <a:cubicBezTo>
                        <a:pt x="94" y="136"/>
                        <a:pt x="94" y="136"/>
                        <a:pt x="94" y="136"/>
                      </a:cubicBezTo>
                      <a:cubicBezTo>
                        <a:pt x="94" y="135"/>
                        <a:pt x="94" y="135"/>
                        <a:pt x="94" y="135"/>
                      </a:cubicBezTo>
                      <a:cubicBezTo>
                        <a:pt x="94" y="134"/>
                        <a:pt x="94" y="126"/>
                        <a:pt x="95" y="121"/>
                      </a:cubicBezTo>
                      <a:cubicBezTo>
                        <a:pt x="95" y="120"/>
                        <a:pt x="95" y="119"/>
                        <a:pt x="96" y="118"/>
                      </a:cubicBezTo>
                      <a:cubicBezTo>
                        <a:pt x="97" y="116"/>
                        <a:pt x="100" y="114"/>
                        <a:pt x="102" y="111"/>
                      </a:cubicBezTo>
                      <a:cubicBezTo>
                        <a:pt x="106" y="106"/>
                        <a:pt x="112" y="101"/>
                        <a:pt x="116" y="93"/>
                      </a:cubicBezTo>
                      <a:cubicBezTo>
                        <a:pt x="120" y="85"/>
                        <a:pt x="123" y="75"/>
                        <a:pt x="123" y="62"/>
                      </a:cubicBezTo>
                      <a:close/>
                      <a:moveTo>
                        <a:pt x="58" y="27"/>
                      </a:moveTo>
                      <a:cubicBezTo>
                        <a:pt x="50" y="27"/>
                        <a:pt x="45" y="29"/>
                        <a:pt x="41" y="32"/>
                      </a:cubicBezTo>
                      <a:cubicBezTo>
                        <a:pt x="37" y="35"/>
                        <a:pt x="34" y="39"/>
                        <a:pt x="32" y="43"/>
                      </a:cubicBezTo>
                      <a:cubicBezTo>
                        <a:pt x="28" y="51"/>
                        <a:pt x="28" y="60"/>
                        <a:pt x="28" y="61"/>
                      </a:cubicBezTo>
                      <a:cubicBezTo>
                        <a:pt x="28" y="61"/>
                        <a:pt x="28" y="61"/>
                        <a:pt x="28" y="61"/>
                      </a:cubicBezTo>
                      <a:cubicBezTo>
                        <a:pt x="28" y="65"/>
                        <a:pt x="25" y="68"/>
                        <a:pt x="21" y="68"/>
                      </a:cubicBezTo>
                      <a:cubicBezTo>
                        <a:pt x="17" y="68"/>
                        <a:pt x="14" y="65"/>
                        <a:pt x="14" y="61"/>
                      </a:cubicBezTo>
                      <a:cubicBezTo>
                        <a:pt x="14" y="61"/>
                        <a:pt x="14" y="57"/>
                        <a:pt x="15" y="52"/>
                      </a:cubicBezTo>
                      <a:cubicBezTo>
                        <a:pt x="16" y="47"/>
                        <a:pt x="18" y="40"/>
                        <a:pt x="22" y="34"/>
                      </a:cubicBezTo>
                      <a:cubicBezTo>
                        <a:pt x="24" y="29"/>
                        <a:pt x="28" y="25"/>
                        <a:pt x="32" y="22"/>
                      </a:cubicBezTo>
                      <a:cubicBezTo>
                        <a:pt x="39" y="17"/>
                        <a:pt x="47" y="14"/>
                        <a:pt x="58" y="13"/>
                      </a:cubicBezTo>
                      <a:cubicBezTo>
                        <a:pt x="62" y="13"/>
                        <a:pt x="65" y="16"/>
                        <a:pt x="65" y="20"/>
                      </a:cubicBezTo>
                      <a:cubicBezTo>
                        <a:pt x="65" y="24"/>
                        <a:pt x="62" y="27"/>
                        <a:pt x="58" y="27"/>
                      </a:cubicBez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19" name="Freeform 55"/>
                <p:cNvSpPr/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7950201" y="3844925"/>
                  <a:ext cx="60325" cy="63500"/>
                </a:xfrm>
                <a:custGeom>
                  <a:avLst/>
                  <a:gdLst>
                    <a:gd name="T0" fmla="*/ 8 w 24"/>
                    <a:gd name="T1" fmla="*/ 0 h 25"/>
                    <a:gd name="T2" fmla="*/ 0 w 24"/>
                    <a:gd name="T3" fmla="*/ 10 h 25"/>
                    <a:gd name="T4" fmla="*/ 12 w 24"/>
                    <a:gd name="T5" fmla="*/ 23 h 25"/>
                    <a:gd name="T6" fmla="*/ 22 w 24"/>
                    <a:gd name="T7" fmla="*/ 23 h 25"/>
                    <a:gd name="T8" fmla="*/ 22 w 24"/>
                    <a:gd name="T9" fmla="*/ 13 h 25"/>
                    <a:gd name="T10" fmla="*/ 8 w 24"/>
                    <a:gd name="T11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5">
                      <a:moveTo>
                        <a:pt x="8" y="0"/>
                      </a:moveTo>
                      <a:cubicBezTo>
                        <a:pt x="6" y="4"/>
                        <a:pt x="3" y="7"/>
                        <a:pt x="0" y="10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5" y="25"/>
                        <a:pt x="19" y="25"/>
                        <a:pt x="22" y="23"/>
                      </a:cubicBezTo>
                      <a:cubicBezTo>
                        <a:pt x="24" y="20"/>
                        <a:pt x="24" y="16"/>
                        <a:pt x="22" y="13"/>
                      </a:cubicBez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  <p:sp>
              <p:nvSpPr>
                <p:cNvPr id="20" name="Freeform 56"/>
                <p:cNvSpPr/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8004176" y="3705225"/>
                  <a:ext cx="76200" cy="33337"/>
                </a:xfrm>
                <a:custGeom>
                  <a:avLst/>
                  <a:gdLst>
                    <a:gd name="T0" fmla="*/ 24 w 30"/>
                    <a:gd name="T1" fmla="*/ 0 h 13"/>
                    <a:gd name="T2" fmla="*/ 0 w 30"/>
                    <a:gd name="T3" fmla="*/ 0 h 13"/>
                    <a:gd name="T4" fmla="*/ 0 w 30"/>
                    <a:gd name="T5" fmla="*/ 9 h 13"/>
                    <a:gd name="T6" fmla="*/ 0 w 30"/>
                    <a:gd name="T7" fmla="*/ 13 h 13"/>
                    <a:gd name="T8" fmla="*/ 24 w 30"/>
                    <a:gd name="T9" fmla="*/ 13 h 13"/>
                    <a:gd name="T10" fmla="*/ 30 w 30"/>
                    <a:gd name="T11" fmla="*/ 6 h 13"/>
                    <a:gd name="T12" fmla="*/ 24 w 30"/>
                    <a:gd name="T1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13">
                      <a:moveTo>
                        <a:pt x="2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"/>
                        <a:pt x="0" y="6"/>
                        <a:pt x="0" y="9"/>
                      </a:cubicBezTo>
                      <a:cubicBezTo>
                        <a:pt x="0" y="10"/>
                        <a:pt x="0" y="12"/>
                        <a:pt x="0" y="13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7" y="13"/>
                        <a:pt x="30" y="10"/>
                        <a:pt x="30" y="6"/>
                      </a:cubicBezTo>
                      <a:cubicBezTo>
                        <a:pt x="30" y="3"/>
                        <a:pt x="27" y="0"/>
                        <a:pt x="24" y="0"/>
                      </a:cubicBezTo>
                      <a:close/>
                    </a:path>
                  </a:pathLst>
                </a:custGeom>
                <a:grpFill/>
                <a:ln w="114300" cmpd="sng">
                  <a:solidFill>
                    <a:schemeClr val="bg1"/>
                  </a:solidFill>
                  <a:prstDash val="solid"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</a:endParaRPr>
                </a:p>
              </p:txBody>
            </p:sp>
          </p:grpSp>
          <p:pic>
            <p:nvPicPr>
              <p:cNvPr id="57" name="图片 56" descr="afcd8e5079e0e6afa2b48ffa83eab376(1)(1)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268" y="3860"/>
                <a:ext cx="3098" cy="3137"/>
              </a:xfrm>
              <a:prstGeom prst="rect">
                <a:avLst/>
              </a:prstGeom>
            </p:spPr>
          </p:pic>
        </p:grpSp>
        <p:grpSp>
          <p:nvGrpSpPr>
            <p:cNvPr id="63" name="组合 62"/>
            <p:cNvGrpSpPr/>
            <p:nvPr/>
          </p:nvGrpSpPr>
          <p:grpSpPr>
            <a:xfrm>
              <a:off x="6371" y="4076"/>
              <a:ext cx="2478" cy="2470"/>
              <a:chOff x="6218" y="4042"/>
              <a:chExt cx="2478" cy="2470"/>
            </a:xfrm>
          </p:grpSpPr>
          <p:sp>
            <p:nvSpPr>
              <p:cNvPr id="60" name="矩形 59"/>
              <p:cNvSpPr/>
              <p:nvPr/>
            </p:nvSpPr>
            <p:spPr>
              <a:xfrm>
                <a:off x="6599" y="4446"/>
                <a:ext cx="1300" cy="128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pic>
            <p:nvPicPr>
              <p:cNvPr id="58" name="图片 57" descr="fdb429e03eb05727f47977cbabb87c55(1)(1)"/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218" y="4042"/>
                <a:ext cx="2478" cy="2470"/>
              </a:xfrm>
              <a:prstGeom prst="rect">
                <a:avLst/>
              </a:prstGeom>
            </p:spPr>
          </p:pic>
        </p:grpSp>
        <p:pic>
          <p:nvPicPr>
            <p:cNvPr id="61" name="图片 60" descr="3d3cf6928943c0170675089e9a9f33dc(1)(1)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1288" y="3966"/>
              <a:ext cx="2645" cy="2660"/>
            </a:xfrm>
            <a:prstGeom prst="rect">
              <a:avLst/>
            </a:prstGeom>
          </p:spPr>
        </p:pic>
      </p:grpSp>
      <p:sp>
        <p:nvSpPr>
          <p:cNvPr id="66" name="文本框 65"/>
          <p:cNvSpPr txBox="1"/>
          <p:nvPr/>
        </p:nvSpPr>
        <p:spPr>
          <a:xfrm>
            <a:off x="582295" y="4660900"/>
            <a:ext cx="2774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chemeClr val="bg1"/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RPA</a:t>
            </a:r>
            <a:r>
              <a:rPr lang="zh-CN" altLang="en-US" sz="3200">
                <a:solidFill>
                  <a:schemeClr val="bg1"/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技术支持</a:t>
            </a:r>
            <a:endParaRPr lang="zh-CN" altLang="en-US" sz="3200">
              <a:solidFill>
                <a:schemeClr val="bg1"/>
              </a:solidFill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</a:endParaRPr>
          </a:p>
        </p:txBody>
      </p:sp>
      <p:sp>
        <p:nvSpPr>
          <p:cNvPr id="67" name="文本框 66"/>
          <p:cNvSpPr txBox="1"/>
          <p:nvPr>
            <p:custDataLst>
              <p:tags r:id="rId28"/>
            </p:custDataLst>
          </p:nvPr>
        </p:nvSpPr>
        <p:spPr>
          <a:xfrm>
            <a:off x="4140200" y="4660900"/>
            <a:ext cx="2774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200">
                <a:solidFill>
                  <a:schemeClr val="bg1"/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python</a:t>
            </a:r>
            <a:r>
              <a:rPr lang="zh-CN" altLang="en-US" sz="3200">
                <a:solidFill>
                  <a:schemeClr val="bg1"/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框架</a:t>
            </a:r>
            <a:endParaRPr lang="zh-CN" altLang="en-US" sz="3200">
              <a:solidFill>
                <a:schemeClr val="bg1"/>
              </a:solidFill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29"/>
            </p:custDataLst>
          </p:nvPr>
        </p:nvSpPr>
        <p:spPr>
          <a:xfrm>
            <a:off x="7604760" y="4660900"/>
            <a:ext cx="2774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3200">
                <a:solidFill>
                  <a:schemeClr val="bg1"/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ChatGPT</a:t>
            </a:r>
            <a:endParaRPr lang="en-US" sz="3200">
              <a:solidFill>
                <a:schemeClr val="bg1"/>
              </a:solidFill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四、过程演示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Process demonstration</a:t>
            </a:r>
            <a:endParaRPr lang="en-US" altLang="zh-CN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f56f155f7559781992836472f435db4c_raw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48030" y="1466850"/>
            <a:ext cx="10231120" cy="5022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6441" y="1750545"/>
            <a:ext cx="428625" cy="202755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人工手动</a:t>
            </a:r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</a:t>
            </a:r>
            <a:endParaRPr kumimoji="1"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6441" y="4327375"/>
            <a:ext cx="428625" cy="2027555"/>
          </a:xfrm>
          <a:prstGeom prst="rect">
            <a:avLst/>
          </a:prstGeom>
          <a:solidFill>
            <a:srgbClr val="00A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加入</a:t>
            </a:r>
            <a:r>
              <a: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AI</a:t>
            </a:r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元素</a:t>
            </a:r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后</a:t>
            </a:r>
            <a:endParaRPr kumimoji="1"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83679" y="1106756"/>
            <a:ext cx="1879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全流程手工执行</a:t>
            </a:r>
            <a:endParaRPr kumimoji="1"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50419" y="4165460"/>
            <a:ext cx="526438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>
                <a:solidFill>
                  <a:srgbClr val="04AF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机器人自动完成流程</a:t>
            </a:r>
            <a:endParaRPr kumimoji="1" lang="zh-CN" altLang="en-US" sz="1400" b="1" dirty="0">
              <a:solidFill>
                <a:srgbClr val="04AF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588649" y="4771515"/>
            <a:ext cx="565150" cy="56515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293110" y="1723564"/>
            <a:ext cx="1384300" cy="2203030"/>
            <a:chOff x="5186" y="2714"/>
            <a:chExt cx="2180" cy="3469"/>
          </a:xfrm>
        </p:grpSpPr>
        <p:pic>
          <p:nvPicPr>
            <p:cNvPr id="14" name="图片 13" descr="人 (2)"/>
            <p:cNvPicPr>
              <a:picLocks noChangeAspect="1"/>
            </p:cNvPicPr>
            <p:nvPr/>
          </p:nvPicPr>
          <p:blipFill>
            <a:blip r:embed="rId2" cstate="print">
              <a:biLevel thresh="25000"/>
            </a:blip>
            <a:stretch>
              <a:fillRect/>
            </a:stretch>
          </p:blipFill>
          <p:spPr>
            <a:xfrm>
              <a:off x="5877" y="2714"/>
              <a:ext cx="957" cy="957"/>
            </a:xfrm>
            <a:prstGeom prst="rect">
              <a:avLst/>
            </a:prstGeom>
          </p:spPr>
        </p:pic>
        <p:pic>
          <p:nvPicPr>
            <p:cNvPr id="17" name="图形 16" descr="Internet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" y="2894"/>
              <a:ext cx="635" cy="635"/>
            </a:xfrm>
            <a:prstGeom prst="rect">
              <a:avLst/>
            </a:prstGeom>
          </p:spPr>
        </p:pic>
        <p:pic>
          <p:nvPicPr>
            <p:cNvPr id="25" name="图片 24" descr="人 (2)"/>
            <p:cNvPicPr>
              <a:picLocks noChangeAspect="1"/>
            </p:cNvPicPr>
            <p:nvPr/>
          </p:nvPicPr>
          <p:blipFill>
            <a:blip r:embed="rId2" cstate="print">
              <a:biLevel thresh="25000"/>
            </a:blip>
            <a:stretch>
              <a:fillRect/>
            </a:stretch>
          </p:blipFill>
          <p:spPr>
            <a:xfrm>
              <a:off x="5896" y="4712"/>
              <a:ext cx="957" cy="957"/>
            </a:xfrm>
            <a:prstGeom prst="rect">
              <a:avLst/>
            </a:prstGeom>
          </p:spPr>
        </p:pic>
        <p:pic>
          <p:nvPicPr>
            <p:cNvPr id="26" name="图形 25" descr="复选标记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50" y="4737"/>
              <a:ext cx="551" cy="551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5186" y="3809"/>
              <a:ext cx="218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r>
                <a:rPr kumimoji="1"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知乎上，选定一个</a:t>
              </a:r>
              <a:r>
                <a:rPr kumimoji="1"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编程题目（自己擅长）</a:t>
              </a:r>
              <a:endPara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421" y="5798"/>
              <a:ext cx="1754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上传答案到</a:t>
              </a:r>
              <a:r>
                <a:rPr kumimoji="1"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知乎</a:t>
              </a:r>
              <a:endPara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箭头: 右 91"/>
          <p:cNvSpPr/>
          <p:nvPr/>
        </p:nvSpPr>
        <p:spPr>
          <a:xfrm>
            <a:off x="6647128" y="2068918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箭头: 右 92"/>
          <p:cNvSpPr/>
          <p:nvPr/>
        </p:nvSpPr>
        <p:spPr>
          <a:xfrm>
            <a:off x="4605107" y="2129754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6" name="图片 15" descr="文件 (3)"/>
          <p:cNvPicPr>
            <a:picLocks noChangeAspect="1"/>
          </p:cNvPicPr>
          <p:nvPr/>
        </p:nvPicPr>
        <p:blipFill>
          <a:blip r:embed="rId7" cstate="print">
            <a:biLevel thresh="25000"/>
          </a:blip>
          <a:stretch>
            <a:fillRect/>
          </a:stretch>
        </p:blipFill>
        <p:spPr>
          <a:xfrm>
            <a:off x="7581900" y="3001010"/>
            <a:ext cx="349885" cy="349885"/>
          </a:xfrm>
          <a:prstGeom prst="rect">
            <a:avLst/>
          </a:prstGeom>
        </p:spPr>
      </p:pic>
      <p:pic>
        <p:nvPicPr>
          <p:cNvPr id="19" name="图片 18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7793990" y="1685290"/>
            <a:ext cx="607695" cy="607695"/>
          </a:xfrm>
          <a:prstGeom prst="rect">
            <a:avLst/>
          </a:prstGeom>
        </p:spPr>
      </p:pic>
      <p:pic>
        <p:nvPicPr>
          <p:cNvPr id="24" name="图片 23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7853680" y="3016885"/>
            <a:ext cx="607695" cy="60769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7484745" y="3698875"/>
            <a:ext cx="127127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查找图片</a:t>
            </a:r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插图</a:t>
            </a:r>
            <a:endParaRPr kumimoji="1"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522845" y="2335530"/>
            <a:ext cx="1113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编辑内容，自选格式</a:t>
            </a:r>
            <a:endParaRPr kumimoji="1"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箭头: 下 93"/>
          <p:cNvSpPr/>
          <p:nvPr/>
        </p:nvSpPr>
        <p:spPr>
          <a:xfrm>
            <a:off x="8022590" y="2701290"/>
            <a:ext cx="151130" cy="309880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0" name="图片 39" descr="文件 (4)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97004" y="4959208"/>
            <a:ext cx="326154" cy="326154"/>
          </a:xfrm>
          <a:prstGeom prst="rect">
            <a:avLst/>
          </a:prstGeom>
        </p:spPr>
      </p:pic>
      <p:pic>
        <p:nvPicPr>
          <p:cNvPr id="41" name="图形 40" descr="月历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21430" y="4781354"/>
            <a:ext cx="340931" cy="340931"/>
          </a:xfrm>
          <a:prstGeom prst="rect">
            <a:avLst/>
          </a:prstGeom>
        </p:spPr>
      </p:pic>
      <p:pic>
        <p:nvPicPr>
          <p:cNvPr id="42" name="图片 41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854472" y="4763102"/>
            <a:ext cx="565151" cy="565151"/>
          </a:xfrm>
          <a:prstGeom prst="rect">
            <a:avLst/>
          </a:prstGeom>
        </p:spPr>
      </p:pic>
      <p:pic>
        <p:nvPicPr>
          <p:cNvPr id="43" name="图形 42" descr="Internet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35372" y="4867352"/>
            <a:ext cx="403296" cy="403296"/>
          </a:xfrm>
          <a:prstGeom prst="rect">
            <a:avLst/>
          </a:prstGeom>
        </p:spPr>
      </p:pic>
      <p:pic>
        <p:nvPicPr>
          <p:cNvPr id="44" name="图片 43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20316" y="4769529"/>
            <a:ext cx="565151" cy="565151"/>
          </a:xfrm>
          <a:prstGeom prst="rect">
            <a:avLst/>
          </a:prstGeom>
        </p:spPr>
      </p:pic>
      <p:pic>
        <p:nvPicPr>
          <p:cNvPr id="45" name="图形 44" descr="复选标记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16536" y="4947796"/>
            <a:ext cx="349732" cy="349732"/>
          </a:xfrm>
          <a:prstGeom prst="rect">
            <a:avLst/>
          </a:prstGeom>
        </p:spPr>
      </p:pic>
      <p:pic>
        <p:nvPicPr>
          <p:cNvPr id="46" name="图片 45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464888" y="4769528"/>
            <a:ext cx="565151" cy="565151"/>
          </a:xfrm>
          <a:prstGeom prst="rect">
            <a:avLst/>
          </a:prstGeom>
        </p:spPr>
      </p:pic>
      <p:pic>
        <p:nvPicPr>
          <p:cNvPr id="47" name="图形 46" descr="智能手机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44773" y="4894436"/>
            <a:ext cx="384997" cy="384997"/>
          </a:xfrm>
          <a:prstGeom prst="rect">
            <a:avLst/>
          </a:prstGeom>
        </p:spPr>
      </p:pic>
      <p:pic>
        <p:nvPicPr>
          <p:cNvPr id="48" name="图片 47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928415" y="4763101"/>
            <a:ext cx="565151" cy="565151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2257603" y="5442345"/>
            <a:ext cx="11138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kumimoji="1" lang="zh-CN" altLang="en-US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自动搜题，获取</a:t>
            </a:r>
            <a:r>
              <a:rPr kumimoji="1" lang="zh-CN" altLang="en-US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题目</a:t>
            </a:r>
            <a:endParaRPr kumimoji="1" lang="zh-CN" altLang="en-US" sz="100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490926" y="5387984"/>
            <a:ext cx="11138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000">
                <a:solidFill>
                  <a:srgbClr val="03AF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将题目发送给</a:t>
            </a:r>
            <a:r>
              <a:rPr kumimoji="1" lang="en-US" altLang="zh-CN" sz="1000">
                <a:solidFill>
                  <a:srgbClr val="03AF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GPT</a:t>
            </a:r>
            <a:r>
              <a:rPr kumimoji="1" lang="zh-CN" altLang="en-US" sz="1000">
                <a:solidFill>
                  <a:srgbClr val="03AF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，等待</a:t>
            </a:r>
            <a:r>
              <a:rPr kumimoji="1" lang="zh-CN" altLang="en-US" sz="1000">
                <a:solidFill>
                  <a:srgbClr val="03AF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回答</a:t>
            </a:r>
            <a:endParaRPr kumimoji="1" lang="zh-CN" altLang="en-US" sz="1000">
              <a:solidFill>
                <a:srgbClr val="03AF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" name="图形 50" descr="列表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631867" y="5064568"/>
            <a:ext cx="335200" cy="335200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4736696" y="5363432"/>
            <a:ext cx="11138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根据回答，</a:t>
            </a:r>
            <a:r>
              <a:rPr kumimoji="1" lang="en-US" altLang="zh-CN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kumimoji="1" lang="zh-CN" altLang="en-US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搜索绘制</a:t>
            </a:r>
            <a:r>
              <a:rPr kumimoji="1" lang="zh-CN" altLang="en-US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配图</a:t>
            </a:r>
            <a:endParaRPr kumimoji="1" lang="zh-CN" altLang="en-US" sz="100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037652" y="5379366"/>
            <a:ext cx="1362429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自动排版，插入</a:t>
            </a:r>
            <a:r>
              <a:rPr kumimoji="1" lang="zh-CN" altLang="en-US" sz="10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kumimoji="1" lang="zh-CN" altLang="en-US" sz="1000" dirty="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625363" y="5379366"/>
            <a:ext cx="11138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保存备份，留下</a:t>
            </a:r>
            <a:r>
              <a:rPr kumimoji="1" lang="zh-CN" altLang="en-US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endParaRPr kumimoji="1" lang="zh-CN" altLang="en-US" sz="100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箭头: 右 119"/>
          <p:cNvSpPr/>
          <p:nvPr/>
        </p:nvSpPr>
        <p:spPr>
          <a:xfrm>
            <a:off x="7205434" y="5093358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箭头: 右 120"/>
          <p:cNvSpPr/>
          <p:nvPr/>
        </p:nvSpPr>
        <p:spPr>
          <a:xfrm>
            <a:off x="5745666" y="5134783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箭头: 右 121"/>
          <p:cNvSpPr/>
          <p:nvPr/>
        </p:nvSpPr>
        <p:spPr>
          <a:xfrm>
            <a:off x="4429992" y="5078944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箭头: 右 122"/>
          <p:cNvSpPr/>
          <p:nvPr/>
        </p:nvSpPr>
        <p:spPr>
          <a:xfrm>
            <a:off x="3164896" y="5089714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箭头: 右 124"/>
          <p:cNvSpPr/>
          <p:nvPr/>
        </p:nvSpPr>
        <p:spPr>
          <a:xfrm>
            <a:off x="8535427" y="5053275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" name="图片 60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035814" y="4769528"/>
            <a:ext cx="565151" cy="565151"/>
          </a:xfrm>
          <a:prstGeom prst="rect">
            <a:avLst/>
          </a:prstGeom>
        </p:spPr>
      </p:pic>
      <p:sp>
        <p:nvSpPr>
          <p:cNvPr id="62" name="文本框 61"/>
          <p:cNvSpPr txBox="1"/>
          <p:nvPr/>
        </p:nvSpPr>
        <p:spPr>
          <a:xfrm>
            <a:off x="8797206" y="5370423"/>
            <a:ext cx="1329979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上传答案到</a:t>
            </a:r>
            <a:r>
              <a:rPr kumimoji="1" lang="zh-CN" altLang="en-US" sz="100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知乎</a:t>
            </a:r>
            <a:endParaRPr kumimoji="1" lang="zh-CN" altLang="en-US" sz="100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: 圆角 89"/>
          <p:cNvSpPr/>
          <p:nvPr/>
        </p:nvSpPr>
        <p:spPr>
          <a:xfrm>
            <a:off x="10170682" y="4584485"/>
            <a:ext cx="1735430" cy="882908"/>
          </a:xfrm>
          <a:prstGeom prst="roundRect">
            <a:avLst/>
          </a:prstGeom>
          <a:solidFill>
            <a:srgbClr val="00A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2~3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分钟</a:t>
            </a:r>
            <a:endParaRPr lang="zh-CN" alt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矩形: 圆角 90"/>
          <p:cNvSpPr/>
          <p:nvPr/>
        </p:nvSpPr>
        <p:spPr>
          <a:xfrm>
            <a:off x="10127186" y="2152247"/>
            <a:ext cx="1808638" cy="79080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半小时到几个小时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不等</a:t>
            </a:r>
            <a:endParaRPr lang="zh-CN" alt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419725" y="1723655"/>
            <a:ext cx="1282700" cy="2384570"/>
            <a:chOff x="8089" y="2736"/>
            <a:chExt cx="2020" cy="3755"/>
          </a:xfrm>
        </p:grpSpPr>
        <p:pic>
          <p:nvPicPr>
            <p:cNvPr id="15" name="图片 14" descr="人 (2)"/>
            <p:cNvPicPr>
              <a:picLocks noChangeAspect="1"/>
            </p:cNvPicPr>
            <p:nvPr/>
          </p:nvPicPr>
          <p:blipFill>
            <a:blip r:embed="rId2" cstate="print">
              <a:biLevel thresh="25000"/>
            </a:blip>
            <a:stretch>
              <a:fillRect/>
            </a:stretch>
          </p:blipFill>
          <p:spPr>
            <a:xfrm>
              <a:off x="8640" y="2736"/>
              <a:ext cx="957" cy="957"/>
            </a:xfrm>
            <a:prstGeom prst="rect">
              <a:avLst/>
            </a:prstGeom>
          </p:spPr>
        </p:pic>
        <p:pic>
          <p:nvPicPr>
            <p:cNvPr id="18" name="图形 17" descr="月历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212" y="2896"/>
              <a:ext cx="638" cy="638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8089" y="3750"/>
              <a:ext cx="202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运用相关知识</a:t>
              </a:r>
              <a:r>
                <a:rPr kumimoji="1"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回答问题（绞尽脑汁）</a:t>
              </a:r>
              <a:endPara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5" name="图片 64" descr="人 (2)"/>
            <p:cNvPicPr>
              <a:picLocks noChangeAspect="1"/>
            </p:cNvPicPr>
            <p:nvPr/>
          </p:nvPicPr>
          <p:blipFill>
            <a:blip r:embed="rId2" cstate="print">
              <a:biLevel thresh="25000"/>
            </a:blip>
            <a:stretch>
              <a:fillRect/>
            </a:stretch>
          </p:blipFill>
          <p:spPr>
            <a:xfrm>
              <a:off x="8555" y="4727"/>
              <a:ext cx="957" cy="957"/>
            </a:xfrm>
            <a:prstGeom prst="rect">
              <a:avLst/>
            </a:prstGeom>
          </p:spPr>
        </p:pic>
        <p:pic>
          <p:nvPicPr>
            <p:cNvPr id="66" name="图形 65" descr="研究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8229" y="4646"/>
              <a:ext cx="576" cy="576"/>
            </a:xfrm>
            <a:prstGeom prst="rect">
              <a:avLst/>
            </a:prstGeom>
          </p:spPr>
        </p:pic>
        <p:sp>
          <p:nvSpPr>
            <p:cNvPr id="67" name="文本框 66"/>
            <p:cNvSpPr txBox="1"/>
            <p:nvPr/>
          </p:nvSpPr>
          <p:spPr>
            <a:xfrm>
              <a:off x="8212" y="5864"/>
              <a:ext cx="175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最终排版，保存</a:t>
              </a:r>
              <a:r>
                <a:rPr kumimoji="1"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备份</a:t>
              </a:r>
              <a:endPara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箭头: 右 92"/>
          <p:cNvSpPr/>
          <p:nvPr>
            <p:custDataLst>
              <p:tags r:id="rId23"/>
            </p:custDataLst>
          </p:nvPr>
        </p:nvSpPr>
        <p:spPr>
          <a:xfrm rot="10800000">
            <a:off x="4629872" y="3301964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1" name="箭头: 右 92"/>
          <p:cNvSpPr/>
          <p:nvPr>
            <p:custDataLst>
              <p:tags r:id="rId24"/>
            </p:custDataLst>
          </p:nvPr>
        </p:nvSpPr>
        <p:spPr>
          <a:xfrm rot="10800000">
            <a:off x="6647267" y="3301964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72" name="图形 33" descr="目标受众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578569" y="1837639"/>
            <a:ext cx="349732" cy="3497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92499" y="304158"/>
            <a:ext cx="5535646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六、突出亮点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Mode and Technological Innovation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95425" y="2141220"/>
            <a:ext cx="857250" cy="131445"/>
          </a:xfrm>
          <a:prstGeom prst="rect">
            <a:avLst/>
          </a:prstGeom>
          <a:solidFill>
            <a:srgbClr val="0370FB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95425" y="2320290"/>
            <a:ext cx="857250" cy="131445"/>
          </a:xfrm>
          <a:prstGeom prst="rect">
            <a:avLst/>
          </a:prstGeom>
          <a:solidFill>
            <a:srgbClr val="C2E09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55750" y="3986530"/>
            <a:ext cx="796290" cy="131445"/>
          </a:xfrm>
          <a:prstGeom prst="rect">
            <a:avLst/>
          </a:prstGeom>
          <a:solidFill>
            <a:srgbClr val="C0D6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54530" y="4472940"/>
            <a:ext cx="796290" cy="131445"/>
          </a:xfrm>
          <a:prstGeom prst="rect">
            <a:avLst/>
          </a:prstGeom>
          <a:solidFill>
            <a:srgbClr val="D4FDF9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07260" y="4822190"/>
            <a:ext cx="637540" cy="131445"/>
          </a:xfrm>
          <a:prstGeom prst="rect">
            <a:avLst/>
          </a:prstGeom>
          <a:solidFill>
            <a:srgbClr val="88D1D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207260" y="3736975"/>
            <a:ext cx="1214755" cy="99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1807845" y="1893570"/>
            <a:ext cx="3912870" cy="1384935"/>
          </a:xfrm>
          <a:prstGeom prst="rect">
            <a:avLst/>
          </a:prstGeom>
          <a:noFill/>
          <a:ln w="19050">
            <a:solidFill>
              <a:schemeClr val="accent1"/>
            </a:solidFill>
            <a:round/>
            <a:headEnd type="none" w="med" len="med"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50" ker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681355" y="4295140"/>
            <a:ext cx="3912870" cy="1384935"/>
          </a:xfrm>
          <a:prstGeom prst="rect">
            <a:avLst/>
          </a:prstGeom>
          <a:noFill/>
          <a:ln w="19050">
            <a:solidFill>
              <a:schemeClr val="accent1"/>
            </a:solidFill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50" ker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>
            <p:custDataLst>
              <p:tags r:id="rId3"/>
            </p:custDataLst>
          </p:nvPr>
        </p:nvSpPr>
        <p:spPr>
          <a:xfrm>
            <a:off x="1311910" y="2083435"/>
            <a:ext cx="991235" cy="997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685800">
              <a:defRPr/>
            </a:pPr>
            <a:r>
              <a:rPr lang="en-US" altLang="zh-CN" sz="27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7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>
            <p:custDataLst>
              <p:tags r:id="rId4"/>
            </p:custDataLst>
          </p:nvPr>
        </p:nvSpPr>
        <p:spPr>
          <a:xfrm>
            <a:off x="191770" y="4493260"/>
            <a:ext cx="991235" cy="9975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685800">
              <a:defRPr/>
            </a:pPr>
            <a:r>
              <a:rPr lang="en-US" altLang="zh-CN" sz="27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7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>
            <p:custDataLst>
              <p:tags r:id="rId5"/>
            </p:custDataLst>
          </p:nvPr>
        </p:nvSpPr>
        <p:spPr>
          <a:xfrm>
            <a:off x="1311910" y="4392930"/>
            <a:ext cx="2557145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python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框架的介入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1311910" y="4756150"/>
            <a:ext cx="3164840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回答问题的过程中，为了更加智能，我们使用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python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的框架，将排版和插图交给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，更进一步解放双手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>
            <p:custDataLst>
              <p:tags r:id="rId7"/>
            </p:custDataLst>
          </p:nvPr>
        </p:nvSpPr>
        <p:spPr>
          <a:xfrm>
            <a:off x="2434590" y="1991360"/>
            <a:ext cx="2042795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r>
              <a:rPr 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ChatGPT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编写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2406015" y="2353310"/>
            <a:ext cx="3164840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ChatGPT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的智能编写功能，能快速编写出专业的知识，将答案上传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>
            <p:custDataLst>
              <p:tags r:id="rId9"/>
            </p:custDataLst>
          </p:nvPr>
        </p:nvSpPr>
        <p:spPr>
          <a:xfrm>
            <a:off x="7720330" y="1893570"/>
            <a:ext cx="3912870" cy="1384935"/>
          </a:xfrm>
          <a:prstGeom prst="rect">
            <a:avLst/>
          </a:prstGeom>
          <a:noFill/>
          <a:ln w="19050">
            <a:solidFill>
              <a:schemeClr val="accent2"/>
            </a:solidFill>
            <a:round/>
            <a:headEnd type="none" w="med" len="med"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50" ker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>
            <p:custDataLst>
              <p:tags r:id="rId10"/>
            </p:custDataLst>
          </p:nvPr>
        </p:nvSpPr>
        <p:spPr>
          <a:xfrm>
            <a:off x="6593840" y="4295140"/>
            <a:ext cx="3912870" cy="1384935"/>
          </a:xfrm>
          <a:prstGeom prst="rect">
            <a:avLst/>
          </a:prstGeom>
          <a:noFill/>
          <a:ln w="19050">
            <a:solidFill>
              <a:schemeClr val="accent2"/>
            </a:solidFill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050" ker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>
            <p:custDataLst>
              <p:tags r:id="rId11"/>
            </p:custDataLst>
          </p:nvPr>
        </p:nvSpPr>
        <p:spPr>
          <a:xfrm>
            <a:off x="7225030" y="2083435"/>
            <a:ext cx="991235" cy="9975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685800">
              <a:defRPr/>
            </a:pPr>
            <a:r>
              <a:rPr lang="en-US" altLang="zh-CN" sz="27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7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>
            <p:custDataLst>
              <p:tags r:id="rId12"/>
            </p:custDataLst>
          </p:nvPr>
        </p:nvSpPr>
        <p:spPr>
          <a:xfrm>
            <a:off x="6103620" y="4493260"/>
            <a:ext cx="991235" cy="99758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685800">
              <a:defRPr/>
            </a:pPr>
            <a:r>
              <a:rPr lang="en-US" altLang="zh-CN" sz="27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7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>
            <p:custDataLst>
              <p:tags r:id="rId13"/>
            </p:custDataLst>
          </p:nvPr>
        </p:nvSpPr>
        <p:spPr>
          <a:xfrm>
            <a:off x="7225030" y="4392930"/>
            <a:ext cx="3165475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全自动化流程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7225030" y="4756150"/>
            <a:ext cx="3164840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搜索问题，到回答问题，上传回答图片，均是自动的，回答后自动下一个问题，如此循环。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76"/>
          <p:cNvSpPr txBox="1"/>
          <p:nvPr>
            <p:custDataLst>
              <p:tags r:id="rId15"/>
            </p:custDataLst>
          </p:nvPr>
        </p:nvSpPr>
        <p:spPr>
          <a:xfrm>
            <a:off x="8518525" y="1991360"/>
            <a:ext cx="2468880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小时高质工作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6"/>
            </p:custDataLst>
          </p:nvPr>
        </p:nvSpPr>
        <p:spPr>
          <a:xfrm>
            <a:off x="8468360" y="2353310"/>
            <a:ext cx="3164840" cy="8102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相较人工的休息时间，不在状态，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只要不停电，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就不会停止回答问题，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小时不断答题，问题答案保证质量。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11867" y="2116668"/>
            <a:ext cx="804333" cy="118534"/>
          </a:xfrm>
          <a:prstGeom prst="rect">
            <a:avLst/>
          </a:prstGeom>
          <a:solidFill>
            <a:srgbClr val="0370FB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11867" y="2277710"/>
            <a:ext cx="804333" cy="118534"/>
          </a:xfrm>
          <a:prstGeom prst="rect">
            <a:avLst/>
          </a:prstGeom>
          <a:solidFill>
            <a:srgbClr val="C2E095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68979" y="3777590"/>
            <a:ext cx="747221" cy="118534"/>
          </a:xfrm>
          <a:prstGeom prst="rect">
            <a:avLst/>
          </a:prstGeom>
          <a:solidFill>
            <a:srgbClr val="C0D6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42589" y="4214869"/>
            <a:ext cx="747221" cy="118534"/>
          </a:xfrm>
          <a:prstGeom prst="rect">
            <a:avLst/>
          </a:prstGeom>
          <a:solidFill>
            <a:srgbClr val="D4FDF9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80049" y="4529199"/>
            <a:ext cx="598077" cy="118534"/>
          </a:xfrm>
          <a:prstGeom prst="rect">
            <a:avLst/>
          </a:prstGeom>
          <a:solidFill>
            <a:srgbClr val="88D1D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80049" y="3552825"/>
            <a:ext cx="1139451" cy="88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2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92499" y="304158"/>
            <a:ext cx="5535646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五、成果展示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Mode and Technological Innovation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 descr="8f0f28a67d5ee59b8dc7301c4cbdb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720" y="2482850"/>
            <a:ext cx="4284980" cy="4375150"/>
          </a:xfrm>
          <a:prstGeom prst="rect">
            <a:avLst/>
          </a:prstGeom>
        </p:spPr>
      </p:pic>
      <p:pic>
        <p:nvPicPr>
          <p:cNvPr id="17" name="图片 16" descr="323e04e0fc8e61ab1dc6ef2b121e1e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100" y="1465580"/>
            <a:ext cx="4585335" cy="46018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1165225"/>
            <a:ext cx="6171565" cy="127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2075" y="3848100"/>
            <a:ext cx="4425950" cy="10541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6861810" y="2076450"/>
            <a:ext cx="4851400" cy="126365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2075" y="2076450"/>
            <a:ext cx="4851400" cy="126365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六、方案价值与收益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Value and Revenue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6210" y="2165350"/>
            <a:ext cx="4723130" cy="108521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根据许多博主的自述，与身边人回答知乎问题所用时间，对比来看，大部分都需要花费几个小时的时间构思，才能上传一篇回答，最快也需要半个小时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87990" y="1167381"/>
            <a:ext cx="3653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项目人工机器对比：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61810" y="2214245"/>
            <a:ext cx="450913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程序自动运行，整个过程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只需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2—3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分钟就可以回答一篇文章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lt"/>
            </a:endParaRPr>
          </a:p>
        </p:txBody>
      </p:sp>
      <p:pic>
        <p:nvPicPr>
          <p:cNvPr id="8" name="图片 7" descr="Dz8BUryA8i(1)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480" y="2489200"/>
            <a:ext cx="2476500" cy="24765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00530" y="1594485"/>
            <a:ext cx="1413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人工操作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8661400" y="1594485"/>
            <a:ext cx="14135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4630" y="4000500"/>
            <a:ext cx="4180205" cy="748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整个过程均是人工操作，寻找问题、编辑、排版、配图、上传均是人工操作。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6994525" y="3848100"/>
            <a:ext cx="4425950" cy="10541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7117715" y="4000500"/>
            <a:ext cx="4180205" cy="748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自动寻找问题、编辑、排版、配图、上传，不用手动，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小时不停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>
            <p:custDataLst>
              <p:tags r:id="rId6"/>
            </p:custDataLst>
          </p:nvPr>
        </p:nvSpPr>
        <p:spPr>
          <a:xfrm>
            <a:off x="219075" y="5365750"/>
            <a:ext cx="4425950" cy="10541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7"/>
            </p:custDataLst>
          </p:nvPr>
        </p:nvSpPr>
        <p:spPr>
          <a:xfrm>
            <a:off x="6759575" y="5365750"/>
            <a:ext cx="4425950" cy="10541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55625" y="5570220"/>
            <a:ext cx="3670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人工在学习新知识时，可能将旧知识忘记，又需要巩固复习。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8"/>
            </p:custDataLst>
          </p:nvPr>
        </p:nvSpPr>
        <p:spPr>
          <a:xfrm>
            <a:off x="7117715" y="5570220"/>
            <a:ext cx="36703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ChatGPT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内置数据库，与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python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组件联系，学习新知识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PP_MARK_KEY" val="4d3b40f7-7273-4ed1-bc69-9594dc654d60"/>
  <p:tag name="COMMONDATA" val="eyJoZGlkIjoiM2VkNTEwMmRlYzZlYWE0ZGYyMmRiZjA0YWRiZDNiOTc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1382</Words>
  <Application>WPS 演示</Application>
  <PresentationFormat>宽屏</PresentationFormat>
  <Paragraphs>193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华文仿宋</vt:lpstr>
      <vt:lpstr>创艺简标宋</vt:lpstr>
      <vt:lpstr>方正舒体</vt:lpstr>
      <vt:lpstr>方正粗黑宋简体</vt:lpstr>
      <vt:lpstr>Arial Unicode MS</vt:lpstr>
      <vt:lpstr>Ebrima</vt:lpstr>
      <vt:lpstr>华文琥珀</vt:lpstr>
      <vt:lpstr>Calibri</vt:lpstr>
      <vt:lpstr>Arial Unicode MS</vt:lpstr>
      <vt:lpstr>Calibri Light</vt:lpstr>
      <vt:lpstr>等线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蓦然之流年</cp:lastModifiedBy>
  <cp:revision>221</cp:revision>
  <dcterms:created xsi:type="dcterms:W3CDTF">2021-03-03T08:16:00Z</dcterms:created>
  <dcterms:modified xsi:type="dcterms:W3CDTF">2023-06-20T16:42:54Z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97CE4D4879874E6CA589C57F701C1D51_12</vt:lpwstr>
  </property>
  <property fmtid="{D5CDD505-2E9C-101B-9397-08002B2CF9AE}" pid="3" name="KSOProductBuildVer">
    <vt:lpwstr>2052-11.1.0.14309</vt:lpwstr>
  </property>
</Properties>
</file>