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7" r:id="rId3"/>
    <p:sldMasterId id="2147483686" r:id="rId4"/>
    <p:sldMasterId id="2147483705" r:id="rId5"/>
  </p:sldMasterIdLst>
  <p:notesMasterIdLst>
    <p:notesMasterId r:id="rId7"/>
  </p:notesMasterIdLst>
  <p:sldIdLst>
    <p:sldId id="331" r:id="rId6"/>
    <p:sldId id="325" r:id="rId8"/>
    <p:sldId id="303" r:id="rId9"/>
    <p:sldId id="304" r:id="rId10"/>
    <p:sldId id="314" r:id="rId11"/>
    <p:sldId id="313" r:id="rId12"/>
    <p:sldId id="348" r:id="rId13"/>
    <p:sldId id="322" r:id="rId14"/>
    <p:sldId id="318" r:id="rId15"/>
    <p:sldId id="320" r:id="rId16"/>
    <p:sldId id="323" r:id="rId17"/>
    <p:sldId id="321" r:id="rId18"/>
    <p:sldId id="349" r:id="rId19"/>
    <p:sldId id="346" r:id="rId20"/>
  </p:sldIdLst>
  <p:sldSz cx="12192000" cy="6858000"/>
  <p:notesSz cx="6858000" cy="9144000"/>
  <p:embeddedFontLst>
    <p:embeddedFont>
      <p:font typeface="微软雅黑" panose="020B0503020204020204" pitchFamily="34" charset="-122"/>
      <p:regular r:id="rId25"/>
    </p:embeddedFont>
    <p:embeddedFont>
      <p:font typeface="Calibri" panose="020F0502020204030204" charset="0"/>
      <p:regular r:id="rId26"/>
      <p:bold r:id="rId27"/>
      <p:italic r:id="rId28"/>
      <p:boldItalic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27B"/>
    <a:srgbClr val="6B7064"/>
    <a:srgbClr val="045B65"/>
    <a:srgbClr val="081F31"/>
    <a:srgbClr val="593B64"/>
    <a:srgbClr val="091325"/>
    <a:srgbClr val="040C20"/>
    <a:srgbClr val="F5F7F9"/>
    <a:srgbClr val="3A3EF4"/>
    <a:srgbClr val="0D2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6" autoAdjust="0"/>
    <p:restoredTop sz="94660"/>
  </p:normalViewPr>
  <p:slideViewPr>
    <p:cSldViewPr snapToGrid="0">
      <p:cViewPr>
        <p:scale>
          <a:sx n="66" d="100"/>
          <a:sy n="66" d="100"/>
        </p:scale>
        <p:origin x="427"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0" Type="http://schemas.openxmlformats.org/officeDocument/2006/relationships/tags" Target="tags/tag800.xml"/><Relationship Id="rId3" Type="http://schemas.openxmlformats.org/officeDocument/2006/relationships/slideMaster" Target="slideMasters/slideMaster2.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image" Target="../media/image2.jpeg"/><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image" Target="../media/image2.jpeg"/><Relationship Id="rId2" Type="http://schemas.openxmlformats.org/officeDocument/2006/relationships/tags" Target="../tags/tag7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2.jpeg"/><Relationship Id="rId2" Type="http://schemas.openxmlformats.org/officeDocument/2006/relationships/tags" Target="../tags/tag8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image" Target="../media/image2.jpeg"/><Relationship Id="rId2" Type="http://schemas.openxmlformats.org/officeDocument/2006/relationships/tags" Target="../tags/tag89.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image" Target="../media/image2.jpeg"/><Relationship Id="rId2" Type="http://schemas.openxmlformats.org/officeDocument/2006/relationships/tags" Target="../tags/tag98.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image" Target="../media/image2.jpeg"/><Relationship Id="rId2" Type="http://schemas.openxmlformats.org/officeDocument/2006/relationships/tags" Target="../tags/tag107.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image" Target="../media/image2.jpeg"/><Relationship Id="rId2" Type="http://schemas.openxmlformats.org/officeDocument/2006/relationships/tags" Target="../tags/tag116.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image" Target="../media/image2.jpeg"/><Relationship Id="rId2" Type="http://schemas.openxmlformats.org/officeDocument/2006/relationships/tags" Target="../tags/tag127.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42.xml"/><Relationship Id="rId7" Type="http://schemas.openxmlformats.org/officeDocument/2006/relationships/image" Target="file:///C:\Users\Administrator\Desktop\&#32032;&#26448;&#20998;&#31867;\&#21307;&#30103;&#32032;&#26448;\&#20027;&#39064;\&#22270;&#29255;9.png" TargetMode="External"/><Relationship Id="rId6" Type="http://schemas.openxmlformats.org/officeDocument/2006/relationships/image" Target="../media/image5.png"/><Relationship Id="rId5" Type="http://schemas.openxmlformats.org/officeDocument/2006/relationships/tags" Target="../tags/tag141.xml"/><Relationship Id="rId4" Type="http://schemas.openxmlformats.org/officeDocument/2006/relationships/image" Target="file:///F:\Lets_Create/pic_temp/pic_sup.png" TargetMode="External"/><Relationship Id="rId3" Type="http://schemas.openxmlformats.org/officeDocument/2006/relationships/image" Target="../media/image4.png"/><Relationship Id="rId2" Type="http://schemas.openxmlformats.org/officeDocument/2006/relationships/tags" Target="../tags/tag140.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image" Target="file:///F:\Lets_Create/pic_temp/0_pic_quater_right_up.png"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2.jpe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image" Target="file:///F:\Lets_Create/pic_temp/pic_half_left.png" TargetMode="External"/><Relationship Id="rId7" Type="http://schemas.openxmlformats.org/officeDocument/2006/relationships/image" Target="../media/image7.png"/><Relationship Id="rId6" Type="http://schemas.openxmlformats.org/officeDocument/2006/relationships/tags" Target="../tags/tag154.xml"/><Relationship Id="rId5" Type="http://schemas.openxmlformats.org/officeDocument/2006/relationships/image" Target="file:///F:\Lets_Create/pic_temp/pic_sup.png" TargetMode="External"/><Relationship Id="rId4" Type="http://schemas.openxmlformats.org/officeDocument/2006/relationships/image" Target="../media/image4.png"/><Relationship Id="rId3" Type="http://schemas.openxmlformats.org/officeDocument/2006/relationships/tags" Target="../tags/tag153.xml"/><Relationship Id="rId2" Type="http://schemas.openxmlformats.org/officeDocument/2006/relationships/tags" Target="../tags/tag152.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image" Target="file:///F:\Lets_Create/pic_temp/pic_half_right.png" TargetMode="External"/><Relationship Id="rId10"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image" Target="file:///F:\Lets_Create/pic_temp/pic_half_top.png" TargetMode="External"/><Relationship Id="rId7" Type="http://schemas.openxmlformats.org/officeDocument/2006/relationships/image" Target="../media/image9.png"/><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image" Target="file:///F:\Lets_Create/pic_temp/pic_sup.png" TargetMode="External"/><Relationship Id="rId3" Type="http://schemas.openxmlformats.org/officeDocument/2006/relationships/image" Target="../media/image4.png"/><Relationship Id="rId2" Type="http://schemas.openxmlformats.org/officeDocument/2006/relationships/tags" Target="../tags/tag175.xml"/><Relationship Id="rId15" Type="http://schemas.openxmlformats.org/officeDocument/2006/relationships/tags" Target="../tags/tag182.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image" Target="file:///F:\Lets_Create/pic_temp/pic_half_down.png" TargetMode="External"/><Relationship Id="rId10"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203.xml"/><Relationship Id="rId7" Type="http://schemas.openxmlformats.org/officeDocument/2006/relationships/image" Target="file:///C:\Users\Administrator\Desktop\&#32032;&#26448;&#20998;&#31867;\&#21307;&#30103;&#32032;&#26448;\&#20027;&#39064;\&#22270;&#29255;9.png" TargetMode="External"/><Relationship Id="rId6" Type="http://schemas.openxmlformats.org/officeDocument/2006/relationships/image" Target="../media/image5.png"/><Relationship Id="rId5" Type="http://schemas.openxmlformats.org/officeDocument/2006/relationships/tags" Target="../tags/tag202.xml"/><Relationship Id="rId4" Type="http://schemas.openxmlformats.org/officeDocument/2006/relationships/image" Target="file:///F:\Lets_Create/pic_temp/pic_sup.png" TargetMode="External"/><Relationship Id="rId3" Type="http://schemas.openxmlformats.org/officeDocument/2006/relationships/image" Target="../media/image4.png"/><Relationship Id="rId2" Type="http://schemas.openxmlformats.org/officeDocument/2006/relationships/tags" Target="../tags/tag201.xml"/><Relationship Id="rId14" Type="http://schemas.openxmlformats.org/officeDocument/2006/relationships/tags" Target="../tags/tag207.xml"/><Relationship Id="rId13" Type="http://schemas.openxmlformats.org/officeDocument/2006/relationships/tags" Target="../tags/tag206.xml"/><Relationship Id="rId12" Type="http://schemas.openxmlformats.org/officeDocument/2006/relationships/tags" Target="../tags/tag205.xml"/><Relationship Id="rId11" Type="http://schemas.openxmlformats.org/officeDocument/2006/relationships/tags" Target="../tags/tag204.xml"/><Relationship Id="rId10" Type="http://schemas.openxmlformats.org/officeDocument/2006/relationships/image" Target="file:///F:\Lets_Create/pic_temp/0_pic_quater_right_up.png"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image" Target="file:///F:\Lets_Create/pic_temp/1_pic_quater_left_down.png" TargetMode="External"/><Relationship Id="rId6" Type="http://schemas.openxmlformats.org/officeDocument/2006/relationships/image" Target="../media/image13.png"/><Relationship Id="rId5" Type="http://schemas.openxmlformats.org/officeDocument/2006/relationships/tags" Target="../tags/tag209.xml"/><Relationship Id="rId4" Type="http://schemas.openxmlformats.org/officeDocument/2006/relationships/image" Target="file:///F:\Lets_Create/pic_temp/0_pic_quater_right_up.png" TargetMode="External"/><Relationship Id="rId3" Type="http://schemas.openxmlformats.org/officeDocument/2006/relationships/image" Target="../media/image12.png"/><Relationship Id="rId2" Type="http://schemas.openxmlformats.org/officeDocument/2006/relationships/tags" Target="../tags/tag208.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image" Target="file:///F:\Lets_Create/pic_temp/1_pic_quater_left_down.png" TargetMode="External"/><Relationship Id="rId7" Type="http://schemas.openxmlformats.org/officeDocument/2006/relationships/image" Target="../media/image15.png"/><Relationship Id="rId6" Type="http://schemas.openxmlformats.org/officeDocument/2006/relationships/tags" Target="../tags/tag216.xml"/><Relationship Id="rId5" Type="http://schemas.openxmlformats.org/officeDocument/2006/relationships/image" Target="file:///F:\Lets_Create/pic_temp/0_pic_quater_right_up.png" TargetMode="External"/><Relationship Id="rId4" Type="http://schemas.openxmlformats.org/officeDocument/2006/relationships/image" Target="../media/image14.png"/><Relationship Id="rId3" Type="http://schemas.openxmlformats.org/officeDocument/2006/relationships/tags" Target="../tags/tag215.xml"/><Relationship Id="rId2" Type="http://schemas.openxmlformats.org/officeDocument/2006/relationships/tags" Target="../tags/tag214.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image" Target="file:///F:\Lets_Create/pic_temp/1_pic_quater_left_down.png" TargetMode="External"/><Relationship Id="rId7" Type="http://schemas.openxmlformats.org/officeDocument/2006/relationships/image" Target="../media/image16.png"/><Relationship Id="rId6" Type="http://schemas.openxmlformats.org/officeDocument/2006/relationships/tags" Target="../tags/tag224.xml"/><Relationship Id="rId5" Type="http://schemas.openxmlformats.org/officeDocument/2006/relationships/image" Target="file:///F:\Lets_Create/pic_temp/0_pic_quater_right_up.png" TargetMode="External"/><Relationship Id="rId4" Type="http://schemas.openxmlformats.org/officeDocument/2006/relationships/image" Target="../media/image12.png"/><Relationship Id="rId3" Type="http://schemas.openxmlformats.org/officeDocument/2006/relationships/tags" Target="../tags/tag223.xml"/><Relationship Id="rId2" Type="http://schemas.openxmlformats.org/officeDocument/2006/relationships/tags" Target="../tags/tag222.xml"/><Relationship Id="rId14" Type="http://schemas.openxmlformats.org/officeDocument/2006/relationships/tags" Target="../tags/tag230.xml"/><Relationship Id="rId13" Type="http://schemas.openxmlformats.org/officeDocument/2006/relationships/tags" Target="../tags/tag229.xml"/><Relationship Id="rId12" Type="http://schemas.openxmlformats.org/officeDocument/2006/relationships/tags" Target="../tags/tag228.xml"/><Relationship Id="rId11" Type="http://schemas.openxmlformats.org/officeDocument/2006/relationships/tags" Target="../tags/tag227.xml"/><Relationship Id="rId10" Type="http://schemas.openxmlformats.org/officeDocument/2006/relationships/tags" Target="../tags/tag226.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image" Target="file:///F:\Lets_Create/pic_temp/1_pic_quater_left_down.png" TargetMode="External"/><Relationship Id="rId7" Type="http://schemas.openxmlformats.org/officeDocument/2006/relationships/image" Target="../media/image17.png"/><Relationship Id="rId6" Type="http://schemas.openxmlformats.org/officeDocument/2006/relationships/tags" Target="../tags/tag233.xml"/><Relationship Id="rId5" Type="http://schemas.openxmlformats.org/officeDocument/2006/relationships/image" Target="file:///F:\Lets_Create/pic_temp/0_pic_quater_right_up.png" TargetMode="External"/><Relationship Id="rId4" Type="http://schemas.openxmlformats.org/officeDocument/2006/relationships/image" Target="../media/image12.png"/><Relationship Id="rId3" Type="http://schemas.openxmlformats.org/officeDocument/2006/relationships/tags" Target="../tags/tag232.xml"/><Relationship Id="rId2" Type="http://schemas.openxmlformats.org/officeDocument/2006/relationships/tags" Target="../tags/tag231.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tags" Target="../tags/tag237.xml"/><Relationship Id="rId11" Type="http://schemas.openxmlformats.org/officeDocument/2006/relationships/tags" Target="../tags/tag236.xml"/><Relationship Id="rId10" Type="http://schemas.openxmlformats.org/officeDocument/2006/relationships/tags" Target="../tags/tag235.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image" Target="file:///F:\Lets_Create/pic_temp/1_pic_quater_left_down.png" TargetMode="External"/><Relationship Id="rId7" Type="http://schemas.openxmlformats.org/officeDocument/2006/relationships/image" Target="../media/image17.png"/><Relationship Id="rId6" Type="http://schemas.openxmlformats.org/officeDocument/2006/relationships/tags" Target="../tags/tag242.xml"/><Relationship Id="rId5" Type="http://schemas.openxmlformats.org/officeDocument/2006/relationships/image" Target="file:///F:\Lets_Create/pic_temp/0_pic_quater_right_up.png" TargetMode="External"/><Relationship Id="rId4" Type="http://schemas.openxmlformats.org/officeDocument/2006/relationships/image" Target="../media/image12.png"/><Relationship Id="rId3" Type="http://schemas.openxmlformats.org/officeDocument/2006/relationships/tags" Target="../tags/tag241.xml"/><Relationship Id="rId2" Type="http://schemas.openxmlformats.org/officeDocument/2006/relationships/tags" Target="../tags/tag240.xml"/><Relationship Id="rId14" Type="http://schemas.openxmlformats.org/officeDocument/2006/relationships/tags" Target="../tags/tag248.xml"/><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image" Target="file:///F:\Lets_Create/pic_temp/1_pic_quater_left_down.png" TargetMode="External"/><Relationship Id="rId7" Type="http://schemas.openxmlformats.org/officeDocument/2006/relationships/image" Target="../media/image17.png"/><Relationship Id="rId6" Type="http://schemas.openxmlformats.org/officeDocument/2006/relationships/tags" Target="../tags/tag251.xml"/><Relationship Id="rId5" Type="http://schemas.openxmlformats.org/officeDocument/2006/relationships/image" Target="file:///F:\Lets_Create/pic_temp/0_pic_quater_right_up.png" TargetMode="External"/><Relationship Id="rId4" Type="http://schemas.openxmlformats.org/officeDocument/2006/relationships/image" Target="../media/image18.png"/><Relationship Id="rId3" Type="http://schemas.openxmlformats.org/officeDocument/2006/relationships/tags" Target="../tags/tag250.xml"/><Relationship Id="rId2" Type="http://schemas.openxmlformats.org/officeDocument/2006/relationships/tags" Target="../tags/tag249.xml"/><Relationship Id="rId16" Type="http://schemas.openxmlformats.org/officeDocument/2006/relationships/tags" Target="../tags/tag259.xml"/><Relationship Id="rId15" Type="http://schemas.openxmlformats.org/officeDocument/2006/relationships/tags" Target="../tags/tag258.xml"/><Relationship Id="rId14" Type="http://schemas.openxmlformats.org/officeDocument/2006/relationships/tags" Target="../tags/tag257.xml"/><Relationship Id="rId13" Type="http://schemas.openxmlformats.org/officeDocument/2006/relationships/tags" Target="../tags/tag256.xml"/><Relationship Id="rId12" Type="http://schemas.openxmlformats.org/officeDocument/2006/relationships/tags" Target="../tags/tag255.xml"/><Relationship Id="rId11" Type="http://schemas.openxmlformats.org/officeDocument/2006/relationships/tags" Target="../tags/tag254.xml"/><Relationship Id="rId10" Type="http://schemas.openxmlformats.org/officeDocument/2006/relationships/tags" Target="../tags/tag253.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image" Target="file:///F:\Lets_Create/pic_temp/0_pic_quater_right_up.png" TargetMode="External"/><Relationship Id="rId4" Type="http://schemas.openxmlformats.org/officeDocument/2006/relationships/image" Target="../media/image19.png"/><Relationship Id="rId3" Type="http://schemas.openxmlformats.org/officeDocument/2006/relationships/tags" Target="../tags/tag261.xml"/><Relationship Id="rId2" Type="http://schemas.openxmlformats.org/officeDocument/2006/relationships/tags" Target="../tags/tag260.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tags" Target="../tags/tag280.xml"/><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9" Type="http://schemas.openxmlformats.org/officeDocument/2006/relationships/tags" Target="../tags/tag301.xml"/><Relationship Id="rId28" Type="http://schemas.openxmlformats.org/officeDocument/2006/relationships/tags" Target="../tags/tag300.xml"/><Relationship Id="rId27" Type="http://schemas.openxmlformats.org/officeDocument/2006/relationships/tags" Target="../tags/tag299.xml"/><Relationship Id="rId26" Type="http://schemas.openxmlformats.org/officeDocument/2006/relationships/tags" Target="../tags/tag298.xml"/><Relationship Id="rId25" Type="http://schemas.openxmlformats.org/officeDocument/2006/relationships/tags" Target="../tags/tag297.xml"/><Relationship Id="rId24" Type="http://schemas.openxmlformats.org/officeDocument/2006/relationships/tags" Target="../tags/tag296.xml"/><Relationship Id="rId23" Type="http://schemas.openxmlformats.org/officeDocument/2006/relationships/tags" Target="../tags/tag295.xml"/><Relationship Id="rId22" Type="http://schemas.openxmlformats.org/officeDocument/2006/relationships/tags" Target="../tags/tag294.xml"/><Relationship Id="rId21" Type="http://schemas.openxmlformats.org/officeDocument/2006/relationships/tags" Target="../tags/tag293.xml"/><Relationship Id="rId20" Type="http://schemas.openxmlformats.org/officeDocument/2006/relationships/tags" Target="../tags/tag292.xml"/><Relationship Id="rId2" Type="http://schemas.openxmlformats.org/officeDocument/2006/relationships/tags" Target="../tags/tag274.xml"/><Relationship Id="rId19" Type="http://schemas.openxmlformats.org/officeDocument/2006/relationships/tags" Target="../tags/tag291.xml"/><Relationship Id="rId18" Type="http://schemas.openxmlformats.org/officeDocument/2006/relationships/tags" Target="../tags/tag290.xml"/><Relationship Id="rId17" Type="http://schemas.openxmlformats.org/officeDocument/2006/relationships/tags" Target="../tags/tag289.xml"/><Relationship Id="rId16" Type="http://schemas.openxmlformats.org/officeDocument/2006/relationships/tags" Target="../tags/tag288.xml"/><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tags" Target="../tags/tag285.xml"/><Relationship Id="rId12" Type="http://schemas.openxmlformats.org/officeDocument/2006/relationships/tags" Target="../tags/tag284.xml"/><Relationship Id="rId11" Type="http://schemas.openxmlformats.org/officeDocument/2006/relationships/tags" Target="../tags/tag283.xml"/><Relationship Id="rId10" Type="http://schemas.openxmlformats.org/officeDocument/2006/relationships/tags" Target="../tags/tag282.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1" Type="http://schemas.openxmlformats.org/officeDocument/2006/relationships/tags" Target="../tags/tag311.xml"/><Relationship Id="rId10" Type="http://schemas.openxmlformats.org/officeDocument/2006/relationships/tags" Target="../tags/tag310.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tags" Target="../tags/tag318.xml"/><Relationship Id="rId7" Type="http://schemas.openxmlformats.org/officeDocument/2006/relationships/tags" Target="../tags/tag317.xml"/><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7" Type="http://schemas.openxmlformats.org/officeDocument/2006/relationships/tags" Target="../tags/tag337.xml"/><Relationship Id="rId26" Type="http://schemas.openxmlformats.org/officeDocument/2006/relationships/tags" Target="../tags/tag336.xml"/><Relationship Id="rId25" Type="http://schemas.openxmlformats.org/officeDocument/2006/relationships/tags" Target="../tags/tag335.xml"/><Relationship Id="rId24" Type="http://schemas.openxmlformats.org/officeDocument/2006/relationships/tags" Target="../tags/tag334.xml"/><Relationship Id="rId23" Type="http://schemas.openxmlformats.org/officeDocument/2006/relationships/tags" Target="../tags/tag333.xml"/><Relationship Id="rId22" Type="http://schemas.openxmlformats.org/officeDocument/2006/relationships/tags" Target="../tags/tag332.xml"/><Relationship Id="rId21" Type="http://schemas.openxmlformats.org/officeDocument/2006/relationships/tags" Target="../tags/tag331.xml"/><Relationship Id="rId20" Type="http://schemas.openxmlformats.org/officeDocument/2006/relationships/tags" Target="../tags/tag330.xml"/><Relationship Id="rId2" Type="http://schemas.openxmlformats.org/officeDocument/2006/relationships/tags" Target="../tags/tag312.xml"/><Relationship Id="rId19" Type="http://schemas.openxmlformats.org/officeDocument/2006/relationships/tags" Target="../tags/tag329.xml"/><Relationship Id="rId18" Type="http://schemas.openxmlformats.org/officeDocument/2006/relationships/tags" Target="../tags/tag328.xml"/><Relationship Id="rId17" Type="http://schemas.openxmlformats.org/officeDocument/2006/relationships/tags" Target="../tags/tag327.xml"/><Relationship Id="rId16" Type="http://schemas.openxmlformats.org/officeDocument/2006/relationships/tags" Target="../tags/tag326.xml"/><Relationship Id="rId15" Type="http://schemas.openxmlformats.org/officeDocument/2006/relationships/tags" Target="../tags/tag325.xml"/><Relationship Id="rId14" Type="http://schemas.openxmlformats.org/officeDocument/2006/relationships/tags" Target="../tags/tag324.xml"/><Relationship Id="rId13" Type="http://schemas.openxmlformats.org/officeDocument/2006/relationships/tags" Target="../tags/tag323.xml"/><Relationship Id="rId12" Type="http://schemas.openxmlformats.org/officeDocument/2006/relationships/tags" Target="../tags/tag322.xml"/><Relationship Id="rId11" Type="http://schemas.openxmlformats.org/officeDocument/2006/relationships/tags" Target="../tags/tag321.xml"/><Relationship Id="rId10" Type="http://schemas.openxmlformats.org/officeDocument/2006/relationships/tags" Target="../tags/tag320.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2.jpeg"/><Relationship Id="rId2" Type="http://schemas.openxmlformats.org/officeDocument/2006/relationships/tags" Target="../tags/tag20.xml"/><Relationship Id="rId10" Type="http://schemas.openxmlformats.org/officeDocument/2006/relationships/tags" Target="../tags/tag27.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345.xml"/><Relationship Id="rId8" Type="http://schemas.openxmlformats.org/officeDocument/2006/relationships/tags" Target="../tags/tag344.xml"/><Relationship Id="rId7" Type="http://schemas.openxmlformats.org/officeDocument/2006/relationships/tags" Target="../tags/tag343.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2" Type="http://schemas.openxmlformats.org/officeDocument/2006/relationships/tags" Target="../tags/tag348.xml"/><Relationship Id="rId11" Type="http://schemas.openxmlformats.org/officeDocument/2006/relationships/tags" Target="../tags/tag347.xml"/><Relationship Id="rId10" Type="http://schemas.openxmlformats.org/officeDocument/2006/relationships/tags" Target="../tags/tag346.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356.xml"/><Relationship Id="rId8" Type="http://schemas.openxmlformats.org/officeDocument/2006/relationships/tags" Target="../tags/tag355.xml"/><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4" Type="http://schemas.openxmlformats.org/officeDocument/2006/relationships/tags" Target="../tags/tag361.xml"/><Relationship Id="rId13" Type="http://schemas.openxmlformats.org/officeDocument/2006/relationships/tags" Target="../tags/tag360.xml"/><Relationship Id="rId12" Type="http://schemas.openxmlformats.org/officeDocument/2006/relationships/tags" Target="../tags/tag359.xml"/><Relationship Id="rId11" Type="http://schemas.openxmlformats.org/officeDocument/2006/relationships/tags" Target="../tags/tag358.xml"/><Relationship Id="rId10" Type="http://schemas.openxmlformats.org/officeDocument/2006/relationships/tags" Target="../tags/tag357.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369.xml"/><Relationship Id="rId8" Type="http://schemas.openxmlformats.org/officeDocument/2006/relationships/tags" Target="../tags/tag368.xml"/><Relationship Id="rId7" Type="http://schemas.openxmlformats.org/officeDocument/2006/relationships/tags" Target="../tags/tag367.xml"/><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5" Type="http://schemas.openxmlformats.org/officeDocument/2006/relationships/tags" Target="../tags/tag385.xml"/><Relationship Id="rId24" Type="http://schemas.openxmlformats.org/officeDocument/2006/relationships/tags" Target="../tags/tag384.xml"/><Relationship Id="rId23" Type="http://schemas.openxmlformats.org/officeDocument/2006/relationships/tags" Target="../tags/tag383.xml"/><Relationship Id="rId22" Type="http://schemas.openxmlformats.org/officeDocument/2006/relationships/tags" Target="../tags/tag382.xml"/><Relationship Id="rId21" Type="http://schemas.openxmlformats.org/officeDocument/2006/relationships/tags" Target="../tags/tag381.xml"/><Relationship Id="rId20" Type="http://schemas.openxmlformats.org/officeDocument/2006/relationships/tags" Target="../tags/tag380.xml"/><Relationship Id="rId2" Type="http://schemas.openxmlformats.org/officeDocument/2006/relationships/tags" Target="../tags/tag362.xml"/><Relationship Id="rId19" Type="http://schemas.openxmlformats.org/officeDocument/2006/relationships/tags" Target="../tags/tag379.xml"/><Relationship Id="rId18" Type="http://schemas.openxmlformats.org/officeDocument/2006/relationships/tags" Target="../tags/tag378.xml"/><Relationship Id="rId17" Type="http://schemas.openxmlformats.org/officeDocument/2006/relationships/tags" Target="../tags/tag377.xml"/><Relationship Id="rId16" Type="http://schemas.openxmlformats.org/officeDocument/2006/relationships/tags" Target="../tags/tag376.xml"/><Relationship Id="rId15" Type="http://schemas.openxmlformats.org/officeDocument/2006/relationships/tags" Target="../tags/tag375.xml"/><Relationship Id="rId14" Type="http://schemas.openxmlformats.org/officeDocument/2006/relationships/tags" Target="../tags/tag374.xml"/><Relationship Id="rId13" Type="http://schemas.openxmlformats.org/officeDocument/2006/relationships/tags" Target="../tags/tag373.xml"/><Relationship Id="rId12" Type="http://schemas.openxmlformats.org/officeDocument/2006/relationships/tags" Target="../tags/tag372.xml"/><Relationship Id="rId11" Type="http://schemas.openxmlformats.org/officeDocument/2006/relationships/tags" Target="../tags/tag371.xml"/><Relationship Id="rId10" Type="http://schemas.openxmlformats.org/officeDocument/2006/relationships/tags" Target="../tags/tag370.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4" Type="http://schemas.openxmlformats.org/officeDocument/2006/relationships/tags" Target="../tags/tag388.xml"/><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396.xml"/><Relationship Id="rId8" Type="http://schemas.openxmlformats.org/officeDocument/2006/relationships/tags" Target="../tags/tag395.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tags" Target="../tags/tag391.xml"/><Relationship Id="rId3" Type="http://schemas.openxmlformats.org/officeDocument/2006/relationships/tags" Target="../tags/tag390.xml"/><Relationship Id="rId2" Type="http://schemas.openxmlformats.org/officeDocument/2006/relationships/tags" Target="../tags/tag389.xml"/><Relationship Id="rId12" Type="http://schemas.openxmlformats.org/officeDocument/2006/relationships/tags" Target="../tags/tag399.xml"/><Relationship Id="rId11" Type="http://schemas.openxmlformats.org/officeDocument/2006/relationships/tags" Target="../tags/tag398.xml"/><Relationship Id="rId10" Type="http://schemas.openxmlformats.org/officeDocument/2006/relationships/tags" Target="../tags/tag397.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407.xml"/><Relationship Id="rId8" Type="http://schemas.openxmlformats.org/officeDocument/2006/relationships/tags" Target="../tags/tag406.xml"/><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2" Type="http://schemas.openxmlformats.org/officeDocument/2006/relationships/tags" Target="../tags/tag410.xml"/><Relationship Id="rId11" Type="http://schemas.openxmlformats.org/officeDocument/2006/relationships/tags" Target="../tags/tag409.xml"/><Relationship Id="rId10" Type="http://schemas.openxmlformats.org/officeDocument/2006/relationships/tags" Target="../tags/tag408.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tags" Target="../tags/tag417.xml"/><Relationship Id="rId7" Type="http://schemas.openxmlformats.org/officeDocument/2006/relationships/tags" Target="../tags/tag416.xml"/><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 Id="rId3" Type="http://schemas.openxmlformats.org/officeDocument/2006/relationships/tags" Target="../tags/tag412.xml"/><Relationship Id="rId2" Type="http://schemas.openxmlformats.org/officeDocument/2006/relationships/tags" Target="../tags/tag411.xml"/><Relationship Id="rId11" Type="http://schemas.openxmlformats.org/officeDocument/2006/relationships/tags" Target="../tags/tag420.xml"/><Relationship Id="rId10" Type="http://schemas.openxmlformats.org/officeDocument/2006/relationships/tags" Target="../tags/tag419.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428.xml"/><Relationship Id="rId8" Type="http://schemas.openxmlformats.org/officeDocument/2006/relationships/tags" Target="../tags/tag427.xml"/><Relationship Id="rId7" Type="http://schemas.openxmlformats.org/officeDocument/2006/relationships/tags" Target="../tags/tag426.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3" Type="http://schemas.openxmlformats.org/officeDocument/2006/relationships/tags" Target="../tags/tag422.xml"/><Relationship Id="rId27" Type="http://schemas.openxmlformats.org/officeDocument/2006/relationships/tags" Target="../tags/tag446.xml"/><Relationship Id="rId26" Type="http://schemas.openxmlformats.org/officeDocument/2006/relationships/tags" Target="../tags/tag445.xml"/><Relationship Id="rId25" Type="http://schemas.openxmlformats.org/officeDocument/2006/relationships/tags" Target="../tags/tag444.xml"/><Relationship Id="rId24" Type="http://schemas.openxmlformats.org/officeDocument/2006/relationships/tags" Target="../tags/tag443.xml"/><Relationship Id="rId23" Type="http://schemas.openxmlformats.org/officeDocument/2006/relationships/tags" Target="../tags/tag442.xml"/><Relationship Id="rId22" Type="http://schemas.openxmlformats.org/officeDocument/2006/relationships/tags" Target="../tags/tag441.xml"/><Relationship Id="rId21" Type="http://schemas.openxmlformats.org/officeDocument/2006/relationships/tags" Target="../tags/tag440.xml"/><Relationship Id="rId20" Type="http://schemas.openxmlformats.org/officeDocument/2006/relationships/tags" Target="../tags/tag439.xml"/><Relationship Id="rId2" Type="http://schemas.openxmlformats.org/officeDocument/2006/relationships/tags" Target="../tags/tag421.xml"/><Relationship Id="rId19" Type="http://schemas.openxmlformats.org/officeDocument/2006/relationships/tags" Target="../tags/tag438.xml"/><Relationship Id="rId18" Type="http://schemas.openxmlformats.org/officeDocument/2006/relationships/tags" Target="../tags/tag437.xml"/><Relationship Id="rId17" Type="http://schemas.openxmlformats.org/officeDocument/2006/relationships/tags" Target="../tags/tag436.xml"/><Relationship Id="rId16" Type="http://schemas.openxmlformats.org/officeDocument/2006/relationships/tags" Target="../tags/tag435.xml"/><Relationship Id="rId15" Type="http://schemas.openxmlformats.org/officeDocument/2006/relationships/tags" Target="../tags/tag434.xml"/><Relationship Id="rId14" Type="http://schemas.openxmlformats.org/officeDocument/2006/relationships/tags" Target="../tags/tag433.xml"/><Relationship Id="rId13" Type="http://schemas.openxmlformats.org/officeDocument/2006/relationships/tags" Target="../tags/tag432.xml"/><Relationship Id="rId12" Type="http://schemas.openxmlformats.org/officeDocument/2006/relationships/tags" Target="../tags/tag431.xml"/><Relationship Id="rId11" Type="http://schemas.openxmlformats.org/officeDocument/2006/relationships/tags" Target="../tags/tag430.xml"/><Relationship Id="rId10" Type="http://schemas.openxmlformats.org/officeDocument/2006/relationships/tags" Target="../tags/tag429.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454.xml"/><Relationship Id="rId8" Type="http://schemas.openxmlformats.org/officeDocument/2006/relationships/tags" Target="../tags/tag453.xml"/><Relationship Id="rId7" Type="http://schemas.openxmlformats.org/officeDocument/2006/relationships/tags" Target="../tags/tag452.xml"/><Relationship Id="rId6" Type="http://schemas.openxmlformats.org/officeDocument/2006/relationships/tags" Target="../tags/tag451.xml"/><Relationship Id="rId5" Type="http://schemas.openxmlformats.org/officeDocument/2006/relationships/tags" Target="../tags/tag450.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tags" Target="../tags/tag447.xml"/><Relationship Id="rId10" Type="http://schemas.openxmlformats.org/officeDocument/2006/relationships/tags" Target="../tags/tag455.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463.xml"/><Relationship Id="rId8" Type="http://schemas.openxmlformats.org/officeDocument/2006/relationships/tags" Target="../tags/tag462.xml"/><Relationship Id="rId7" Type="http://schemas.openxmlformats.org/officeDocument/2006/relationships/tags" Target="../tags/tag461.xml"/><Relationship Id="rId6" Type="http://schemas.openxmlformats.org/officeDocument/2006/relationships/tags" Target="../tags/tag460.xml"/><Relationship Id="rId5" Type="http://schemas.openxmlformats.org/officeDocument/2006/relationships/tags" Target="../tags/tag459.xml"/><Relationship Id="rId4" Type="http://schemas.openxmlformats.org/officeDocument/2006/relationships/tags" Target="../tags/tag458.xml"/><Relationship Id="rId3" Type="http://schemas.openxmlformats.org/officeDocument/2006/relationships/tags" Target="../tags/tag457.xml"/><Relationship Id="rId2" Type="http://schemas.openxmlformats.org/officeDocument/2006/relationships/tags" Target="../tags/tag456.xml"/><Relationship Id="rId12" Type="http://schemas.openxmlformats.org/officeDocument/2006/relationships/tags" Target="../tags/tag466.xml"/><Relationship Id="rId11" Type="http://schemas.openxmlformats.org/officeDocument/2006/relationships/tags" Target="../tags/tag465.xml"/><Relationship Id="rId10" Type="http://schemas.openxmlformats.org/officeDocument/2006/relationships/tags" Target="../tags/tag464.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image" Target="../media/image2.jpeg"/><Relationship Id="rId2" Type="http://schemas.openxmlformats.org/officeDocument/2006/relationships/tags" Target="../tags/tag2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474.xml"/><Relationship Id="rId8" Type="http://schemas.openxmlformats.org/officeDocument/2006/relationships/tags" Target="../tags/tag473.xml"/><Relationship Id="rId7" Type="http://schemas.openxmlformats.org/officeDocument/2006/relationships/tags" Target="../tags/tag472.xml"/><Relationship Id="rId6" Type="http://schemas.openxmlformats.org/officeDocument/2006/relationships/tags" Target="../tags/tag471.xml"/><Relationship Id="rId5" Type="http://schemas.openxmlformats.org/officeDocument/2006/relationships/tags" Target="../tags/tag470.xml"/><Relationship Id="rId4" Type="http://schemas.openxmlformats.org/officeDocument/2006/relationships/tags" Target="../tags/tag469.xml"/><Relationship Id="rId3" Type="http://schemas.openxmlformats.org/officeDocument/2006/relationships/tags" Target="../tags/tag468.xml"/><Relationship Id="rId2" Type="http://schemas.openxmlformats.org/officeDocument/2006/relationships/tags" Target="../tags/tag467.xml"/><Relationship Id="rId13" Type="http://schemas.openxmlformats.org/officeDocument/2006/relationships/tags" Target="../tags/tag478.xml"/><Relationship Id="rId12" Type="http://schemas.openxmlformats.org/officeDocument/2006/relationships/tags" Target="../tags/tag477.xml"/><Relationship Id="rId11" Type="http://schemas.openxmlformats.org/officeDocument/2006/relationships/tags" Target="../tags/tag476.xml"/><Relationship Id="rId10" Type="http://schemas.openxmlformats.org/officeDocument/2006/relationships/tags" Target="../tags/tag475.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486.xml"/><Relationship Id="rId8" Type="http://schemas.openxmlformats.org/officeDocument/2006/relationships/tags" Target="../tags/tag485.xml"/><Relationship Id="rId7" Type="http://schemas.openxmlformats.org/officeDocument/2006/relationships/tags" Target="../tags/tag484.xml"/><Relationship Id="rId6" Type="http://schemas.openxmlformats.org/officeDocument/2006/relationships/tags" Target="../tags/tag483.xml"/><Relationship Id="rId5" Type="http://schemas.openxmlformats.org/officeDocument/2006/relationships/tags" Target="../tags/tag482.xml"/><Relationship Id="rId4" Type="http://schemas.openxmlformats.org/officeDocument/2006/relationships/tags" Target="../tags/tag481.xml"/><Relationship Id="rId3" Type="http://schemas.openxmlformats.org/officeDocument/2006/relationships/tags" Target="../tags/tag480.xml"/><Relationship Id="rId2" Type="http://schemas.openxmlformats.org/officeDocument/2006/relationships/tags" Target="../tags/tag479.xml"/><Relationship Id="rId13" Type="http://schemas.openxmlformats.org/officeDocument/2006/relationships/tags" Target="../tags/tag490.xml"/><Relationship Id="rId12" Type="http://schemas.openxmlformats.org/officeDocument/2006/relationships/tags" Target="../tags/tag489.xml"/><Relationship Id="rId11" Type="http://schemas.openxmlformats.org/officeDocument/2006/relationships/tags" Target="../tags/tag488.xml"/><Relationship Id="rId10" Type="http://schemas.openxmlformats.org/officeDocument/2006/relationships/tags" Target="../tags/tag487.xm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498.xml"/><Relationship Id="rId8" Type="http://schemas.openxmlformats.org/officeDocument/2006/relationships/tags" Target="../tags/tag497.xml"/><Relationship Id="rId7" Type="http://schemas.openxmlformats.org/officeDocument/2006/relationships/tags" Target="../tags/tag496.xml"/><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tags" Target="../tags/tag491.xml"/><Relationship Id="rId13" Type="http://schemas.openxmlformats.org/officeDocument/2006/relationships/tags" Target="../tags/tag502.xml"/><Relationship Id="rId12" Type="http://schemas.openxmlformats.org/officeDocument/2006/relationships/tags" Target="../tags/tag501.xml"/><Relationship Id="rId11" Type="http://schemas.openxmlformats.org/officeDocument/2006/relationships/tags" Target="../tags/tag500.xml"/><Relationship Id="rId10" Type="http://schemas.openxmlformats.org/officeDocument/2006/relationships/tags" Target="../tags/tag499.xm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tags" Target="../tags/tag509.xml"/><Relationship Id="rId7" Type="http://schemas.openxmlformats.org/officeDocument/2006/relationships/tags" Target="../tags/tag508.xml"/><Relationship Id="rId6" Type="http://schemas.openxmlformats.org/officeDocument/2006/relationships/tags" Target="../tags/tag507.xml"/><Relationship Id="rId5" Type="http://schemas.openxmlformats.org/officeDocument/2006/relationships/tags" Target="../tags/tag506.xml"/><Relationship Id="rId4" Type="http://schemas.openxmlformats.org/officeDocument/2006/relationships/tags" Target="../tags/tag505.xml"/><Relationship Id="rId3" Type="http://schemas.openxmlformats.org/officeDocument/2006/relationships/tags" Target="../tags/tag504.xml"/><Relationship Id="rId2" Type="http://schemas.openxmlformats.org/officeDocument/2006/relationships/tags" Target="../tags/tag503.xml"/><Relationship Id="rId15" Type="http://schemas.openxmlformats.org/officeDocument/2006/relationships/tags" Target="../tags/tag516.xml"/><Relationship Id="rId14" Type="http://schemas.openxmlformats.org/officeDocument/2006/relationships/tags" Target="../tags/tag515.xml"/><Relationship Id="rId13" Type="http://schemas.openxmlformats.org/officeDocument/2006/relationships/tags" Target="../tags/tag514.xml"/><Relationship Id="rId12" Type="http://schemas.openxmlformats.org/officeDocument/2006/relationships/tags" Target="../tags/tag513.xml"/><Relationship Id="rId11" Type="http://schemas.openxmlformats.org/officeDocument/2006/relationships/tags" Target="../tags/tag512.xml"/><Relationship Id="rId10" Type="http://schemas.openxmlformats.org/officeDocument/2006/relationships/tags" Target="../tags/tag511.xml"/><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9" Type="http://schemas.openxmlformats.org/officeDocument/2006/relationships/tags" Target="../tags/tag524.xml"/><Relationship Id="rId8" Type="http://schemas.openxmlformats.org/officeDocument/2006/relationships/tags" Target="../tags/tag523.xml"/><Relationship Id="rId7" Type="http://schemas.openxmlformats.org/officeDocument/2006/relationships/tags" Target="../tags/tag522.xml"/><Relationship Id="rId6" Type="http://schemas.openxmlformats.org/officeDocument/2006/relationships/tags" Target="../tags/tag521.xml"/><Relationship Id="rId5" Type="http://schemas.openxmlformats.org/officeDocument/2006/relationships/tags" Target="../tags/tag520.xml"/><Relationship Id="rId4" Type="http://schemas.openxmlformats.org/officeDocument/2006/relationships/tags" Target="../tags/tag519.xml"/><Relationship Id="rId3" Type="http://schemas.openxmlformats.org/officeDocument/2006/relationships/tags" Target="../tags/tag518.xml"/><Relationship Id="rId2" Type="http://schemas.openxmlformats.org/officeDocument/2006/relationships/tags" Target="../tags/tag517.xm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537.xml"/><Relationship Id="rId8" Type="http://schemas.openxmlformats.org/officeDocument/2006/relationships/tags" Target="../tags/tag536.xml"/><Relationship Id="rId7" Type="http://schemas.openxmlformats.org/officeDocument/2006/relationships/tags" Target="../tags/tag535.xml"/><Relationship Id="rId6" Type="http://schemas.openxmlformats.org/officeDocument/2006/relationships/tags" Target="../tags/tag534.xml"/><Relationship Id="rId5" Type="http://schemas.openxmlformats.org/officeDocument/2006/relationships/tags" Target="../tags/tag533.xml"/><Relationship Id="rId4" Type="http://schemas.openxmlformats.org/officeDocument/2006/relationships/image" Target="../media/image20.png"/><Relationship Id="rId3" Type="http://schemas.openxmlformats.org/officeDocument/2006/relationships/tags" Target="../tags/tag532.xml"/><Relationship Id="rId2" Type="http://schemas.openxmlformats.org/officeDocument/2006/relationships/tags" Target="../tags/tag531.xml"/><Relationship Id="rId13" Type="http://schemas.openxmlformats.org/officeDocument/2006/relationships/tags" Target="../tags/tag541.xml"/><Relationship Id="rId12" Type="http://schemas.openxmlformats.org/officeDocument/2006/relationships/tags" Target="../tags/tag540.xml"/><Relationship Id="rId11" Type="http://schemas.openxmlformats.org/officeDocument/2006/relationships/tags" Target="../tags/tag539.xml"/><Relationship Id="rId10" Type="http://schemas.openxmlformats.org/officeDocument/2006/relationships/tags" Target="../tags/tag538.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6" Type="http://schemas.openxmlformats.org/officeDocument/2006/relationships/tags" Target="../tags/tag546.xml"/><Relationship Id="rId5" Type="http://schemas.openxmlformats.org/officeDocument/2006/relationships/tags" Target="../tags/tag545.xml"/><Relationship Id="rId4" Type="http://schemas.openxmlformats.org/officeDocument/2006/relationships/tags" Target="../tags/tag544.xml"/><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553.xml"/><Relationship Id="rId8" Type="http://schemas.openxmlformats.org/officeDocument/2006/relationships/tags" Target="../tags/tag552.xml"/><Relationship Id="rId7" Type="http://schemas.openxmlformats.org/officeDocument/2006/relationships/image" Target="../media/image21.png"/><Relationship Id="rId6" Type="http://schemas.openxmlformats.org/officeDocument/2006/relationships/tags" Target="../tags/tag551.xml"/><Relationship Id="rId5" Type="http://schemas.openxmlformats.org/officeDocument/2006/relationships/tags" Target="../tags/tag550.xml"/><Relationship Id="rId4" Type="http://schemas.openxmlformats.org/officeDocument/2006/relationships/tags" Target="../tags/tag549.xml"/><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7" Type="http://schemas.openxmlformats.org/officeDocument/2006/relationships/tags" Target="../tags/tag559.xml"/><Relationship Id="rId6" Type="http://schemas.openxmlformats.org/officeDocument/2006/relationships/tags" Target="../tags/tag558.xml"/><Relationship Id="rId5" Type="http://schemas.openxmlformats.org/officeDocument/2006/relationships/tags" Target="../tags/tag557.xml"/><Relationship Id="rId4" Type="http://schemas.openxmlformats.org/officeDocument/2006/relationships/tags" Target="../tags/tag556.xml"/><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567.xml"/><Relationship Id="rId8" Type="http://schemas.openxmlformats.org/officeDocument/2006/relationships/tags" Target="../tags/tag566.xml"/><Relationship Id="rId7" Type="http://schemas.openxmlformats.org/officeDocument/2006/relationships/tags" Target="../tags/tag565.xml"/><Relationship Id="rId6" Type="http://schemas.openxmlformats.org/officeDocument/2006/relationships/tags" Target="../tags/tag564.xml"/><Relationship Id="rId5" Type="http://schemas.openxmlformats.org/officeDocument/2006/relationships/tags" Target="../tags/tag563.xml"/><Relationship Id="rId4" Type="http://schemas.openxmlformats.org/officeDocument/2006/relationships/tags" Target="../tags/tag562.xml"/><Relationship Id="rId3" Type="http://schemas.openxmlformats.org/officeDocument/2006/relationships/tags" Target="../tags/tag561.xml"/><Relationship Id="rId2" Type="http://schemas.openxmlformats.org/officeDocument/2006/relationships/tags" Target="../tags/tag560.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tags" Target="../tags/tag573.xml"/><Relationship Id="rId6" Type="http://schemas.openxmlformats.org/officeDocument/2006/relationships/tags" Target="../tags/tag572.xml"/><Relationship Id="rId5" Type="http://schemas.openxmlformats.org/officeDocument/2006/relationships/tags" Target="../tags/tag571.xml"/><Relationship Id="rId4" Type="http://schemas.openxmlformats.org/officeDocument/2006/relationships/tags" Target="../tags/tag570.xml"/><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4" Type="http://schemas.openxmlformats.org/officeDocument/2006/relationships/tags" Target="../tags/tag576.xml"/><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7" Type="http://schemas.openxmlformats.org/officeDocument/2006/relationships/tags" Target="../tags/tag582.xml"/><Relationship Id="rId6" Type="http://schemas.openxmlformats.org/officeDocument/2006/relationships/tags" Target="../tags/tag581.xml"/><Relationship Id="rId5" Type="http://schemas.openxmlformats.org/officeDocument/2006/relationships/tags" Target="../tags/tag580.xml"/><Relationship Id="rId4" Type="http://schemas.openxmlformats.org/officeDocument/2006/relationships/tags" Target="../tags/tag579.xml"/><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6" Type="http://schemas.openxmlformats.org/officeDocument/2006/relationships/tags" Target="../tags/tag587.xml"/><Relationship Id="rId5" Type="http://schemas.openxmlformats.org/officeDocument/2006/relationships/tags" Target="../tags/tag586.xml"/><Relationship Id="rId4" Type="http://schemas.openxmlformats.org/officeDocument/2006/relationships/tags" Target="../tags/tag585.xml"/><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5" Type="http://schemas.openxmlformats.org/officeDocument/2006/relationships/tags" Target="../tags/tag591.xml"/><Relationship Id="rId4" Type="http://schemas.openxmlformats.org/officeDocument/2006/relationships/tags" Target="../tags/tag590.xml"/><Relationship Id="rId3" Type="http://schemas.openxmlformats.org/officeDocument/2006/relationships/tags" Target="../tags/tag589.xml"/><Relationship Id="rId2" Type="http://schemas.openxmlformats.org/officeDocument/2006/relationships/tags" Target="../tags/tag588.xm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598.xml"/><Relationship Id="rId8" Type="http://schemas.openxmlformats.org/officeDocument/2006/relationships/tags" Target="../tags/tag597.xml"/><Relationship Id="rId7" Type="http://schemas.openxmlformats.org/officeDocument/2006/relationships/tags" Target="../tags/tag596.xml"/><Relationship Id="rId6" Type="http://schemas.openxmlformats.org/officeDocument/2006/relationships/tags" Target="../tags/tag595.xml"/><Relationship Id="rId5" Type="http://schemas.openxmlformats.org/officeDocument/2006/relationships/tags" Target="../tags/tag594.xml"/><Relationship Id="rId4" Type="http://schemas.openxmlformats.org/officeDocument/2006/relationships/image" Target="../media/image20.png"/><Relationship Id="rId3" Type="http://schemas.openxmlformats.org/officeDocument/2006/relationships/tags" Target="../tags/tag593.xml"/><Relationship Id="rId2" Type="http://schemas.openxmlformats.org/officeDocument/2006/relationships/tags" Target="../tags/tag592.xml"/><Relationship Id="rId13" Type="http://schemas.openxmlformats.org/officeDocument/2006/relationships/tags" Target="../tags/tag602.xml"/><Relationship Id="rId12" Type="http://schemas.openxmlformats.org/officeDocument/2006/relationships/tags" Target="../tags/tag601.xml"/><Relationship Id="rId11" Type="http://schemas.openxmlformats.org/officeDocument/2006/relationships/tags" Target="../tags/tag600.xml"/><Relationship Id="rId10" Type="http://schemas.openxmlformats.org/officeDocument/2006/relationships/tags" Target="../tags/tag599.xml"/><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7" Type="http://schemas.openxmlformats.org/officeDocument/2006/relationships/tags" Target="../tags/tag607.xml"/><Relationship Id="rId6" Type="http://schemas.openxmlformats.org/officeDocument/2006/relationships/tags" Target="../tags/tag606.xml"/><Relationship Id="rId5" Type="http://schemas.openxmlformats.org/officeDocument/2006/relationships/tags" Target="../tags/tag605.xml"/><Relationship Id="rId4" Type="http://schemas.openxmlformats.org/officeDocument/2006/relationships/tags" Target="../tags/tag604.xml"/><Relationship Id="rId3" Type="http://schemas.openxmlformats.org/officeDocument/2006/relationships/image" Target="../media/image23.png"/><Relationship Id="rId2" Type="http://schemas.openxmlformats.org/officeDocument/2006/relationships/tags" Target="../tags/tag603.xml"/><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9" Type="http://schemas.openxmlformats.org/officeDocument/2006/relationships/tags" Target="../tags/tag614.xml"/><Relationship Id="rId8" Type="http://schemas.openxmlformats.org/officeDocument/2006/relationships/tags" Target="../tags/tag613.xml"/><Relationship Id="rId7" Type="http://schemas.openxmlformats.org/officeDocument/2006/relationships/tags" Target="../tags/tag612.xml"/><Relationship Id="rId6" Type="http://schemas.openxmlformats.org/officeDocument/2006/relationships/tags" Target="../tags/tag611.xml"/><Relationship Id="rId5" Type="http://schemas.openxmlformats.org/officeDocument/2006/relationships/tags" Target="../tags/tag610.xml"/><Relationship Id="rId4" Type="http://schemas.openxmlformats.org/officeDocument/2006/relationships/image" Target="../media/image24.png"/><Relationship Id="rId3" Type="http://schemas.openxmlformats.org/officeDocument/2006/relationships/tags" Target="../tags/tag609.xml"/><Relationship Id="rId2" Type="http://schemas.openxmlformats.org/officeDocument/2006/relationships/tags" Target="../tags/tag608.xml"/><Relationship Id="rId10" Type="http://schemas.openxmlformats.org/officeDocument/2006/relationships/tags" Target="../tags/tag615.xml"/><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9" Type="http://schemas.openxmlformats.org/officeDocument/2006/relationships/tags" Target="../tags/tag622.xml"/><Relationship Id="rId8" Type="http://schemas.openxmlformats.org/officeDocument/2006/relationships/tags" Target="../tags/tag621.xml"/><Relationship Id="rId7" Type="http://schemas.openxmlformats.org/officeDocument/2006/relationships/tags" Target="../tags/tag620.xml"/><Relationship Id="rId6" Type="http://schemas.openxmlformats.org/officeDocument/2006/relationships/tags" Target="../tags/tag619.xml"/><Relationship Id="rId5" Type="http://schemas.openxmlformats.org/officeDocument/2006/relationships/tags" Target="../tags/tag618.xml"/><Relationship Id="rId4" Type="http://schemas.openxmlformats.org/officeDocument/2006/relationships/image" Target="../media/image25.png"/><Relationship Id="rId3" Type="http://schemas.openxmlformats.org/officeDocument/2006/relationships/tags" Target="../tags/tag617.xml"/><Relationship Id="rId2" Type="http://schemas.openxmlformats.org/officeDocument/2006/relationships/tags" Target="../tags/tag616.xml"/><Relationship Id="rId10" Type="http://schemas.openxmlformats.org/officeDocument/2006/relationships/tags" Target="../tags/tag623.xml"/><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9" Type="http://schemas.openxmlformats.org/officeDocument/2006/relationships/tags" Target="../tags/tag630.xml"/><Relationship Id="rId8" Type="http://schemas.openxmlformats.org/officeDocument/2006/relationships/tags" Target="../tags/tag629.xml"/><Relationship Id="rId7" Type="http://schemas.openxmlformats.org/officeDocument/2006/relationships/tags" Target="../tags/tag628.xml"/><Relationship Id="rId6" Type="http://schemas.openxmlformats.org/officeDocument/2006/relationships/tags" Target="../tags/tag627.xml"/><Relationship Id="rId5" Type="http://schemas.openxmlformats.org/officeDocument/2006/relationships/tags" Target="../tags/tag626.xml"/><Relationship Id="rId4" Type="http://schemas.openxmlformats.org/officeDocument/2006/relationships/image" Target="../media/image26.png"/><Relationship Id="rId3" Type="http://schemas.openxmlformats.org/officeDocument/2006/relationships/tags" Target="../tags/tag625.xml"/><Relationship Id="rId2" Type="http://schemas.openxmlformats.org/officeDocument/2006/relationships/tags" Target="../tags/tag624.xml"/><Relationship Id="rId10" Type="http://schemas.openxmlformats.org/officeDocument/2006/relationships/tags" Target="../tags/tag631.xm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image" Target="../media/image2.jpeg"/><Relationship Id="rId2" Type="http://schemas.openxmlformats.org/officeDocument/2006/relationships/tags" Target="../tags/tag44.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9" Type="http://schemas.openxmlformats.org/officeDocument/2006/relationships/tags" Target="../tags/tag638.xml"/><Relationship Id="rId8" Type="http://schemas.openxmlformats.org/officeDocument/2006/relationships/tags" Target="../tags/tag637.xml"/><Relationship Id="rId7" Type="http://schemas.openxmlformats.org/officeDocument/2006/relationships/tags" Target="../tags/tag636.xml"/><Relationship Id="rId6" Type="http://schemas.openxmlformats.org/officeDocument/2006/relationships/tags" Target="../tags/tag635.xml"/><Relationship Id="rId5" Type="http://schemas.openxmlformats.org/officeDocument/2006/relationships/tags" Target="../tags/tag634.xml"/><Relationship Id="rId4" Type="http://schemas.openxmlformats.org/officeDocument/2006/relationships/image" Target="../media/image27.png"/><Relationship Id="rId3" Type="http://schemas.openxmlformats.org/officeDocument/2006/relationships/tags" Target="../tags/tag633.xml"/><Relationship Id="rId2" Type="http://schemas.openxmlformats.org/officeDocument/2006/relationships/tags" Target="../tags/tag632.xml"/><Relationship Id="rId10" Type="http://schemas.openxmlformats.org/officeDocument/2006/relationships/tags" Target="../tags/tag639.xm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646.xml"/><Relationship Id="rId8" Type="http://schemas.openxmlformats.org/officeDocument/2006/relationships/tags" Target="../tags/tag645.xml"/><Relationship Id="rId7" Type="http://schemas.openxmlformats.org/officeDocument/2006/relationships/tags" Target="../tags/tag644.xml"/><Relationship Id="rId6" Type="http://schemas.openxmlformats.org/officeDocument/2006/relationships/tags" Target="../tags/tag643.xml"/><Relationship Id="rId5" Type="http://schemas.openxmlformats.org/officeDocument/2006/relationships/tags" Target="../tags/tag642.xml"/><Relationship Id="rId4" Type="http://schemas.openxmlformats.org/officeDocument/2006/relationships/tags" Target="../tags/tag641.xml"/><Relationship Id="rId3" Type="http://schemas.openxmlformats.org/officeDocument/2006/relationships/image" Target="../media/image23.png"/><Relationship Id="rId2" Type="http://schemas.openxmlformats.org/officeDocument/2006/relationships/tags" Target="../tags/tag640.xml"/><Relationship Id="rId12" Type="http://schemas.openxmlformats.org/officeDocument/2006/relationships/tags" Target="../tags/tag649.xml"/><Relationship Id="rId11" Type="http://schemas.openxmlformats.org/officeDocument/2006/relationships/tags" Target="../tags/tag648.xml"/><Relationship Id="rId10" Type="http://schemas.openxmlformats.org/officeDocument/2006/relationships/tags" Target="../tags/tag647.xml"/><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9" Type="http://schemas.openxmlformats.org/officeDocument/2006/relationships/tags" Target="../tags/tag656.xml"/><Relationship Id="rId8" Type="http://schemas.openxmlformats.org/officeDocument/2006/relationships/tags" Target="../tags/tag655.xml"/><Relationship Id="rId7" Type="http://schemas.openxmlformats.org/officeDocument/2006/relationships/tags" Target="../tags/tag654.xml"/><Relationship Id="rId6" Type="http://schemas.openxmlformats.org/officeDocument/2006/relationships/tags" Target="../tags/tag653.xml"/><Relationship Id="rId5" Type="http://schemas.openxmlformats.org/officeDocument/2006/relationships/tags" Target="../tags/tag652.xml"/><Relationship Id="rId4" Type="http://schemas.openxmlformats.org/officeDocument/2006/relationships/image" Target="../media/image28.png"/><Relationship Id="rId3" Type="http://schemas.openxmlformats.org/officeDocument/2006/relationships/tags" Target="../tags/tag651.xml"/><Relationship Id="rId2" Type="http://schemas.openxmlformats.org/officeDocument/2006/relationships/tags" Target="../tags/tag650.xml"/><Relationship Id="rId10" Type="http://schemas.openxmlformats.org/officeDocument/2006/relationships/tags" Target="../tags/tag657.xml"/><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image" Target="../media/image2.jpeg"/><Relationship Id="rId2" Type="http://schemas.openxmlformats.org/officeDocument/2006/relationships/tags" Target="../tags/tag49.xml"/><Relationship Id="rId10" Type="http://schemas.openxmlformats.org/officeDocument/2006/relationships/tags" Target="../tags/tag5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2.jpeg"/><Relationship Id="rId2" Type="http://schemas.openxmlformats.org/officeDocument/2006/relationships/tags" Target="../tags/tag5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descr="pic_sup"/>
          <p:cNvPicPr>
            <a:picLocks noChangeAspect="1"/>
          </p:cNvPicPr>
          <p:nvPr/>
        </p:nvPicPr>
        <p:blipFill>
          <a:blip r:embed="rId2"/>
          <a:stretch>
            <a:fillRect/>
          </a:stretch>
        </p:blipFill>
        <p:spPr>
          <a:xfrm>
            <a:off x="291465" y="303530"/>
            <a:ext cx="11607800" cy="6250305"/>
          </a:xfrm>
          <a:prstGeom prst="rect">
            <a:avLst/>
          </a:prstGeom>
        </p:spPr>
      </p:pic>
      <p:sp>
        <p:nvSpPr>
          <p:cNvPr id="6" name="矩形 5"/>
          <p:cNvSpPr/>
          <p:nvPr>
            <p:custDataLst>
              <p:tags r:id="rId3"/>
            </p:custDataLst>
          </p:nvPr>
        </p:nvSpPr>
        <p:spPr>
          <a:xfrm>
            <a:off x="291465" y="303530"/>
            <a:ext cx="11608435" cy="6250305"/>
          </a:xfrm>
          <a:prstGeom prst="rect">
            <a:avLst/>
          </a:prstGeom>
          <a:solidFill>
            <a:srgbClr val="000000">
              <a:alpha val="40000"/>
            </a:srgbClr>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 name="日期占位符 15"/>
          <p:cNvSpPr>
            <a:spLocks noGrp="1"/>
          </p:cNvSpPr>
          <p:nvPr>
            <p:ph type="dt" sz="half" idx="10"/>
            <p:custDataLst>
              <p:tags r:id="rId4"/>
            </p:custDataLst>
          </p:nvPr>
        </p:nvSpPr>
        <p:spPr/>
        <p:txBody>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副标题 5"/>
          <p:cNvSpPr>
            <a:spLocks noGrp="1"/>
          </p:cNvSpPr>
          <p:nvPr>
            <p:ph type="subTitle" idx="3" hasCustomPrompt="1"/>
            <p:custDataLst>
              <p:tags r:id="rId7"/>
            </p:custDataLst>
          </p:nvPr>
        </p:nvSpPr>
        <p:spPr>
          <a:xfrm>
            <a:off x="1652308" y="1939448"/>
            <a:ext cx="8890000" cy="631190"/>
          </a:xfrm>
        </p:spPr>
        <p:txBody>
          <a:bodyPr vert="horz" wrap="square" lIns="0" tIns="0" rIns="0" bIns="0" rtlCol="0" anchor="b" anchorCtr="0">
            <a:normAutofit/>
          </a:bodyPr>
          <a:lstStyle>
            <a:lvl1pPr marL="0" marR="0" lvl="0" indent="0" algn="dist"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微软雅黑" panose="020B0503020204020204" pitchFamily="3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3" name="标题 8"/>
          <p:cNvSpPr>
            <a:spLocks noGrp="1"/>
          </p:cNvSpPr>
          <p:nvPr>
            <p:ph type="ctrTitle" idx="2" hasCustomPrompt="1"/>
            <p:custDataLst>
              <p:tags r:id="rId8"/>
            </p:custDataLst>
          </p:nvPr>
        </p:nvSpPr>
        <p:spPr>
          <a:xfrm>
            <a:off x="1652308" y="3003073"/>
            <a:ext cx="8890000" cy="1762125"/>
          </a:xfrm>
        </p:spPr>
        <p:txBody>
          <a:bodyPr vert="horz" wrap="square" lIns="0" tIns="0" rIns="0" bIns="0" rtlCol="0" anchor="ctr" anchorCtr="0">
            <a:normAutofit/>
          </a:bodyPr>
          <a:lstStyle>
            <a:lvl1pPr marL="0" marR="0" algn="dist" defTabSz="914400" rtl="0" eaLnBrk="1" fontAlgn="auto" latinLnBrk="0" hangingPunct="1">
              <a:lnSpc>
                <a:spcPct val="100000"/>
              </a:lnSpc>
              <a:spcBef>
                <a:spcPct val="0"/>
              </a:spcBef>
              <a:buClrTx/>
              <a:buSzTx/>
              <a:buFontTx/>
              <a:buNone/>
              <a:defRPr kumimoji="0" lang="zh-CN" altLang="en-US" sz="7200" b="1" i="0" u="none" strike="noStrike" kern="1200" cap="none" spc="0" normalizeH="0" baseline="0" noProof="1" dirty="0">
                <a:solidFill>
                  <a:schemeClr val="lt1"/>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 name="日期占位符 2"/>
          <p:cNvSpPr>
            <a:spLocks noGrp="1"/>
          </p:cNvSpPr>
          <p:nvPr>
            <p:ph type="dt" sz="half" idx="10"/>
            <p:custDataLst>
              <p:tags r:id="rId5"/>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8"/>
            </p:custDataLst>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descr="pic_sup"/>
          <p:cNvPicPr>
            <a:picLocks noChangeAspect="1"/>
          </p:cNvPicPr>
          <p:nvPr/>
        </p:nvPicPr>
        <p:blipFill>
          <a:blip r:embed="rId2"/>
          <a:stretch>
            <a:fillRect/>
          </a:stretch>
        </p:blipFill>
        <p:spPr>
          <a:xfrm>
            <a:off x="291465" y="303530"/>
            <a:ext cx="11607800" cy="6250305"/>
          </a:xfrm>
          <a:prstGeom prst="rect">
            <a:avLst/>
          </a:prstGeom>
        </p:spPr>
      </p:pic>
      <p:sp>
        <p:nvSpPr>
          <p:cNvPr id="6" name="矩形 5"/>
          <p:cNvSpPr/>
          <p:nvPr>
            <p:custDataLst>
              <p:tags r:id="rId3"/>
            </p:custDataLst>
          </p:nvPr>
        </p:nvSpPr>
        <p:spPr>
          <a:xfrm>
            <a:off x="291465" y="303530"/>
            <a:ext cx="11608435" cy="6250305"/>
          </a:xfrm>
          <a:prstGeom prst="rect">
            <a:avLst/>
          </a:prstGeom>
          <a:solidFill>
            <a:srgbClr val="000000">
              <a:alpha val="40000"/>
            </a:srgbClr>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 name="日期占位符 2"/>
          <p:cNvSpPr>
            <a:spLocks noGrp="1"/>
          </p:cNvSpPr>
          <p:nvPr>
            <p:ph type="dt" sz="half" idx="10"/>
            <p:custDataLst>
              <p:tags r:id="rId4"/>
            </p:custDataLst>
          </p:nvPr>
        </p:nvSpPr>
        <p:spPr/>
        <p:txBody>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文本占位符 5"/>
          <p:cNvSpPr>
            <a:spLocks noGrp="1"/>
          </p:cNvSpPr>
          <p:nvPr>
            <p:ph type="body" idx="1" hasCustomPrompt="1"/>
            <p:custDataLst>
              <p:tags r:id="rId7"/>
            </p:custDataLst>
          </p:nvPr>
        </p:nvSpPr>
        <p:spPr>
          <a:xfrm>
            <a:off x="1651673" y="2018823"/>
            <a:ext cx="8891270" cy="648970"/>
          </a:xfrm>
        </p:spPr>
        <p:txBody>
          <a:bodyPr vert="horz" wrap="square" lIns="0" tIns="0" rIns="0" bIns="0" rtlCol="0" anchor="b" anchorCtr="0">
            <a:normAutofit/>
          </a:bodyPr>
          <a:lstStyle>
            <a:lvl1pPr marL="0" marR="0" lvl="0" indent="0" algn="dist"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a:ln>
                  <a:noFill/>
                </a:ln>
                <a:solidFill>
                  <a:schemeClr val="lt1"/>
                </a:solidFill>
                <a:effectLst/>
                <a:uLnTx/>
                <a:uFillTx/>
                <a:latin typeface="Arial" panose="020B0604020202020204" pitchFamily="34" charset="0"/>
                <a:ea typeface="微软雅黑" panose="020B0503020204020204" pitchFamily="34" charset="-122"/>
                <a:cs typeface="微软雅黑" panose="020B0503020204020204" pitchFamily="3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8" name="标题 8"/>
          <p:cNvSpPr>
            <a:spLocks noGrp="1"/>
          </p:cNvSpPr>
          <p:nvPr>
            <p:ph type="title" hasCustomPrompt="1"/>
            <p:custDataLst>
              <p:tags r:id="rId8"/>
            </p:custDataLst>
          </p:nvPr>
        </p:nvSpPr>
        <p:spPr>
          <a:xfrm>
            <a:off x="1651673" y="3073558"/>
            <a:ext cx="8891270" cy="1637665"/>
          </a:xfrm>
        </p:spPr>
        <p:txBody>
          <a:bodyPr vert="horz" wrap="square" lIns="0" tIns="0" rIns="0" bIns="0" rtlCol="0" anchor="ctr" anchorCtr="0">
            <a:normAutofit/>
          </a:bodyPr>
          <a:lstStyle>
            <a:lvl1pPr marL="0" marR="0" algn="dist" defTabSz="914400" rtl="0" eaLnBrk="1" fontAlgn="auto" latinLnBrk="0" hangingPunct="1">
              <a:lnSpc>
                <a:spcPct val="100000"/>
              </a:lnSpc>
              <a:spcBef>
                <a:spcPct val="0"/>
              </a:spcBef>
              <a:buClrTx/>
              <a:buSzTx/>
              <a:buFontTx/>
              <a:buNone/>
              <a:defRPr kumimoji="0" lang="zh-CN" altLang="en-US" sz="8000" b="1" i="0" u="none" strike="noStrike" kern="1200" cap="none" spc="700" normalizeH="0" baseline="0" noProof="1" dirty="0">
                <a:solidFill>
                  <a:schemeClr val="lt1"/>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5"/>
            </p:custDataLst>
          </p:nvPr>
        </p:nvSpPr>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8" name="图片 7"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291465" y="303530"/>
            <a:ext cx="11608435" cy="625030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5"/>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0" name="图片 9"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8" name="矩形 7"/>
          <p:cNvSpPr/>
          <p:nvPr>
            <p:custDataLst>
              <p:tags r:id="rId4"/>
            </p:custDataLst>
          </p:nvPr>
        </p:nvSpPr>
        <p:spPr>
          <a:xfrm>
            <a:off x="0" y="302260"/>
            <a:ext cx="12192000" cy="625284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0" y="0"/>
            <a:ext cx="4824095" cy="6858000"/>
          </a:xfrm>
          <a:prstGeom prst="rect">
            <a:avLst/>
          </a:prstGeom>
          <a:solidFill>
            <a:srgbClr val="E2FDFD"/>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6"/>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0" name="图片 9"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8" name="矩形 7"/>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0" y="0"/>
            <a:ext cx="12192000" cy="2663825"/>
          </a:xfrm>
          <a:prstGeom prst="rect">
            <a:avLst/>
          </a:prstGeom>
          <a:solidFill>
            <a:srgbClr val="E2FDFD"/>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6"/>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8" name="矩形 7"/>
          <p:cNvSpPr/>
          <p:nvPr>
            <p:custDataLst>
              <p:tags r:id="rId4"/>
            </p:custDataLst>
          </p:nvPr>
        </p:nvSpPr>
        <p:spPr>
          <a:xfrm>
            <a:off x="0" y="302260"/>
            <a:ext cx="12192000" cy="6549390"/>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0" y="5028565"/>
            <a:ext cx="12192000" cy="1829435"/>
          </a:xfrm>
          <a:prstGeom prst="rect">
            <a:avLst/>
          </a:prstGeom>
          <a:solidFill>
            <a:srgbClr val="E2FDFD"/>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6"/>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0" name="图片 9"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8" name="矩形 7"/>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0" y="0"/>
            <a:ext cx="12192000" cy="914400"/>
          </a:xfrm>
          <a:prstGeom prst="rect">
            <a:avLst/>
          </a:prstGeom>
          <a:solidFill>
            <a:srgbClr val="E2FDFD"/>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6"/>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8" name="图片 7"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0" y="953135"/>
            <a:ext cx="12192000" cy="4951095"/>
          </a:xfrm>
          <a:prstGeom prst="rect">
            <a:avLst/>
          </a:prstGeom>
          <a:solidFill>
            <a:srgbClr val="E2FDFD"/>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5"/>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a:gsLst>
            <a:gs pos="0">
              <a:schemeClr val="accent2">
                <a:lumMod val="75000"/>
              </a:schemeClr>
            </a:gs>
            <a:gs pos="43000">
              <a:schemeClr val="bg2">
                <a:lumMod val="75000"/>
              </a:schemeClr>
            </a:gs>
          </a:gsLst>
          <a:lin ang="2700000" scaled="0"/>
        </a:gra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363855" y="363220"/>
            <a:ext cx="6072505" cy="4859020"/>
          </a:xfrm>
          <a:prstGeom prst="rect">
            <a:avLst/>
          </a:prstGeom>
        </p:spPr>
      </p:pic>
      <p:pic>
        <p:nvPicPr>
          <p:cNvPr id="8" name="图片 7"/>
          <p:cNvPicPr/>
          <p:nvPr userDrawn="1">
            <p:custDataLst>
              <p:tags r:id="rId8"/>
            </p:custDataLst>
          </p:nvPr>
        </p:nvPicPr>
        <p:blipFill>
          <a:blip r:embed="rId9" r:link="rId10" cstate="print">
            <a:extLst>
              <a:ext uri="{28A0092B-C50C-407E-A947-70E740481C1C}">
                <a14:useLocalDpi xmlns:a14="http://schemas.microsoft.com/office/drawing/2010/main" val="0"/>
              </a:ext>
            </a:extLst>
          </a:blip>
          <a:stretch>
            <a:fillRect/>
          </a:stretch>
        </p:blipFill>
        <p:spPr>
          <a:xfrm>
            <a:off x="10367645" y="0"/>
            <a:ext cx="1757680" cy="1235075"/>
          </a:xfrm>
          <a:prstGeom prst="rect">
            <a:avLst/>
          </a:prstGeom>
        </p:spPr>
      </p:pic>
      <p:sp>
        <p:nvSpPr>
          <p:cNvPr id="2" name="标题 1"/>
          <p:cNvSpPr>
            <a:spLocks noGrp="1"/>
          </p:cNvSpPr>
          <p:nvPr>
            <p:ph type="ctrTitle" hasCustomPrompt="1"/>
            <p:custDataLst>
              <p:tags r:id="rId11"/>
            </p:custDataLst>
          </p:nvPr>
        </p:nvSpPr>
        <p:spPr>
          <a:xfrm>
            <a:off x="5444110" y="4036677"/>
            <a:ext cx="5943599" cy="873535"/>
          </a:xfrm>
          <a:noFill/>
        </p:spPr>
        <p:txBody>
          <a:bodyPr lIns="90000" tIns="46800" rIns="90000" bIns="0" anchor="ctr" anchorCtr="0">
            <a:normAutofit/>
          </a:bodyPr>
          <a:lstStyle>
            <a:lvl1pPr algn="l">
              <a:defRPr sz="4800" i="1" spc="600" baseline="0">
                <a:gradFill>
                  <a:gsLst>
                    <a:gs pos="0">
                      <a:schemeClr val="bg1"/>
                    </a:gs>
                    <a:gs pos="98000">
                      <a:schemeClr val="accent1">
                        <a:lumMod val="40000"/>
                        <a:lumOff val="60000"/>
                      </a:schemeClr>
                    </a:gs>
                  </a:gsLst>
                  <a:lin ang="21594000" scaled="0"/>
                </a:gradFill>
                <a:effectLst>
                  <a:glow rad="63500">
                    <a:schemeClr val="accent1">
                      <a:satMod val="175000"/>
                      <a:alpha val="40000"/>
                    </a:schemeClr>
                  </a:glow>
                </a:effectLst>
                <a:ea typeface="汉仪旗黑-85S" panose="00020600040101010101" pitchFamily="18" charset="-122"/>
              </a:defRPr>
            </a:lvl1pPr>
          </a:lstStyle>
          <a:p>
            <a:r>
              <a:rPr lang="zh-CN" altLang="en-US" dirty="0"/>
              <a:t>编辑标题</a:t>
            </a:r>
            <a:endParaRPr lang="zh-CN" altLang="en-US" dirty="0"/>
          </a:p>
        </p:txBody>
      </p:sp>
      <p:sp>
        <p:nvSpPr>
          <p:cNvPr id="16" name="日期占位符 15"/>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3"/>
            </p:custDataLst>
          </p:nvPr>
        </p:nvSpPr>
        <p:spPr/>
        <p:txBody>
          <a:bodyPr/>
          <a:lstStyle/>
          <a:p>
            <a:endParaRPr lang="zh-CN" altLang="en-US" dirty="0"/>
          </a:p>
        </p:txBody>
      </p:sp>
      <p:sp>
        <p:nvSpPr>
          <p:cNvPr id="18" name="灯片编号占位符 17"/>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7" name="矩形 6"/>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0">
              <a:schemeClr val="accent2">
                <a:lumMod val="75000"/>
              </a:schemeClr>
            </a:gs>
            <a:gs pos="38000">
              <a:schemeClr val="bg2">
                <a:lumMod val="75000"/>
              </a:schemeClr>
            </a:gs>
          </a:gsLst>
          <a:lin ang="2700000" scaled="0"/>
        </a:gra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541905" y="635"/>
            <a:ext cx="7108825" cy="6857365"/>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1397000"/>
            <a:ext cx="2541547" cy="4064000"/>
          </a:xfrm>
          <a:prstGeom prst="rect">
            <a:avLst/>
          </a:prstGeom>
        </p:spPr>
      </p:pic>
      <p:pic>
        <p:nvPicPr>
          <p:cNvPr id="9" name="图片 8"/>
          <p:cNvPicPr/>
          <p:nvPr userDrawn="1">
            <p:custDataLst>
              <p:tags r:id="rId9"/>
            </p:custDataLst>
          </p:nvPr>
        </p:nvPicPr>
        <p:blipFill>
          <a:blip r:embed="rId10" r:link="rId11" cstate="print">
            <a:extLst>
              <a:ext uri="{28A0092B-C50C-407E-A947-70E740481C1C}">
                <a14:useLocalDpi xmlns:a14="http://schemas.microsoft.com/office/drawing/2010/main" val="0"/>
              </a:ext>
            </a:extLst>
          </a:blip>
          <a:stretch>
            <a:fillRect/>
          </a:stretch>
        </p:blipFill>
        <p:spPr>
          <a:xfrm>
            <a:off x="9650453" y="1397000"/>
            <a:ext cx="2541547" cy="4064000"/>
          </a:xfrm>
          <a:prstGeom prst="rect">
            <a:avLst/>
          </a:prstGeom>
        </p:spPr>
      </p:pic>
      <p:sp>
        <p:nvSpPr>
          <p:cNvPr id="2" name="标题 1"/>
          <p:cNvSpPr>
            <a:spLocks noGrp="1"/>
          </p:cNvSpPr>
          <p:nvPr>
            <p:ph type="title" hasCustomPrompt="1"/>
            <p:custDataLst>
              <p:tags r:id="rId12"/>
            </p:custDataLst>
          </p:nvPr>
        </p:nvSpPr>
        <p:spPr>
          <a:xfrm>
            <a:off x="3911087" y="3182974"/>
            <a:ext cx="4379719" cy="721137"/>
          </a:xfrm>
        </p:spPr>
        <p:txBody>
          <a:bodyPr lIns="90000" tIns="46800" rIns="90000" bIns="46800" anchor="ctr" anchorCtr="0">
            <a:normAutofit/>
          </a:bodyPr>
          <a:lstStyle>
            <a:lvl1pPr algn="ctr">
              <a:defRPr sz="3600" u="none" strike="noStrike" kern="1200" cap="none" spc="300" normalizeH="0" baseline="0">
                <a:gradFill>
                  <a:gsLst>
                    <a:gs pos="0">
                      <a:schemeClr val="bg1"/>
                    </a:gs>
                    <a:gs pos="98000">
                      <a:schemeClr val="accent1">
                        <a:lumMod val="40000"/>
                        <a:lumOff val="60000"/>
                      </a:schemeClr>
                    </a:gs>
                  </a:gsLst>
                  <a:lin ang="21594000" scaled="0"/>
                </a:gra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13"/>
            </p:custDataLst>
          </p:nvPr>
        </p:nvSpPr>
        <p:spPr>
          <a:xfrm>
            <a:off x="3911087" y="3952393"/>
            <a:ext cx="4379719" cy="1144660"/>
          </a:xfrm>
        </p:spPr>
        <p:txBody>
          <a:bodyPr lIns="90000" tIns="0" rIns="90000" bIns="46800">
            <a:normAutofit/>
          </a:bodyPr>
          <a:lstStyle>
            <a:lvl1pPr marL="0" indent="0" algn="ctr" eaLnBrk="1" fontAlgn="auto" latinLnBrk="0" hangingPunct="1">
              <a:buNone/>
              <a:defRPr kumimoji="0" lang="zh-CN" altLang="en-US" sz="1600" b="0" i="0" u="none" strike="noStrike" kern="1200" cap="none" spc="150" normalizeH="0" baseline="0" noProof="1">
                <a:gradFill>
                  <a:gsLst>
                    <a:gs pos="0">
                      <a:schemeClr val="bg1"/>
                    </a:gs>
                    <a:gs pos="98000">
                      <a:schemeClr val="accent1">
                        <a:lumMod val="40000"/>
                        <a:lumOff val="60000"/>
                      </a:schemeClr>
                    </a:gs>
                  </a:gsLst>
                  <a:lin ang="21594000" scaled="0"/>
                </a:gradFill>
                <a:uFillTx/>
                <a:latin typeface="微软雅黑" panose="020B0503020204020204" pitchFamily="34" charset="-122"/>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p>
            <a:endParaRPr lang="zh-CN" altLang="en-US"/>
          </a:p>
        </p:txBody>
      </p:sp>
      <p:sp>
        <p:nvSpPr>
          <p:cNvPr id="6" name="灯片编号占位符 5"/>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lIns="90000" tIns="46800" rIns="90000" bIns="46800">
            <a:normAutofit/>
          </a:bodyPr>
          <a:lstStyle>
            <a:lvl1pPr>
              <a:defRPr sz="1600" baseline="0">
                <a:solidFill>
                  <a:schemeClr val="bg1"/>
                </a:solidFill>
                <a:latin typeface="Arial" panose="020B0604020202020204" pitchFamily="34" charset="0"/>
                <a:ea typeface="微软雅黑" panose="020B0503020204020204" pitchFamily="34" charset="-122"/>
              </a:defRPr>
            </a:lvl1pPr>
            <a:lvl2pPr>
              <a:defRPr sz="1600" baseline="0">
                <a:solidFill>
                  <a:schemeClr val="bg1"/>
                </a:solidFill>
                <a:latin typeface="Arial" panose="020B0604020202020204" pitchFamily="34" charset="0"/>
                <a:ea typeface="微软雅黑" panose="020B0503020204020204" pitchFamily="34" charset="-122"/>
              </a:defRPr>
            </a:lvl2pPr>
            <a:lvl3pPr>
              <a:defRPr sz="1600" baseline="0">
                <a:solidFill>
                  <a:schemeClr val="bg1"/>
                </a:solidFill>
                <a:latin typeface="Arial" panose="020B0604020202020204" pitchFamily="34" charset="0"/>
                <a:ea typeface="微软雅黑" panose="020B0503020204020204" pitchFamily="34" charset="-122"/>
              </a:defRPr>
            </a:lvl3pPr>
            <a:lvl4pPr>
              <a:defRPr sz="1600" baseline="0">
                <a:solidFill>
                  <a:schemeClr val="bg1"/>
                </a:solidFill>
                <a:latin typeface="Arial" panose="020B0604020202020204" pitchFamily="34" charset="0"/>
                <a:ea typeface="微软雅黑" panose="020B0503020204020204" pitchFamily="34" charset="-122"/>
              </a:defRPr>
            </a:lvl4pPr>
            <a:lvl5pPr>
              <a:defRPr sz="1600"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7"/>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90000" tIns="46800" rIns="90000" bIns="468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bg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90000" tIns="46800" rIns="90000" bIns="468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9"/>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矩形 6"/>
          <p:cNvSpPr/>
          <p:nvPr userDrawn="1">
            <p:custDataLst>
              <p:tags r:id="rId5"/>
            </p:custDataLst>
          </p:nvPr>
        </p:nvSpPr>
        <p:spPr>
          <a:xfrm>
            <a:off x="3810" y="1815147"/>
            <a:ext cx="12188190" cy="3227705"/>
          </a:xfrm>
          <a:prstGeom prst="rect">
            <a:avLst/>
          </a:prstGeom>
          <a:solidFill>
            <a:schemeClr val="bg2">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baseline="0">
              <a:solidFill>
                <a:schemeClr val="bg1"/>
              </a:solidFill>
              <a:latin typeface="Arial" panose="020B0604020202020204" pitchFamily="34" charset="0"/>
              <a:ea typeface="微软雅黑" panose="020B0503020204020204" pitchFamily="34" charset="-122"/>
            </a:endParaRPr>
          </a:p>
        </p:txBody>
      </p:sp>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4064000" y="5235039"/>
            <a:ext cx="4064000" cy="1622961"/>
          </a:xfrm>
          <a:prstGeom prst="rect">
            <a:avLst/>
          </a:prstGeom>
        </p:spPr>
      </p:pic>
      <p:pic>
        <p:nvPicPr>
          <p:cNvPr id="9" name="图片 8"/>
          <p:cNvPicPr/>
          <p:nvPr userDrawn="1">
            <p:custDataLst>
              <p:tags r:id="rId9"/>
            </p:custDataLst>
          </p:nvPr>
        </p:nvPicPr>
        <p:blipFill>
          <a:blip r:embed="rId10" r:link="rId11" cstate="print">
            <a:extLst>
              <a:ext uri="{28A0092B-C50C-407E-A947-70E740481C1C}">
                <a14:useLocalDpi xmlns:a14="http://schemas.microsoft.com/office/drawing/2010/main" val="0"/>
              </a:ext>
            </a:extLst>
          </a:blip>
          <a:stretch>
            <a:fillRect/>
          </a:stretch>
        </p:blipFill>
        <p:spPr>
          <a:xfrm>
            <a:off x="4064000" y="0"/>
            <a:ext cx="4064000" cy="1622961"/>
          </a:xfrm>
          <a:prstGeom prst="rect">
            <a:avLst/>
          </a:prstGeom>
        </p:spPr>
      </p:pic>
      <p:sp>
        <p:nvSpPr>
          <p:cNvPr id="2" name="标题 1"/>
          <p:cNvSpPr>
            <a:spLocks noGrp="1"/>
          </p:cNvSpPr>
          <p:nvPr>
            <p:ph type="title"/>
            <p:custDataLst>
              <p:tags r:id="rId12"/>
            </p:custDataLst>
          </p:nvPr>
        </p:nvSpPr>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3"/>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5"/>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all"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lIns="90000" tIns="46800" rIns="90000" bIns="46800">
            <a:normAutofit/>
          </a:bodyPr>
          <a:lstStyle>
            <a:lvl1pPr indent="0" eaLnBrk="1" fontAlgn="auto" latinLnBrk="0" hangingPunct="1">
              <a:defRPr cap="all" baseline="0">
                <a:solidFill>
                  <a:schemeClr val="bg1"/>
                </a:solidFill>
                <a:latin typeface="Arial" panose="020B0604020202020204" pitchFamily="34" charset="0"/>
                <a:ea typeface="微软雅黑" panose="020B0503020204020204" pitchFamily="34" charset="-122"/>
              </a:defRPr>
            </a:lvl1pPr>
            <a:lvl2pPr indent="0" eaLnBrk="1" fontAlgn="auto" latinLnBrk="0" hangingPunct="1">
              <a:defRPr cap="all" baseline="0">
                <a:solidFill>
                  <a:schemeClr val="bg1"/>
                </a:solidFill>
                <a:latin typeface="Arial" panose="020B0604020202020204" pitchFamily="34" charset="0"/>
                <a:ea typeface="微软雅黑" panose="020B0503020204020204" pitchFamily="34" charset="-122"/>
              </a:defRPr>
            </a:lvl2pPr>
            <a:lvl3pPr indent="0" eaLnBrk="1" fontAlgn="auto" latinLnBrk="0" hangingPunct="1">
              <a:defRPr cap="all" baseline="0">
                <a:solidFill>
                  <a:schemeClr val="bg1"/>
                </a:solidFill>
                <a:latin typeface="Arial" panose="020B0604020202020204" pitchFamily="34" charset="0"/>
                <a:ea typeface="微软雅黑" panose="020B0503020204020204" pitchFamily="34" charset="-122"/>
              </a:defRPr>
            </a:lvl3pPr>
            <a:lvl4pPr indent="0" eaLnBrk="1" fontAlgn="auto" latinLnBrk="0" hangingPunct="1">
              <a:defRPr cap="all" baseline="0">
                <a:solidFill>
                  <a:schemeClr val="bg1"/>
                </a:solidFill>
                <a:latin typeface="Arial" panose="020B0604020202020204" pitchFamily="34" charset="0"/>
                <a:ea typeface="微软雅黑" panose="020B0503020204020204" pitchFamily="34" charset="-122"/>
              </a:defRPr>
            </a:lvl4pPr>
            <a:lvl5pPr indent="0" eaLnBrk="1" fontAlgn="auto" latinLnBrk="0" hangingPunct="1">
              <a:defRPr cap="all"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lIns="90000" tIns="46800" rIns="90000" bIns="46800">
            <a:normAutofit/>
          </a:bodyPr>
          <a:lstStyle>
            <a:lvl1pPr>
              <a:defRPr cap="all"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lIns="90000" tIns="46800" rIns="90000" bIns="46800">
            <a:normAutofit/>
          </a:bodyPr>
          <a:lstStyle>
            <a:lvl1pPr>
              <a:defRPr cap="all" baseline="0">
                <a:solidFill>
                  <a:schemeClr val="bg1"/>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lIns="90000" tIns="46800" rIns="90000" bIns="46800">
            <a:normAutofit/>
          </a:bodyPr>
          <a:lstStyle>
            <a:lvl1pPr>
              <a:defRPr cap="all"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baseline="0"/>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6353175" y="1235776"/>
            <a:ext cx="5486400" cy="4386448"/>
          </a:xfrm>
          <a:prstGeom prst="rect">
            <a:avLst/>
          </a:prstGeom>
        </p:spPr>
      </p:pic>
      <p:pic>
        <p:nvPicPr>
          <p:cNvPr id="8" name="图片 7"/>
          <p:cNvPicPr/>
          <p:nvPr userDrawn="1">
            <p:custDataLst>
              <p:tags r:id="rId8"/>
            </p:custDataLst>
          </p:nvPr>
        </p:nvPicPr>
        <p:blipFill>
          <a:blip r:embed="rId9" r:link="rId10" cstate="print">
            <a:extLst>
              <a:ext uri="{28A0092B-C50C-407E-A947-70E740481C1C}">
                <a14:useLocalDpi xmlns:a14="http://schemas.microsoft.com/office/drawing/2010/main" val="0"/>
              </a:ext>
            </a:extLst>
          </a:blip>
          <a:stretch>
            <a:fillRect/>
          </a:stretch>
        </p:blipFill>
        <p:spPr>
          <a:xfrm>
            <a:off x="638175" y="2482215"/>
            <a:ext cx="2181225" cy="1609090"/>
          </a:xfrm>
          <a:prstGeom prst="rect">
            <a:avLst/>
          </a:prstGeom>
        </p:spPr>
      </p:pic>
      <p:sp>
        <p:nvSpPr>
          <p:cNvPr id="2" name="标题 1"/>
          <p:cNvSpPr>
            <a:spLocks noGrp="1"/>
          </p:cNvSpPr>
          <p:nvPr>
            <p:ph type="title" hasCustomPrompt="1"/>
            <p:custDataLst>
              <p:tags r:id="rId11"/>
            </p:custDataLst>
          </p:nvPr>
        </p:nvSpPr>
        <p:spPr>
          <a:xfrm>
            <a:off x="343540" y="2220707"/>
            <a:ext cx="6230489" cy="1795747"/>
          </a:xfrm>
          <a:effectLst>
            <a:glow rad="63500">
              <a:schemeClr val="accent5">
                <a:satMod val="175000"/>
                <a:alpha val="40000"/>
              </a:schemeClr>
            </a:glow>
          </a:effectLst>
        </p:spPr>
        <p:txBody>
          <a:bodyPr vert="horz" lIns="90000" tIns="46800" rIns="90000" bIns="0" rtlCol="0" anchor="b" anchorCtr="0">
            <a:normAutofit/>
          </a:bodyPr>
          <a:lstStyle>
            <a:lvl1pPr marL="0" marR="0" algn="r" defTabSz="914400" rtl="0" eaLnBrk="1" fontAlgn="auto" latinLnBrk="0" hangingPunct="1">
              <a:lnSpc>
                <a:spcPct val="100000"/>
              </a:lnSpc>
              <a:buNone/>
              <a:defRPr kumimoji="0" lang="zh-CN" altLang="en-US" sz="6600" b="1" i="1" u="none" strike="noStrike" kern="1200" cap="none" spc="600" normalizeH="0" baseline="0" noProof="1" dirty="0">
                <a:gradFill>
                  <a:gsLst>
                    <a:gs pos="0">
                      <a:schemeClr val="bg1"/>
                    </a:gs>
                    <a:gs pos="98000">
                      <a:schemeClr val="accent1">
                        <a:lumMod val="40000"/>
                        <a:lumOff val="60000"/>
                      </a:schemeClr>
                    </a:gs>
                  </a:gsLst>
                  <a:lin ang="21594000" scaled="0"/>
                </a:gradFill>
                <a:effectLst>
                  <a:glow rad="63500">
                    <a:schemeClr val="accent1">
                      <a:satMod val="175000"/>
                      <a:alpha val="40000"/>
                    </a:schemeClr>
                  </a:glow>
                </a:effectLst>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p:txBody>
          <a:bodyPr/>
          <a:lstStyle/>
          <a:p>
            <a:endParaRPr lang="zh-CN" altLang="en-US"/>
          </a:p>
        </p:txBody>
      </p:sp>
      <p:sp>
        <p:nvSpPr>
          <p:cNvPr id="5" name="灯片编号占位符 4"/>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whole_pic"/>
          <p:cNvPicPr>
            <a:picLocks noChangeAspect="1"/>
          </p:cNvPicPr>
          <p:nvPr/>
        </p:nvPicPr>
        <p:blipFill>
          <a:blip r:embed="rId2"/>
          <a:stretch>
            <a:fillRect/>
          </a:stretch>
        </p:blipFill>
        <p:spPr>
          <a:xfrm>
            <a:off x="0" y="0"/>
            <a:ext cx="12192000" cy="6858000"/>
          </a:xfrm>
          <a:prstGeom prst="rect">
            <a:avLst/>
          </a:prstGeom>
        </p:spPr>
      </p:pic>
      <p:sp>
        <p:nvSpPr>
          <p:cNvPr id="2" name="矩形 1"/>
          <p:cNvSpPr/>
          <p:nvPr>
            <p:custDataLst>
              <p:tags r:id="rId3"/>
            </p:custDataLst>
          </p:nvPr>
        </p:nvSpPr>
        <p:spPr>
          <a:xfrm>
            <a:off x="4320540" y="0"/>
            <a:ext cx="7866380" cy="6858000"/>
          </a:xfrm>
          <a:prstGeom prst="rect">
            <a:avLst/>
          </a:prstGeom>
          <a:solidFill>
            <a:srgbClr val="E2FDFD"/>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 name="日期占位符 3"/>
          <p:cNvSpPr>
            <a:spLocks noGrp="1"/>
          </p:cNvSpPr>
          <p:nvPr>
            <p:ph type="dt" sz="half" idx="10"/>
            <p:custDataLst>
              <p:tags r:id="rId4"/>
            </p:custDataLst>
          </p:nvPr>
        </p:nvSpPr>
        <p:spPr/>
        <p:txBody>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副标题 3"/>
          <p:cNvSpPr>
            <a:spLocks noGrp="1"/>
          </p:cNvSpPr>
          <p:nvPr>
            <p:ph type="subTitle" idx="3" hasCustomPrompt="1"/>
            <p:custDataLst>
              <p:tags r:id="rId7"/>
            </p:custDataLst>
          </p:nvPr>
        </p:nvSpPr>
        <p:spPr>
          <a:xfrm>
            <a:off x="4825404" y="3660774"/>
            <a:ext cx="6858000" cy="452755"/>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8" name="标题 5"/>
          <p:cNvSpPr>
            <a:spLocks noGrp="1"/>
          </p:cNvSpPr>
          <p:nvPr>
            <p:ph type="ctrTitle" idx="2" hasCustomPrompt="1"/>
            <p:custDataLst>
              <p:tags r:id="rId8"/>
            </p:custDataLst>
          </p:nvPr>
        </p:nvSpPr>
        <p:spPr>
          <a:xfrm>
            <a:off x="4825404" y="2221229"/>
            <a:ext cx="6859270" cy="1189355"/>
          </a:xfr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400" b="1" i="0" u="none" strike="noStrike" kern="1200" cap="none" spc="500" normalizeH="0" baseline="0" noProof="0">
                <a:ln>
                  <a:noFill/>
                </a:ln>
                <a:solidFill>
                  <a:schemeClr val="tx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95250" y="5743575"/>
            <a:ext cx="1143000" cy="885825"/>
          </a:xfrm>
          <a:prstGeom prst="rect">
            <a:avLst/>
          </a:prstGeom>
        </p:spPr>
      </p:pic>
      <p:pic>
        <p:nvPicPr>
          <p:cNvPr id="9" name="图片 8"/>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010265" y="5848985"/>
            <a:ext cx="1143000" cy="958850"/>
          </a:xfrm>
          <a:prstGeom prst="rect">
            <a:avLst/>
          </a:prstGeom>
        </p:spPr>
      </p:pic>
      <p:sp>
        <p:nvSpPr>
          <p:cNvPr id="2" name="标题 1"/>
          <p:cNvSpPr>
            <a:spLocks noGrp="1"/>
          </p:cNvSpPr>
          <p:nvPr>
            <p:ph type="title"/>
            <p:custDataLst>
              <p:tags r:id="rId8"/>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baseline="0"/>
            </a:lvl1pPr>
          </a:lstStyle>
          <a:p>
            <a:fld id="{49AE70B2-8BF9-45C0-BB95-33D1B9D3A854}" type="slidenum">
              <a:rPr lang="zh-CN" altLang="en-US" smtClean="0"/>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baseline="0">
              <a:solidFill>
                <a:schemeClr val="bg1"/>
              </a:solidFill>
              <a:latin typeface="Arial" panose="020B0604020202020204" pitchFamily="34" charset="0"/>
              <a:ea typeface="微软雅黑" panose="020B0503020204020204" pitchFamily="34" charset="-122"/>
            </a:endParaRPr>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3970" y="0"/>
            <a:ext cx="1685290" cy="1249045"/>
          </a:xfrm>
          <a:prstGeom prst="rect">
            <a:avLst/>
          </a:prstGeom>
        </p:spPr>
      </p:pic>
      <p:pic>
        <p:nvPicPr>
          <p:cNvPr id="13" name="图片 12"/>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0358755" y="5309870"/>
            <a:ext cx="1762125" cy="1462405"/>
          </a:xfrm>
          <a:prstGeom prst="rect">
            <a:avLst/>
          </a:prstGeom>
        </p:spPr>
      </p:pic>
      <p:sp>
        <p:nvSpPr>
          <p:cNvPr id="7" name="内容占位符 6"/>
          <p:cNvSpPr>
            <a:spLocks noGrp="1"/>
          </p:cNvSpPr>
          <p:nvPr>
            <p:ph sz="quarter" idx="13"/>
            <p:custDataLst>
              <p:tags r:id="rId9"/>
            </p:custDataLst>
          </p:nvPr>
        </p:nvSpPr>
        <p:spPr>
          <a:xfrm>
            <a:off x="1281113" y="2163600"/>
            <a:ext cx="9626600" cy="3445200"/>
          </a:xfrm>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页脚占位符 3"/>
          <p:cNvSpPr>
            <a:spLocks noGrp="1"/>
          </p:cNvSpPr>
          <p:nvPr>
            <p:ph type="ftr" sz="quarter" idx="11"/>
            <p:custDataLst>
              <p:tags r:id="rId10"/>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endParaRPr lang="zh-CN" altLang="en-US" dirty="0"/>
          </a:p>
        </p:txBody>
      </p:sp>
      <p:sp>
        <p:nvSpPr>
          <p:cNvPr id="3" name="日期占位符 2"/>
          <p:cNvSpPr>
            <a:spLocks noGrp="1"/>
          </p:cNvSpPr>
          <p:nvPr>
            <p:ph type="dt" sz="half" idx="10"/>
            <p:custDataLst>
              <p:tags r:id="rId11"/>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灯片编号占位符 4"/>
          <p:cNvSpPr>
            <a:spLocks noGrp="1"/>
          </p:cNvSpPr>
          <p:nvPr>
            <p:ph type="sldNum" sz="quarter" idx="12"/>
            <p:custDataLst>
              <p:tags r:id="rId12"/>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标题 1"/>
          <p:cNvSpPr>
            <a:spLocks noGrp="1"/>
          </p:cNvSpPr>
          <p:nvPr>
            <p:ph type="title" hasCustomPrompt="1"/>
            <p:custDataLst>
              <p:tags r:id="rId13"/>
            </p:custDataLst>
          </p:nvPr>
        </p:nvSpPr>
        <p:spPr>
          <a:xfrm>
            <a:off x="1281600" y="1249200"/>
            <a:ext cx="9626400" cy="723600"/>
          </a:xfrm>
        </p:spPr>
        <p:txBody>
          <a:bodyPr lIns="90000" tIns="46800" rIns="90000" bIns="46800" anchor="ctr">
            <a:normAutofit/>
          </a:bodyPr>
          <a:lstStyle>
            <a:lvl1pPr>
              <a:defRPr sz="3200"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dirty="0">
              <a:solidFill>
                <a:schemeClr val="bg1"/>
              </a:solidFill>
              <a:latin typeface="Arial" panose="020B0604020202020204" pitchFamily="34" charset="0"/>
              <a:ea typeface="微软雅黑" panose="020B0503020204020204" pitchFamily="34" charset="-122"/>
              <a:sym typeface="+mn-ea"/>
            </a:endParaRPr>
          </a:p>
        </p:txBody>
      </p:sp>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0982325" y="37465"/>
            <a:ext cx="1143000" cy="885825"/>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66675" y="5632450"/>
            <a:ext cx="1447800" cy="1225550"/>
          </a:xfrm>
          <a:prstGeom prst="rect">
            <a:avLst/>
          </a:prstGeom>
        </p:spPr>
      </p:pic>
      <p:sp>
        <p:nvSpPr>
          <p:cNvPr id="2" name="标题 1"/>
          <p:cNvSpPr>
            <a:spLocks noGrp="1"/>
          </p:cNvSpPr>
          <p:nvPr>
            <p:ph type="title" hasCustomPrompt="1"/>
            <p:custDataLst>
              <p:tags r:id="rId9"/>
            </p:custDataLst>
          </p:nvPr>
        </p:nvSpPr>
        <p:spPr>
          <a:xfrm>
            <a:off x="583200" y="770400"/>
            <a:ext cx="3960000" cy="882000"/>
          </a:xfrm>
        </p:spPr>
        <p:txBody>
          <a:bodyPr wrap="square" lIns="90000" tIns="46800" rIns="90000" bIns="46800" anchor="ctr">
            <a:normAutofit/>
          </a:bodyPr>
          <a:lstStyle>
            <a:lvl1pPr>
              <a:defRPr sz="3200" baseline="0">
                <a:solidFill>
                  <a:schemeClr val="bg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cap="all" baseline="0">
              <a:solidFill>
                <a:schemeClr val="bg1"/>
              </a:solidFill>
              <a:latin typeface="Arial" panose="020B0604020202020204" pitchFamily="34" charset="0"/>
              <a:ea typeface="微软雅黑" panose="020B0503020204020204" pitchFamily="34" charset="-122"/>
              <a:sym typeface="+mn-ea"/>
            </a:endParaRPr>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43000" cy="885825"/>
          </a:xfrm>
          <a:prstGeom prst="rect">
            <a:avLst/>
          </a:prstGeom>
        </p:spPr>
      </p:pic>
      <p:pic>
        <p:nvPicPr>
          <p:cNvPr id="13" name="图片 12"/>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049000" y="0"/>
            <a:ext cx="1143000" cy="958850"/>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lIns="90000" tIns="46800" rIns="90000" bIns="46800" anchor="ctr">
            <a:normAutofit/>
          </a:bodyPr>
          <a:lstStyle>
            <a:lvl1pPr algn="ctr">
              <a:defRPr sz="3400" cap="all"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lIns="90000" tIns="46800" rIns="90000" bIns="46800">
            <a:normAutofit/>
          </a:bodyPr>
          <a:lstStyle>
            <a:lvl1pPr algn="ctr">
              <a:defRPr cap="all"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pitchFamily="34" charset="-122"/>
              </a:defRPr>
            </a:lvl1pPr>
            <a:lvl2pPr>
              <a:defRPr cap="all" baseline="0">
                <a:solidFill>
                  <a:schemeClr val="bg1"/>
                </a:solidFill>
                <a:latin typeface="Arial" panose="020B0604020202020204" pitchFamily="34" charset="0"/>
                <a:ea typeface="微软雅黑" panose="020B0503020204020204" pitchFamily="34" charset="-122"/>
              </a:defRPr>
            </a:lvl2pPr>
            <a:lvl3pPr>
              <a:defRPr cap="all" baseline="0">
                <a:solidFill>
                  <a:schemeClr val="bg1"/>
                </a:solidFill>
                <a:latin typeface="Arial" panose="020B0604020202020204" pitchFamily="34" charset="0"/>
                <a:ea typeface="微软雅黑" panose="020B0503020204020204" pitchFamily="34" charset="-122"/>
              </a:defRPr>
            </a:lvl3pPr>
            <a:lvl4pPr>
              <a:defRPr cap="all" baseline="0">
                <a:solidFill>
                  <a:schemeClr val="bg1"/>
                </a:solidFill>
                <a:latin typeface="Arial" panose="020B0604020202020204" pitchFamily="34" charset="0"/>
                <a:ea typeface="微软雅黑" panose="020B0503020204020204" pitchFamily="34" charset="-122"/>
              </a:defRPr>
            </a:lvl4pPr>
            <a:lvl5pPr>
              <a:defRPr cap="all"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bg1"/>
              </a:solidFill>
              <a:latin typeface="Arial" panose="020B0604020202020204" pitchFamily="34" charset="0"/>
              <a:ea typeface="微软雅黑" panose="020B0503020204020204" pitchFamily="34" charset="-122"/>
              <a:sym typeface="+mn-ea"/>
            </a:endParaRPr>
          </a:p>
        </p:txBody>
      </p:sp>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43000" cy="885825"/>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049000" y="0"/>
            <a:ext cx="1143000" cy="958850"/>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lIns="90000" tIns="46800" rIns="90000" bIns="46800" anchor="ctr">
            <a:normAutofit/>
          </a:bodyPr>
          <a:lstStyle>
            <a:lvl1pPr algn="ctr">
              <a:defRPr sz="3000"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bg1"/>
              </a:solidFill>
              <a:latin typeface="Arial" panose="020B0604020202020204" pitchFamily="34" charset="0"/>
              <a:ea typeface="微软雅黑" panose="020B0503020204020204" pitchFamily="34" charset="-122"/>
              <a:sym typeface="+mn-ea"/>
            </a:endParaRPr>
          </a:p>
        </p:txBody>
      </p:sp>
      <p:pic>
        <p:nvPicPr>
          <p:cNvPr id="14" name="图片 13"/>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012170" y="0"/>
            <a:ext cx="1179830" cy="914400"/>
          </a:xfrm>
          <a:prstGeom prst="rect">
            <a:avLst/>
          </a:prstGeom>
        </p:spPr>
      </p:pic>
      <p:pic>
        <p:nvPicPr>
          <p:cNvPr id="15" name="图片 14"/>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95250" y="5813425"/>
            <a:ext cx="1143000" cy="958850"/>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lIns="90000" tIns="46800" rIns="90000" bIns="46800">
            <a:normAutofit/>
          </a:bodyPr>
          <a:lstStyle>
            <a:lvl1pPr>
              <a:defRPr sz="2000"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bg1"/>
              </a:solidFill>
              <a:latin typeface="Arial" panose="020B0604020202020204" pitchFamily="34" charset="0"/>
              <a:ea typeface="微软雅黑" panose="020B0503020204020204" pitchFamily="34" charset="-122"/>
              <a:sym typeface="+mn-ea"/>
            </a:endParaRPr>
          </a:p>
        </p:txBody>
      </p:sp>
      <p:pic>
        <p:nvPicPr>
          <p:cNvPr id="8" name="图片 7"/>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1371600"/>
            <a:ext cx="2633980" cy="2033905"/>
          </a:xfrm>
          <a:prstGeom prst="rect">
            <a:avLst/>
          </a:prstGeom>
        </p:spPr>
      </p:pic>
      <p:pic>
        <p:nvPicPr>
          <p:cNvPr id="9" name="图片 8"/>
          <p:cNvPicPr/>
          <p:nvPr userDrawn="1">
            <p:custDataLst>
              <p:tags r:id="rId6"/>
            </p:custDataLst>
          </p:nvPr>
        </p:nvPicPr>
        <p:blipFill>
          <a:blip r:embed="rId4" r:link="rId5" cstate="print">
            <a:extLst>
              <a:ext uri="{28A0092B-C50C-407E-A947-70E740481C1C}">
                <a14:useLocalDpi xmlns:a14="http://schemas.microsoft.com/office/drawing/2010/main" val="0"/>
              </a:ext>
            </a:extLst>
          </a:blip>
          <a:stretch>
            <a:fillRect/>
          </a:stretch>
        </p:blipFill>
        <p:spPr>
          <a:xfrm flipH="1">
            <a:off x="9558020" y="1371600"/>
            <a:ext cx="2633980" cy="203390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wrap="square" lIns="90000" tIns="46800" rIns="90000" bIns="46800" anchor="b">
            <a:normAutofit/>
          </a:bodyPr>
          <a:lstStyle>
            <a:lvl1pPr algn="ctr">
              <a:defRPr sz="6000"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wrap="square" lIns="90000" tIns="46800" rIns="90000" bIns="46800">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grpSp>
        <p:nvGrpSpPr>
          <p:cNvPr id="56" name="组合 55"/>
          <p:cNvGrpSpPr/>
          <p:nvPr userDrawn="1">
            <p:custDataLst>
              <p:tags r:id="rId2"/>
            </p:custDataLst>
          </p:nvPr>
        </p:nvGrpSpPr>
        <p:grpSpPr>
          <a:xfrm>
            <a:off x="383382" y="0"/>
            <a:ext cx="10860880" cy="6868160"/>
            <a:chOff x="383382" y="0"/>
            <a:chExt cx="10860880" cy="6868160"/>
          </a:xfrm>
        </p:grpSpPr>
        <p:grpSp>
          <p:nvGrpSpPr>
            <p:cNvPr id="55" name="组合 54"/>
            <p:cNvGrpSpPr/>
            <p:nvPr userDrawn="1"/>
          </p:nvGrpSpPr>
          <p:grpSpPr>
            <a:xfrm>
              <a:off x="1074934" y="0"/>
              <a:ext cx="10169328" cy="6868160"/>
              <a:chOff x="1074934" y="0"/>
              <a:chExt cx="10169328" cy="6868160"/>
            </a:xfrm>
          </p:grpSpPr>
          <p:sp>
            <p:nvSpPr>
              <p:cNvPr id="11" name="任意多边形: 形状 10"/>
              <p:cNvSpPr/>
              <p:nvPr userDrawn="1">
                <p:custDataLst>
                  <p:tags r:id="rId3"/>
                </p:custDataLst>
              </p:nvPr>
            </p:nvSpPr>
            <p:spPr>
              <a:xfrm>
                <a:off x="6471729" y="0"/>
                <a:ext cx="4498061" cy="2192408"/>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userDrawn="1">
                <p:custDataLst>
                  <p:tags r:id="rId4"/>
                </p:custDataLst>
              </p:nvPr>
            </p:nvSpPr>
            <p:spPr>
              <a:xfrm>
                <a:off x="1465625" y="5164237"/>
                <a:ext cx="3559491" cy="1693763"/>
              </a:xfrm>
              <a:custGeom>
                <a:avLst/>
                <a:gdLst>
                  <a:gd name="connsiteX0" fmla="*/ 1779745 w 3559491"/>
                  <a:gd name="connsiteY0" fmla="*/ 0 h 1693763"/>
                  <a:gd name="connsiteX1" fmla="*/ 3554851 w 3559491"/>
                  <a:gd name="connsiteY1" fmla="*/ 1601882 h 1693763"/>
                  <a:gd name="connsiteX2" fmla="*/ 3559491 w 3559491"/>
                  <a:gd name="connsiteY2" fmla="*/ 1693763 h 1693763"/>
                  <a:gd name="connsiteX3" fmla="*/ 0 w 3559491"/>
                  <a:gd name="connsiteY3" fmla="*/ 1693763 h 1693763"/>
                  <a:gd name="connsiteX4" fmla="*/ 4639 w 3559491"/>
                  <a:gd name="connsiteY4" fmla="*/ 1601882 h 1693763"/>
                  <a:gd name="connsiteX5" fmla="*/ 1779745 w 3559491"/>
                  <a:gd name="connsiteY5" fmla="*/ 0 h 16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491" h="1693763">
                    <a:moveTo>
                      <a:pt x="1779745" y="0"/>
                    </a:moveTo>
                    <a:cubicBezTo>
                      <a:pt x="2703606" y="0"/>
                      <a:pt x="3463476" y="702129"/>
                      <a:pt x="3554851" y="1601882"/>
                    </a:cubicBezTo>
                    <a:lnTo>
                      <a:pt x="3559491" y="1693763"/>
                    </a:lnTo>
                    <a:lnTo>
                      <a:pt x="0" y="1693763"/>
                    </a:lnTo>
                    <a:lnTo>
                      <a:pt x="4639" y="1601882"/>
                    </a:lnTo>
                    <a:cubicBezTo>
                      <a:pt x="96014" y="702129"/>
                      <a:pt x="855884" y="0"/>
                      <a:pt x="1779745" y="0"/>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userDrawn="1">
                <p:custDataLst>
                  <p:tags r:id="rId5"/>
                </p:custDataLst>
              </p:nvPr>
            </p:nvSpPr>
            <p:spPr>
              <a:xfrm>
                <a:off x="1074934" y="0"/>
                <a:ext cx="2379466" cy="1660525"/>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6"/>
                </p:custDataLst>
              </p:nvPr>
            </p:nvSpPr>
            <p:spPr>
              <a:xfrm>
                <a:off x="8075999" y="5283200"/>
                <a:ext cx="3168263" cy="158496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userDrawn="1"/>
          </p:nvGrpSpPr>
          <p:grpSpPr>
            <a:xfrm>
              <a:off x="383382" y="4958557"/>
              <a:ext cx="521493" cy="428627"/>
              <a:chOff x="383382" y="4958557"/>
              <a:chExt cx="521493" cy="428627"/>
            </a:xfrm>
          </p:grpSpPr>
          <p:cxnSp>
            <p:nvCxnSpPr>
              <p:cNvPr id="12" name="直接连接符 11"/>
              <p:cNvCxnSpPr/>
              <p:nvPr userDrawn="1">
                <p:custDataLst>
                  <p:tags r:id="rId7"/>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custDataLst>
                  <p:tags r:id="rId8"/>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9"/>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userDrawn="1"/>
          </p:nvGrpSpPr>
          <p:grpSpPr>
            <a:xfrm rot="5400000">
              <a:off x="7319943" y="6431755"/>
              <a:ext cx="423862" cy="428627"/>
              <a:chOff x="383382" y="4958557"/>
              <a:chExt cx="521493" cy="428627"/>
            </a:xfrm>
          </p:grpSpPr>
          <p:cxnSp>
            <p:nvCxnSpPr>
              <p:cNvPr id="29" name="直接连接符 28"/>
              <p:cNvCxnSpPr/>
              <p:nvPr userDrawn="1">
                <p:custDataLst>
                  <p:tags r:id="rId10"/>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11"/>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userDrawn="1">
                <p:custDataLst>
                  <p:tags r:id="rId12"/>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userDrawn="1"/>
          </p:nvGrpSpPr>
          <p:grpSpPr>
            <a:xfrm rot="5400000">
              <a:off x="5744084" y="14288"/>
              <a:ext cx="457202" cy="428627"/>
              <a:chOff x="383382" y="4958557"/>
              <a:chExt cx="521493" cy="428627"/>
            </a:xfrm>
          </p:grpSpPr>
          <p:cxnSp>
            <p:nvCxnSpPr>
              <p:cNvPr id="33" name="直接连接符 32"/>
              <p:cNvCxnSpPr/>
              <p:nvPr userDrawn="1">
                <p:custDataLst>
                  <p:tags r:id="rId13"/>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14"/>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custDataLst>
                  <p:tags r:id="rId15"/>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userDrawn="1"/>
          </p:nvGrpSpPr>
          <p:grpSpPr>
            <a:xfrm>
              <a:off x="1844952" y="1028704"/>
              <a:ext cx="8494436" cy="1579353"/>
              <a:chOff x="1844952" y="1028704"/>
              <a:chExt cx="8494436" cy="1579353"/>
            </a:xfrm>
          </p:grpSpPr>
          <p:cxnSp>
            <p:nvCxnSpPr>
              <p:cNvPr id="44" name="直接连接符 43"/>
              <p:cNvCxnSpPr/>
              <p:nvPr userDrawn="1">
                <p:custDataLst>
                  <p:tags r:id="rId16"/>
                </p:custDataLst>
              </p:nvPr>
            </p:nvCxnSpPr>
            <p:spPr>
              <a:xfrm flipV="1">
                <a:off x="1881257"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userDrawn="1">
                <p:custDataLst>
                  <p:tags r:id="rId17"/>
                </p:custDataLst>
              </p:nvPr>
            </p:nvCxnSpPr>
            <p:spPr>
              <a:xfrm flipV="1">
                <a:off x="10308674"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userDrawn="1">
                <p:custDataLst>
                  <p:tags r:id="rId18"/>
                </p:custDataLst>
              </p:nvPr>
            </p:nvCxnSpPr>
            <p:spPr>
              <a:xfrm flipH="1">
                <a:off x="1844952" y="1028704"/>
                <a:ext cx="8494436" cy="0"/>
              </a:xfrm>
              <a:prstGeom prst="line">
                <a:avLst/>
              </a:prstGeom>
              <a:ln w="63500">
                <a:gradFill flip="none" rotWithShape="1">
                  <a:gsLst>
                    <a:gs pos="0">
                      <a:schemeClr val="accent1"/>
                    </a:gs>
                    <a:gs pos="58000">
                      <a:schemeClr val="accent1">
                        <a:lumMod val="40000"/>
                        <a:lumOff val="60000"/>
                      </a:schemeClr>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userDrawn="1"/>
          </p:nvGrpSpPr>
          <p:grpSpPr>
            <a:xfrm flipV="1">
              <a:off x="1844952" y="4074976"/>
              <a:ext cx="8494436" cy="1975897"/>
              <a:chOff x="1844952" y="1028704"/>
              <a:chExt cx="8494436" cy="1579353"/>
            </a:xfrm>
          </p:grpSpPr>
          <p:cxnSp>
            <p:nvCxnSpPr>
              <p:cNvPr id="52" name="直接连接符 51"/>
              <p:cNvCxnSpPr/>
              <p:nvPr userDrawn="1">
                <p:custDataLst>
                  <p:tags r:id="rId19"/>
                </p:custDataLst>
              </p:nvPr>
            </p:nvCxnSpPr>
            <p:spPr>
              <a:xfrm flipV="1">
                <a:off x="1881257"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userDrawn="1">
                <p:custDataLst>
                  <p:tags r:id="rId20"/>
                </p:custDataLst>
              </p:nvPr>
            </p:nvCxnSpPr>
            <p:spPr>
              <a:xfrm flipV="1">
                <a:off x="10308674"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userDrawn="1">
                <p:custDataLst>
                  <p:tags r:id="rId21"/>
                </p:custDataLst>
              </p:nvPr>
            </p:nvCxnSpPr>
            <p:spPr>
              <a:xfrm flipH="1">
                <a:off x="1844952" y="1028704"/>
                <a:ext cx="8494436" cy="0"/>
              </a:xfrm>
              <a:prstGeom prst="line">
                <a:avLst/>
              </a:prstGeom>
              <a:ln w="63500">
                <a:gradFill flip="none" rotWithShape="1">
                  <a:gsLst>
                    <a:gs pos="0">
                      <a:schemeClr val="accent1"/>
                    </a:gs>
                    <a:gs pos="58000">
                      <a:schemeClr val="accent1">
                        <a:lumMod val="40000"/>
                        <a:lumOff val="60000"/>
                      </a:schemeClr>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grpSp>
      </p:grpSp>
      <p:sp>
        <p:nvSpPr>
          <p:cNvPr id="16" name="日期占位符 15"/>
          <p:cNvSpPr>
            <a:spLocks noGrp="1"/>
          </p:cNvSpPr>
          <p:nvPr>
            <p:ph type="dt" sz="half" idx="10"/>
            <p:custDataLst>
              <p:tags r:id="rId2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23"/>
            </p:custDataLst>
          </p:nvPr>
        </p:nvSpPr>
        <p:spPr/>
        <p:txBody>
          <a:bodyPr/>
          <a:lstStyle/>
          <a:p>
            <a:endParaRPr lang="zh-CN" altLang="en-US" dirty="0"/>
          </a:p>
        </p:txBody>
      </p:sp>
      <p:sp>
        <p:nvSpPr>
          <p:cNvPr id="18" name="灯片编号占位符 17"/>
          <p:cNvSpPr>
            <a:spLocks noGrp="1"/>
          </p:cNvSpPr>
          <p:nvPr>
            <p:ph type="sldNum" sz="quarter" idx="12"/>
            <p:custDataLst>
              <p:tags r:id="rId24"/>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ctrTitle" hasCustomPrompt="1"/>
            <p:custDataLst>
              <p:tags r:id="rId25"/>
            </p:custDataLst>
          </p:nvPr>
        </p:nvSpPr>
        <p:spPr>
          <a:xfrm>
            <a:off x="3002280" y="2868135"/>
            <a:ext cx="6187440" cy="1068070"/>
          </a:xfrm>
        </p:spPr>
        <p:txBody>
          <a:bodyPr lIns="90170" tIns="46990" rIns="90170" bIns="46990" anchor="b" anchorCtr="0">
            <a:normAutofit/>
          </a:bodyPr>
          <a:lstStyle>
            <a:lvl1pPr algn="ctr">
              <a:defRPr sz="6000" spc="600" baseline="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26"/>
            </p:custDataLst>
          </p:nvPr>
        </p:nvSpPr>
        <p:spPr>
          <a:xfrm>
            <a:off x="3002280" y="4119497"/>
            <a:ext cx="6187442" cy="395196"/>
          </a:xfrm>
        </p:spPr>
        <p:txBody>
          <a:bodyPr lIns="90170" tIns="46990" rIns="90170" bIns="46990">
            <a:normAutofit/>
          </a:bodyPr>
          <a:lstStyle>
            <a:lvl1pPr marL="0" indent="0" algn="ctr" eaLnBrk="1" fontAlgn="auto" latinLnBrk="0" hangingPunct="1">
              <a:lnSpc>
                <a:spcPct val="100000"/>
              </a:lnSpc>
              <a:buNone/>
              <a:defRPr sz="20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cxnSp>
        <p:nvCxnSpPr>
          <p:cNvPr id="40" name="直接连接符 39"/>
          <p:cNvCxnSpPr/>
          <p:nvPr userDrawn="1">
            <p:custDataLst>
              <p:tags r:id="rId27"/>
            </p:custDataLst>
          </p:nvPr>
        </p:nvCxnSpPr>
        <p:spPr>
          <a:xfrm>
            <a:off x="3683000" y="3997347"/>
            <a:ext cx="4806950" cy="0"/>
          </a:xfrm>
          <a:prstGeom prst="line">
            <a:avLst/>
          </a:prstGeom>
          <a:ln w="127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5" name="文本占位符 4"/>
          <p:cNvSpPr>
            <a:spLocks noGrp="1"/>
          </p:cNvSpPr>
          <p:nvPr>
            <p:ph type="body" sz="quarter" idx="13" hasCustomPrompt="1"/>
            <p:custDataLst>
              <p:tags r:id="rId28"/>
            </p:custDataLst>
          </p:nvPr>
        </p:nvSpPr>
        <p:spPr>
          <a:xfrm>
            <a:off x="3600547" y="4646768"/>
            <a:ext cx="2023152" cy="329211"/>
          </a:xfrm>
        </p:spPr>
        <p:txBody>
          <a:bodyPr/>
          <a:lstStyle>
            <a:lvl1pPr marL="0" indent="0">
              <a:buNone/>
              <a:defRPr/>
            </a:lvl1pPr>
          </a:lstStyle>
          <a:p>
            <a:pPr lvl="0"/>
            <a:r>
              <a:rPr lang="zh-CN" altLang="en-US" dirty="0"/>
              <a:t>编辑文本</a:t>
            </a:r>
            <a:endParaRPr lang="zh-CN" altLang="en-US" dirty="0"/>
          </a:p>
        </p:txBody>
      </p:sp>
      <p:sp>
        <p:nvSpPr>
          <p:cNvPr id="36" name="文本占位符 4"/>
          <p:cNvSpPr>
            <a:spLocks noGrp="1"/>
          </p:cNvSpPr>
          <p:nvPr>
            <p:ph type="body" sz="quarter" idx="14" hasCustomPrompt="1"/>
            <p:custDataLst>
              <p:tags r:id="rId29"/>
            </p:custDataLst>
          </p:nvPr>
        </p:nvSpPr>
        <p:spPr>
          <a:xfrm>
            <a:off x="6566233" y="4646768"/>
            <a:ext cx="2023152" cy="329211"/>
          </a:xfrm>
        </p:spPr>
        <p:txBody>
          <a:bodyPr/>
          <a:lstStyle>
            <a:lvl1pPr marL="0" indent="0" algn="r">
              <a:buNone/>
              <a:defRPr/>
            </a:lvl1pPr>
          </a:lstStyle>
          <a:p>
            <a:pPr lvl="0"/>
            <a:r>
              <a:rPr lang="zh-CN" altLang="en-US" dirty="0"/>
              <a:t>编辑文本</a:t>
            </a:r>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57618" y="443230"/>
            <a:ext cx="11674475" cy="6414770"/>
            <a:chOff x="157618" y="443230"/>
            <a:chExt cx="11674475" cy="6414770"/>
          </a:xfrm>
        </p:grpSpPr>
        <p:grpSp>
          <p:nvGrpSpPr>
            <p:cNvPr id="8" name="组合 7"/>
            <p:cNvGrpSpPr/>
            <p:nvPr userDrawn="1"/>
          </p:nvGrpSpPr>
          <p:grpSpPr>
            <a:xfrm>
              <a:off x="11310600" y="443230"/>
              <a:ext cx="521493" cy="428627"/>
              <a:chOff x="383382" y="4958557"/>
              <a:chExt cx="521493" cy="428627"/>
            </a:xfrm>
          </p:grpSpPr>
          <p:cxnSp>
            <p:nvCxnSpPr>
              <p:cNvPr id="10" name="直接连接符 9"/>
              <p:cNvCxnSpPr/>
              <p:nvPr userDrawn="1">
                <p:custDataLst>
                  <p:tags r:id="rId3"/>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custDataLst>
                  <p:tags r:id="rId4"/>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5"/>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9" name="任意多边形: 形状 8"/>
            <p:cNvSpPr/>
            <p:nvPr userDrawn="1">
              <p:custDataLst>
                <p:tags r:id="rId6"/>
              </p:custDataLst>
            </p:nvPr>
          </p:nvSpPr>
          <p:spPr>
            <a:xfrm rot="10800000">
              <a:off x="157618" y="6154057"/>
              <a:ext cx="1444247" cy="703943"/>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383382" y="0"/>
            <a:ext cx="10860880" cy="6868160"/>
            <a:chOff x="383382" y="0"/>
            <a:chExt cx="10860880" cy="6868160"/>
          </a:xfrm>
        </p:grpSpPr>
        <p:grpSp>
          <p:nvGrpSpPr>
            <p:cNvPr id="10" name="组合 9"/>
            <p:cNvGrpSpPr/>
            <p:nvPr userDrawn="1"/>
          </p:nvGrpSpPr>
          <p:grpSpPr>
            <a:xfrm>
              <a:off x="1074934" y="0"/>
              <a:ext cx="10169328" cy="6868160"/>
              <a:chOff x="1074934" y="0"/>
              <a:chExt cx="10169328" cy="6868160"/>
            </a:xfrm>
          </p:grpSpPr>
          <p:sp>
            <p:nvSpPr>
              <p:cNvPr id="31" name="任意多边形: 形状 30"/>
              <p:cNvSpPr/>
              <p:nvPr userDrawn="1">
                <p:custDataLst>
                  <p:tags r:id="rId3"/>
                </p:custDataLst>
              </p:nvPr>
            </p:nvSpPr>
            <p:spPr>
              <a:xfrm>
                <a:off x="6471729" y="0"/>
                <a:ext cx="4498061" cy="2192408"/>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31"/>
              <p:cNvSpPr/>
              <p:nvPr userDrawn="1">
                <p:custDataLst>
                  <p:tags r:id="rId4"/>
                </p:custDataLst>
              </p:nvPr>
            </p:nvSpPr>
            <p:spPr>
              <a:xfrm>
                <a:off x="1465625" y="5164237"/>
                <a:ext cx="3559491" cy="1693763"/>
              </a:xfrm>
              <a:custGeom>
                <a:avLst/>
                <a:gdLst>
                  <a:gd name="connsiteX0" fmla="*/ 1779745 w 3559491"/>
                  <a:gd name="connsiteY0" fmla="*/ 0 h 1693763"/>
                  <a:gd name="connsiteX1" fmla="*/ 3554851 w 3559491"/>
                  <a:gd name="connsiteY1" fmla="*/ 1601882 h 1693763"/>
                  <a:gd name="connsiteX2" fmla="*/ 3559491 w 3559491"/>
                  <a:gd name="connsiteY2" fmla="*/ 1693763 h 1693763"/>
                  <a:gd name="connsiteX3" fmla="*/ 0 w 3559491"/>
                  <a:gd name="connsiteY3" fmla="*/ 1693763 h 1693763"/>
                  <a:gd name="connsiteX4" fmla="*/ 4639 w 3559491"/>
                  <a:gd name="connsiteY4" fmla="*/ 1601882 h 1693763"/>
                  <a:gd name="connsiteX5" fmla="*/ 1779745 w 3559491"/>
                  <a:gd name="connsiteY5" fmla="*/ 0 h 16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491" h="1693763">
                    <a:moveTo>
                      <a:pt x="1779745" y="0"/>
                    </a:moveTo>
                    <a:cubicBezTo>
                      <a:pt x="2703606" y="0"/>
                      <a:pt x="3463476" y="702129"/>
                      <a:pt x="3554851" y="1601882"/>
                    </a:cubicBezTo>
                    <a:lnTo>
                      <a:pt x="3559491" y="1693763"/>
                    </a:lnTo>
                    <a:lnTo>
                      <a:pt x="0" y="1693763"/>
                    </a:lnTo>
                    <a:lnTo>
                      <a:pt x="4639" y="1601882"/>
                    </a:lnTo>
                    <a:cubicBezTo>
                      <a:pt x="96014" y="702129"/>
                      <a:pt x="855884" y="0"/>
                      <a:pt x="1779745" y="0"/>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p:cNvSpPr/>
              <p:nvPr userDrawn="1">
                <p:custDataLst>
                  <p:tags r:id="rId5"/>
                </p:custDataLst>
              </p:nvPr>
            </p:nvSpPr>
            <p:spPr>
              <a:xfrm>
                <a:off x="1074934" y="0"/>
                <a:ext cx="2379466" cy="1660525"/>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userDrawn="1">
                <p:custDataLst>
                  <p:tags r:id="rId6"/>
                </p:custDataLst>
              </p:nvPr>
            </p:nvSpPr>
            <p:spPr>
              <a:xfrm>
                <a:off x="8075999" y="5283200"/>
                <a:ext cx="3168263" cy="158496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userDrawn="1"/>
          </p:nvGrpSpPr>
          <p:grpSpPr>
            <a:xfrm>
              <a:off x="383382" y="4958557"/>
              <a:ext cx="521493" cy="428627"/>
              <a:chOff x="383382" y="4958557"/>
              <a:chExt cx="521493" cy="428627"/>
            </a:xfrm>
          </p:grpSpPr>
          <p:cxnSp>
            <p:nvCxnSpPr>
              <p:cNvPr id="28" name="直接连接符 27"/>
              <p:cNvCxnSpPr/>
              <p:nvPr userDrawn="1">
                <p:custDataLst>
                  <p:tags r:id="rId7"/>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8"/>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9"/>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userDrawn="1"/>
          </p:nvGrpSpPr>
          <p:grpSpPr>
            <a:xfrm rot="5400000">
              <a:off x="7319943" y="6431755"/>
              <a:ext cx="423862" cy="428627"/>
              <a:chOff x="383382" y="4958557"/>
              <a:chExt cx="521493" cy="428627"/>
            </a:xfrm>
          </p:grpSpPr>
          <p:cxnSp>
            <p:nvCxnSpPr>
              <p:cNvPr id="25" name="直接连接符 24"/>
              <p:cNvCxnSpPr/>
              <p:nvPr userDrawn="1">
                <p:custDataLst>
                  <p:tags r:id="rId10"/>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custDataLst>
                  <p:tags r:id="rId11"/>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custDataLst>
                  <p:tags r:id="rId12"/>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userDrawn="1"/>
          </p:nvGrpSpPr>
          <p:grpSpPr>
            <a:xfrm rot="5400000">
              <a:off x="5744084" y="14288"/>
              <a:ext cx="457202" cy="428627"/>
              <a:chOff x="383382" y="4958557"/>
              <a:chExt cx="521493" cy="428627"/>
            </a:xfrm>
          </p:grpSpPr>
          <p:cxnSp>
            <p:nvCxnSpPr>
              <p:cNvPr id="22" name="直接连接符 21"/>
              <p:cNvCxnSpPr/>
              <p:nvPr userDrawn="1">
                <p:custDataLst>
                  <p:tags r:id="rId13"/>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custDataLst>
                  <p:tags r:id="rId14"/>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custDataLst>
                  <p:tags r:id="rId15"/>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userDrawn="1"/>
          </p:nvGrpSpPr>
          <p:grpSpPr>
            <a:xfrm>
              <a:off x="1844952" y="1028704"/>
              <a:ext cx="8494436" cy="1579353"/>
              <a:chOff x="1844952" y="1028704"/>
              <a:chExt cx="8494436" cy="1579353"/>
            </a:xfrm>
          </p:grpSpPr>
          <p:cxnSp>
            <p:nvCxnSpPr>
              <p:cNvPr id="19" name="直接连接符 18"/>
              <p:cNvCxnSpPr/>
              <p:nvPr userDrawn="1">
                <p:custDataLst>
                  <p:tags r:id="rId16"/>
                </p:custDataLst>
              </p:nvPr>
            </p:nvCxnSpPr>
            <p:spPr>
              <a:xfrm flipV="1">
                <a:off x="1881257"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custDataLst>
                  <p:tags r:id="rId17"/>
                </p:custDataLst>
              </p:nvPr>
            </p:nvCxnSpPr>
            <p:spPr>
              <a:xfrm flipV="1">
                <a:off x="10308674"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18"/>
                </p:custDataLst>
              </p:nvPr>
            </p:nvCxnSpPr>
            <p:spPr>
              <a:xfrm flipH="1">
                <a:off x="1844952" y="1028704"/>
                <a:ext cx="8494436" cy="0"/>
              </a:xfrm>
              <a:prstGeom prst="line">
                <a:avLst/>
              </a:prstGeom>
              <a:ln w="63500">
                <a:gradFill flip="none" rotWithShape="1">
                  <a:gsLst>
                    <a:gs pos="0">
                      <a:schemeClr val="accent1"/>
                    </a:gs>
                    <a:gs pos="58000">
                      <a:schemeClr val="accent1">
                        <a:lumMod val="40000"/>
                        <a:lumOff val="60000"/>
                      </a:schemeClr>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userDrawn="1"/>
          </p:nvGrpSpPr>
          <p:grpSpPr>
            <a:xfrm flipV="1">
              <a:off x="1844952" y="4074976"/>
              <a:ext cx="8494436" cy="1975897"/>
              <a:chOff x="1844952" y="1028704"/>
              <a:chExt cx="8494436" cy="1579353"/>
            </a:xfrm>
          </p:grpSpPr>
          <p:cxnSp>
            <p:nvCxnSpPr>
              <p:cNvPr id="16" name="直接连接符 15"/>
              <p:cNvCxnSpPr/>
              <p:nvPr userDrawn="1">
                <p:custDataLst>
                  <p:tags r:id="rId19"/>
                </p:custDataLst>
              </p:nvPr>
            </p:nvCxnSpPr>
            <p:spPr>
              <a:xfrm flipV="1">
                <a:off x="1881257"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20"/>
                </p:custDataLst>
              </p:nvPr>
            </p:nvCxnSpPr>
            <p:spPr>
              <a:xfrm flipV="1">
                <a:off x="10308674"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custDataLst>
                  <p:tags r:id="rId21"/>
                </p:custDataLst>
              </p:nvPr>
            </p:nvCxnSpPr>
            <p:spPr>
              <a:xfrm flipH="1">
                <a:off x="1844952" y="1028704"/>
                <a:ext cx="8494436" cy="0"/>
              </a:xfrm>
              <a:prstGeom prst="line">
                <a:avLst/>
              </a:prstGeom>
              <a:ln w="63500">
                <a:gradFill flip="none" rotWithShape="1">
                  <a:gsLst>
                    <a:gs pos="0">
                      <a:schemeClr val="accent1"/>
                    </a:gs>
                    <a:gs pos="58000">
                      <a:schemeClr val="accent1">
                        <a:lumMod val="40000"/>
                        <a:lumOff val="60000"/>
                      </a:schemeClr>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grpSp>
      </p:grpSp>
      <p:sp>
        <p:nvSpPr>
          <p:cNvPr id="4" name="日期占位符 3"/>
          <p:cNvSpPr>
            <a:spLocks noGrp="1"/>
          </p:cNvSpPr>
          <p:nvPr>
            <p:ph type="dt" sz="half" idx="10"/>
            <p:custDataLst>
              <p:tags r:id="rId2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23"/>
            </p:custDataLst>
          </p:nvPr>
        </p:nvSpPr>
        <p:spPr/>
        <p:txBody>
          <a:bodyPr/>
          <a:lstStyle/>
          <a:p>
            <a:endParaRPr lang="zh-CN" altLang="en-US"/>
          </a:p>
        </p:txBody>
      </p:sp>
      <p:sp>
        <p:nvSpPr>
          <p:cNvPr id="6" name="灯片编号占位符 5"/>
          <p:cNvSpPr>
            <a:spLocks noGrp="1"/>
          </p:cNvSpPr>
          <p:nvPr>
            <p:ph type="sldNum" sz="quarter" idx="12"/>
            <p:custDataLst>
              <p:tags r:id="rId2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25"/>
            </p:custDataLst>
          </p:nvPr>
        </p:nvSpPr>
        <p:spPr>
          <a:xfrm>
            <a:off x="3002280" y="2973705"/>
            <a:ext cx="6187440" cy="985520"/>
          </a:xfrm>
        </p:spPr>
        <p:txBody>
          <a:bodyPr lIns="90170" tIns="46990" rIns="90170" bIns="46990" anchor="b" anchorCtr="0">
            <a:normAutofit/>
          </a:bodyPr>
          <a:lstStyle>
            <a:lvl1pPr algn="ctr">
              <a:defRPr sz="44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26"/>
            </p:custDataLst>
          </p:nvPr>
        </p:nvSpPr>
        <p:spPr>
          <a:xfrm>
            <a:off x="3002280" y="4211320"/>
            <a:ext cx="6187440" cy="805180"/>
          </a:xfrm>
        </p:spPr>
        <p:txBody>
          <a:bodyPr lIns="90170" tIns="46990" rIns="90170" bIns="46990">
            <a:normAutofit/>
          </a:bodyPr>
          <a:lstStyle>
            <a:lvl1pPr marL="0" indent="0" algn="ctr" eaLnBrk="1" fontAlgn="auto" latinLnBrk="0" hangingPunct="1">
              <a:buNone/>
              <a:defRPr kumimoji="0" lang="zh-CN" altLang="en-US" sz="20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cxnSp>
        <p:nvCxnSpPr>
          <p:cNvPr id="35" name="直接连接符 34"/>
          <p:cNvCxnSpPr/>
          <p:nvPr userDrawn="1">
            <p:custDataLst>
              <p:tags r:id="rId27"/>
            </p:custDataLst>
          </p:nvPr>
        </p:nvCxnSpPr>
        <p:spPr>
          <a:xfrm>
            <a:off x="5538533" y="4074977"/>
            <a:ext cx="1114934"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8" name="矩形 7"/>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2"/>
            </p:custDataLst>
          </p:nvPr>
        </p:nvGrpSpPr>
        <p:grpSpPr>
          <a:xfrm>
            <a:off x="157618" y="443230"/>
            <a:ext cx="11674475" cy="6414770"/>
            <a:chOff x="157618" y="443230"/>
            <a:chExt cx="11674475" cy="6414770"/>
          </a:xfrm>
        </p:grpSpPr>
        <p:grpSp>
          <p:nvGrpSpPr>
            <p:cNvPr id="22" name="组合 21"/>
            <p:cNvGrpSpPr/>
            <p:nvPr userDrawn="1"/>
          </p:nvGrpSpPr>
          <p:grpSpPr>
            <a:xfrm>
              <a:off x="11310600" y="443230"/>
              <a:ext cx="521493" cy="428627"/>
              <a:chOff x="383382" y="4958557"/>
              <a:chExt cx="521493" cy="428627"/>
            </a:xfrm>
          </p:grpSpPr>
          <p:cxnSp>
            <p:nvCxnSpPr>
              <p:cNvPr id="24" name="直接连接符 23"/>
              <p:cNvCxnSpPr/>
              <p:nvPr userDrawn="1">
                <p:custDataLst>
                  <p:tags r:id="rId3"/>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custDataLst>
                  <p:tags r:id="rId4"/>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custDataLst>
                  <p:tags r:id="rId5"/>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3" name="任意多边形: 形状 22"/>
            <p:cNvSpPr/>
            <p:nvPr userDrawn="1">
              <p:custDataLst>
                <p:tags r:id="rId6"/>
              </p:custDataLst>
            </p:nvPr>
          </p:nvSpPr>
          <p:spPr>
            <a:xfrm rot="10800000">
              <a:off x="157618" y="6154057"/>
              <a:ext cx="1444247" cy="703943"/>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a:noAutofit/>
          </a:bodyPr>
          <a:lstStyle>
            <a:lvl1pPr>
              <a:defRPr sz="1400" baseline="0">
                <a:solidFill>
                  <a:schemeClr val="tx1">
                    <a:lumMod val="85000"/>
                    <a:lumOff val="15000"/>
                  </a:schemeClr>
                </a:solidFill>
                <a:latin typeface="Arial" panose="020B0604020202020204" pitchFamily="34" charset="0"/>
                <a:ea typeface="微软雅黑" panose="020B0503020204020204" pitchFamily="34" charset="-122"/>
              </a:defRPr>
            </a:lvl1pPr>
            <a:lvl2pPr>
              <a:defRPr sz="1400" baseline="0">
                <a:solidFill>
                  <a:schemeClr val="tx1">
                    <a:lumMod val="85000"/>
                    <a:lumOff val="15000"/>
                  </a:schemeClr>
                </a:solidFill>
                <a:latin typeface="Arial" panose="020B0604020202020204" pitchFamily="34" charset="0"/>
                <a:ea typeface="微软雅黑" panose="020B0503020204020204" pitchFamily="34" charset="-122"/>
              </a:defRPr>
            </a:lvl2pPr>
            <a:lvl3pPr>
              <a:defRPr sz="1400" baseline="0">
                <a:solidFill>
                  <a:schemeClr val="tx1">
                    <a:lumMod val="85000"/>
                    <a:lumOff val="15000"/>
                  </a:schemeClr>
                </a:solidFill>
                <a:latin typeface="Arial" panose="020B0604020202020204" pitchFamily="34" charset="0"/>
                <a:ea typeface="微软雅黑" panose="020B0503020204020204" pitchFamily="34" charset="-122"/>
              </a:defRPr>
            </a:lvl3pPr>
            <a:lvl4pPr>
              <a:defRPr sz="1400" baseline="0">
                <a:solidFill>
                  <a:schemeClr val="tx1">
                    <a:lumMod val="85000"/>
                    <a:lumOff val="15000"/>
                  </a:schemeClr>
                </a:solidFill>
                <a:latin typeface="Arial" panose="020B0604020202020204" pitchFamily="34" charset="0"/>
                <a:ea typeface="微软雅黑" panose="020B0503020204020204" pitchFamily="34" charset="-122"/>
              </a:defRPr>
            </a:lvl4pPr>
            <a:lvl5pPr>
              <a:defRPr sz="14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p>
            <a:endParaRPr lang="zh-CN" altLang="en-US"/>
          </a:p>
        </p:txBody>
      </p:sp>
      <p:sp>
        <p:nvSpPr>
          <p:cNvPr id="7" name="灯片编号占位符 6"/>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23" name="组合 22"/>
          <p:cNvGrpSpPr/>
          <p:nvPr userDrawn="1">
            <p:custDataLst>
              <p:tags r:id="rId2"/>
            </p:custDataLst>
          </p:nvPr>
        </p:nvGrpSpPr>
        <p:grpSpPr>
          <a:xfrm>
            <a:off x="157618" y="443230"/>
            <a:ext cx="11674475" cy="6414770"/>
            <a:chOff x="157618" y="443230"/>
            <a:chExt cx="11674475" cy="6414770"/>
          </a:xfrm>
        </p:grpSpPr>
        <p:grpSp>
          <p:nvGrpSpPr>
            <p:cNvPr id="24" name="组合 23"/>
            <p:cNvGrpSpPr/>
            <p:nvPr userDrawn="1"/>
          </p:nvGrpSpPr>
          <p:grpSpPr>
            <a:xfrm>
              <a:off x="11310600" y="443230"/>
              <a:ext cx="521493" cy="428627"/>
              <a:chOff x="383382" y="4958557"/>
              <a:chExt cx="521493" cy="428627"/>
            </a:xfrm>
          </p:grpSpPr>
          <p:cxnSp>
            <p:nvCxnSpPr>
              <p:cNvPr id="26" name="直接连接符 25"/>
              <p:cNvCxnSpPr/>
              <p:nvPr userDrawn="1">
                <p:custDataLst>
                  <p:tags r:id="rId3"/>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userDrawn="1">
                <p:custDataLst>
                  <p:tags r:id="rId4"/>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userDrawn="1">
                <p:custDataLst>
                  <p:tags r:id="rId5"/>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5" name="任意多边形: 形状 24"/>
            <p:cNvSpPr/>
            <p:nvPr userDrawn="1">
              <p:custDataLst>
                <p:tags r:id="rId6"/>
              </p:custDataLst>
            </p:nvPr>
          </p:nvSpPr>
          <p:spPr>
            <a:xfrm rot="10800000">
              <a:off x="157618" y="6154057"/>
              <a:ext cx="1444247" cy="703943"/>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p>
            <a:endParaRPr lang="zh-CN" altLang="en-US"/>
          </a:p>
        </p:txBody>
      </p:sp>
      <p:sp>
        <p:nvSpPr>
          <p:cNvPr id="9" name="灯片编号占位符 8"/>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20" name="组合 19"/>
          <p:cNvGrpSpPr/>
          <p:nvPr userDrawn="1">
            <p:custDataLst>
              <p:tags r:id="rId2"/>
            </p:custDataLst>
          </p:nvPr>
        </p:nvGrpSpPr>
        <p:grpSpPr>
          <a:xfrm>
            <a:off x="383382" y="0"/>
            <a:ext cx="10860880" cy="6868160"/>
            <a:chOff x="383382" y="0"/>
            <a:chExt cx="10860880" cy="6868160"/>
          </a:xfrm>
        </p:grpSpPr>
        <p:grpSp>
          <p:nvGrpSpPr>
            <p:cNvPr id="21" name="组合 20"/>
            <p:cNvGrpSpPr/>
            <p:nvPr userDrawn="1"/>
          </p:nvGrpSpPr>
          <p:grpSpPr>
            <a:xfrm>
              <a:off x="1074934" y="0"/>
              <a:ext cx="10169328" cy="6868160"/>
              <a:chOff x="1074934" y="0"/>
              <a:chExt cx="10169328" cy="6868160"/>
            </a:xfrm>
          </p:grpSpPr>
          <p:sp>
            <p:nvSpPr>
              <p:cNvPr id="42" name="任意多边形: 形状 41"/>
              <p:cNvSpPr/>
              <p:nvPr userDrawn="1">
                <p:custDataLst>
                  <p:tags r:id="rId3"/>
                </p:custDataLst>
              </p:nvPr>
            </p:nvSpPr>
            <p:spPr>
              <a:xfrm>
                <a:off x="6471729" y="0"/>
                <a:ext cx="4498061" cy="2192408"/>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42"/>
              <p:cNvSpPr/>
              <p:nvPr userDrawn="1">
                <p:custDataLst>
                  <p:tags r:id="rId4"/>
                </p:custDataLst>
              </p:nvPr>
            </p:nvSpPr>
            <p:spPr>
              <a:xfrm>
                <a:off x="1465625" y="5164237"/>
                <a:ext cx="3559491" cy="1693763"/>
              </a:xfrm>
              <a:custGeom>
                <a:avLst/>
                <a:gdLst>
                  <a:gd name="connsiteX0" fmla="*/ 1779745 w 3559491"/>
                  <a:gd name="connsiteY0" fmla="*/ 0 h 1693763"/>
                  <a:gd name="connsiteX1" fmla="*/ 3554851 w 3559491"/>
                  <a:gd name="connsiteY1" fmla="*/ 1601882 h 1693763"/>
                  <a:gd name="connsiteX2" fmla="*/ 3559491 w 3559491"/>
                  <a:gd name="connsiteY2" fmla="*/ 1693763 h 1693763"/>
                  <a:gd name="connsiteX3" fmla="*/ 0 w 3559491"/>
                  <a:gd name="connsiteY3" fmla="*/ 1693763 h 1693763"/>
                  <a:gd name="connsiteX4" fmla="*/ 4639 w 3559491"/>
                  <a:gd name="connsiteY4" fmla="*/ 1601882 h 1693763"/>
                  <a:gd name="connsiteX5" fmla="*/ 1779745 w 3559491"/>
                  <a:gd name="connsiteY5" fmla="*/ 0 h 16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491" h="1693763">
                    <a:moveTo>
                      <a:pt x="1779745" y="0"/>
                    </a:moveTo>
                    <a:cubicBezTo>
                      <a:pt x="2703606" y="0"/>
                      <a:pt x="3463476" y="702129"/>
                      <a:pt x="3554851" y="1601882"/>
                    </a:cubicBezTo>
                    <a:lnTo>
                      <a:pt x="3559491" y="1693763"/>
                    </a:lnTo>
                    <a:lnTo>
                      <a:pt x="0" y="1693763"/>
                    </a:lnTo>
                    <a:lnTo>
                      <a:pt x="4639" y="1601882"/>
                    </a:lnTo>
                    <a:cubicBezTo>
                      <a:pt x="96014" y="702129"/>
                      <a:pt x="855884" y="0"/>
                      <a:pt x="1779745" y="0"/>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p:cNvSpPr/>
              <p:nvPr userDrawn="1">
                <p:custDataLst>
                  <p:tags r:id="rId5"/>
                </p:custDataLst>
              </p:nvPr>
            </p:nvSpPr>
            <p:spPr>
              <a:xfrm>
                <a:off x="1074934" y="0"/>
                <a:ext cx="2379466" cy="1660525"/>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userDrawn="1">
                <p:custDataLst>
                  <p:tags r:id="rId6"/>
                </p:custDataLst>
              </p:nvPr>
            </p:nvSpPr>
            <p:spPr>
              <a:xfrm>
                <a:off x="8075999" y="5283200"/>
                <a:ext cx="3168263" cy="158496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userDrawn="1"/>
          </p:nvGrpSpPr>
          <p:grpSpPr>
            <a:xfrm>
              <a:off x="383382" y="4958557"/>
              <a:ext cx="521493" cy="428627"/>
              <a:chOff x="383382" y="4958557"/>
              <a:chExt cx="521493" cy="428627"/>
            </a:xfrm>
          </p:grpSpPr>
          <p:cxnSp>
            <p:nvCxnSpPr>
              <p:cNvPr id="39" name="直接连接符 38"/>
              <p:cNvCxnSpPr/>
              <p:nvPr userDrawn="1">
                <p:custDataLst>
                  <p:tags r:id="rId7"/>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userDrawn="1">
                <p:custDataLst>
                  <p:tags r:id="rId8"/>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userDrawn="1">
                <p:custDataLst>
                  <p:tags r:id="rId9"/>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userDrawn="1"/>
          </p:nvGrpSpPr>
          <p:grpSpPr>
            <a:xfrm rot="5400000">
              <a:off x="7319943" y="6431755"/>
              <a:ext cx="423862" cy="428627"/>
              <a:chOff x="383382" y="4958557"/>
              <a:chExt cx="521493" cy="428627"/>
            </a:xfrm>
          </p:grpSpPr>
          <p:cxnSp>
            <p:nvCxnSpPr>
              <p:cNvPr id="36" name="直接连接符 35"/>
              <p:cNvCxnSpPr/>
              <p:nvPr userDrawn="1">
                <p:custDataLst>
                  <p:tags r:id="rId10"/>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userDrawn="1">
                <p:custDataLst>
                  <p:tags r:id="rId11"/>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userDrawn="1">
                <p:custDataLst>
                  <p:tags r:id="rId12"/>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userDrawn="1"/>
          </p:nvGrpSpPr>
          <p:grpSpPr>
            <a:xfrm rot="5400000">
              <a:off x="5744084" y="14288"/>
              <a:ext cx="457202" cy="428627"/>
              <a:chOff x="383382" y="4958557"/>
              <a:chExt cx="521493" cy="428627"/>
            </a:xfrm>
          </p:grpSpPr>
          <p:cxnSp>
            <p:nvCxnSpPr>
              <p:cNvPr id="33" name="直接连接符 32"/>
              <p:cNvCxnSpPr/>
              <p:nvPr userDrawn="1">
                <p:custDataLst>
                  <p:tags r:id="rId13"/>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14"/>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custDataLst>
                  <p:tags r:id="rId15"/>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userDrawn="1"/>
          </p:nvGrpSpPr>
          <p:grpSpPr>
            <a:xfrm>
              <a:off x="1844952" y="1028704"/>
              <a:ext cx="8494436" cy="1579353"/>
              <a:chOff x="1844952" y="1028704"/>
              <a:chExt cx="8494436" cy="1579353"/>
            </a:xfrm>
          </p:grpSpPr>
          <p:cxnSp>
            <p:nvCxnSpPr>
              <p:cNvPr id="30" name="直接连接符 29"/>
              <p:cNvCxnSpPr/>
              <p:nvPr userDrawn="1">
                <p:custDataLst>
                  <p:tags r:id="rId16"/>
                </p:custDataLst>
              </p:nvPr>
            </p:nvCxnSpPr>
            <p:spPr>
              <a:xfrm flipV="1">
                <a:off x="1881257"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userDrawn="1">
                <p:custDataLst>
                  <p:tags r:id="rId17"/>
                </p:custDataLst>
              </p:nvPr>
            </p:nvCxnSpPr>
            <p:spPr>
              <a:xfrm flipV="1">
                <a:off x="10308674"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18"/>
                </p:custDataLst>
              </p:nvPr>
            </p:nvCxnSpPr>
            <p:spPr>
              <a:xfrm flipH="1">
                <a:off x="1844952" y="1028704"/>
                <a:ext cx="8494436" cy="0"/>
              </a:xfrm>
              <a:prstGeom prst="line">
                <a:avLst/>
              </a:prstGeom>
              <a:ln w="63500">
                <a:gradFill flip="none" rotWithShape="1">
                  <a:gsLst>
                    <a:gs pos="0">
                      <a:schemeClr val="accent1"/>
                    </a:gs>
                    <a:gs pos="58000">
                      <a:schemeClr val="accent1">
                        <a:lumMod val="40000"/>
                        <a:lumOff val="60000"/>
                      </a:schemeClr>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userDrawn="1"/>
          </p:nvGrpSpPr>
          <p:grpSpPr>
            <a:xfrm flipV="1">
              <a:off x="1844952" y="4074976"/>
              <a:ext cx="8494436" cy="1975897"/>
              <a:chOff x="1844952" y="1028704"/>
              <a:chExt cx="8494436" cy="1579353"/>
            </a:xfrm>
          </p:grpSpPr>
          <p:cxnSp>
            <p:nvCxnSpPr>
              <p:cNvPr id="27" name="直接连接符 26"/>
              <p:cNvCxnSpPr/>
              <p:nvPr userDrawn="1">
                <p:custDataLst>
                  <p:tags r:id="rId19"/>
                </p:custDataLst>
              </p:nvPr>
            </p:nvCxnSpPr>
            <p:spPr>
              <a:xfrm flipV="1">
                <a:off x="1881257"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custDataLst>
                  <p:tags r:id="rId20"/>
                </p:custDataLst>
              </p:nvPr>
            </p:nvCxnSpPr>
            <p:spPr>
              <a:xfrm flipV="1">
                <a:off x="10308674"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21"/>
                </p:custDataLst>
              </p:nvPr>
            </p:nvCxnSpPr>
            <p:spPr>
              <a:xfrm flipH="1">
                <a:off x="1844952" y="1028704"/>
                <a:ext cx="8494436" cy="0"/>
              </a:xfrm>
              <a:prstGeom prst="line">
                <a:avLst/>
              </a:prstGeom>
              <a:ln w="63500">
                <a:gradFill flip="none" rotWithShape="1">
                  <a:gsLst>
                    <a:gs pos="0">
                      <a:schemeClr val="accent1"/>
                    </a:gs>
                    <a:gs pos="58000">
                      <a:schemeClr val="accent1">
                        <a:lumMod val="40000"/>
                        <a:lumOff val="60000"/>
                      </a:schemeClr>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grpSp>
      </p:grpSp>
      <p:sp>
        <p:nvSpPr>
          <p:cNvPr id="2" name="标题 1"/>
          <p:cNvSpPr>
            <a:spLocks noGrp="1"/>
          </p:cNvSpPr>
          <p:nvPr>
            <p:ph type="title"/>
            <p:custDataLst>
              <p:tags r:id="rId2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2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24"/>
            </p:custDataLst>
          </p:nvPr>
        </p:nvSpPr>
        <p:spPr/>
        <p:txBody>
          <a:bodyPr/>
          <a:lstStyle/>
          <a:p>
            <a:endParaRPr lang="zh-CN" altLang="en-US"/>
          </a:p>
        </p:txBody>
      </p:sp>
      <p:sp>
        <p:nvSpPr>
          <p:cNvPr id="5" name="灯片编号占位符 4"/>
          <p:cNvSpPr>
            <a:spLocks noGrp="1"/>
          </p:cNvSpPr>
          <p:nvPr>
            <p:ph type="sldNum" sz="quarter" idx="12"/>
            <p:custDataLst>
              <p:tags r:id="rId2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2"/>
            </p:custDataLst>
          </p:nvPr>
        </p:nvGrpSpPr>
        <p:grpSpPr>
          <a:xfrm>
            <a:off x="157618" y="443230"/>
            <a:ext cx="11674475" cy="6414770"/>
            <a:chOff x="157618" y="443230"/>
            <a:chExt cx="11674475" cy="6414770"/>
          </a:xfrm>
        </p:grpSpPr>
        <p:grpSp>
          <p:nvGrpSpPr>
            <p:cNvPr id="22" name="组合 21"/>
            <p:cNvGrpSpPr/>
            <p:nvPr userDrawn="1"/>
          </p:nvGrpSpPr>
          <p:grpSpPr>
            <a:xfrm>
              <a:off x="11310600" y="443230"/>
              <a:ext cx="521493" cy="428627"/>
              <a:chOff x="383382" y="4958557"/>
              <a:chExt cx="521493" cy="428627"/>
            </a:xfrm>
          </p:grpSpPr>
          <p:cxnSp>
            <p:nvCxnSpPr>
              <p:cNvPr id="24" name="直接连接符 23"/>
              <p:cNvCxnSpPr/>
              <p:nvPr userDrawn="1">
                <p:custDataLst>
                  <p:tags r:id="rId3"/>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custDataLst>
                  <p:tags r:id="rId4"/>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custDataLst>
                  <p:tags r:id="rId5"/>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3" name="任意多边形: 形状 22"/>
            <p:cNvSpPr/>
            <p:nvPr userDrawn="1">
              <p:custDataLst>
                <p:tags r:id="rId6"/>
              </p:custDataLst>
            </p:nvPr>
          </p:nvSpPr>
          <p:spPr>
            <a:xfrm rot="10800000">
              <a:off x="157618" y="6154057"/>
              <a:ext cx="1444247" cy="703943"/>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7"/>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1"/>
            </p:custDataLst>
          </p:nvPr>
        </p:nvSpPr>
        <p:spPr/>
        <p:txBody>
          <a:bodyPr/>
          <a:lstStyle/>
          <a:p>
            <a:endParaRPr lang="zh-CN" altLang="en-US" dirty="0"/>
          </a:p>
        </p:txBody>
      </p:sp>
      <p:sp>
        <p:nvSpPr>
          <p:cNvPr id="7" name="灯片编号占位符 6"/>
          <p:cNvSpPr>
            <a:spLocks noGrp="1"/>
          </p:cNvSpPr>
          <p:nvPr>
            <p:ph type="sldNum" sz="quarter" idx="12"/>
            <p:custDataLst>
              <p:tags r:id="rId12"/>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33" name="组合 32"/>
          <p:cNvGrpSpPr/>
          <p:nvPr userDrawn="1">
            <p:custDataLst>
              <p:tags r:id="rId2"/>
            </p:custDataLst>
          </p:nvPr>
        </p:nvGrpSpPr>
        <p:grpSpPr>
          <a:xfrm>
            <a:off x="292800" y="304200"/>
            <a:ext cx="11606400" cy="6249600"/>
            <a:chOff x="292800" y="304200"/>
            <a:chExt cx="11606400" cy="6249600"/>
          </a:xfrm>
        </p:grpSpPr>
        <p:sp>
          <p:nvSpPr>
            <p:cNvPr id="34" name="矩形 33"/>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userDrawn="1"/>
          </p:nvGrpSpPr>
          <p:grpSpPr>
            <a:xfrm>
              <a:off x="11407368" y="450850"/>
              <a:ext cx="379005" cy="311513"/>
              <a:chOff x="383382" y="4958557"/>
              <a:chExt cx="521493" cy="428627"/>
            </a:xfrm>
          </p:grpSpPr>
          <p:cxnSp>
            <p:nvCxnSpPr>
              <p:cNvPr id="37" name="直接连接符 36"/>
              <p:cNvCxnSpPr/>
              <p:nvPr userDrawn="1">
                <p:custDataLst>
                  <p:tags r:id="rId4"/>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userDrawn="1">
                <p:custDataLst>
                  <p:tags r:id="rId5"/>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userDrawn="1">
                <p:custDataLst>
                  <p:tags r:id="rId6"/>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6" name="任意多边形: 形状 35"/>
            <p:cNvSpPr/>
            <p:nvPr userDrawn="1">
              <p:custDataLst>
                <p:tags r:id="rId7"/>
              </p:custDataLst>
            </p:nvPr>
          </p:nvSpPr>
          <p:spPr>
            <a:xfrm rot="10800000">
              <a:off x="398278" y="5849857"/>
              <a:ext cx="1444247" cy="703943"/>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竖排标题 1"/>
          <p:cNvSpPr>
            <a:spLocks noGrp="1"/>
          </p:cNvSpPr>
          <p:nvPr>
            <p:ph type="title" orient="vert"/>
            <p:custDataLst>
              <p:tags r:id="rId8"/>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p>
            <a:endParaRPr lang="zh-CN" altLang="en-US"/>
          </a:p>
        </p:txBody>
      </p:sp>
      <p:sp>
        <p:nvSpPr>
          <p:cNvPr id="6" name="灯片编号占位符 5"/>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20" name="组合 19"/>
          <p:cNvGrpSpPr/>
          <p:nvPr userDrawn="1">
            <p:custDataLst>
              <p:tags r:id="rId2"/>
            </p:custDataLst>
          </p:nvPr>
        </p:nvGrpSpPr>
        <p:grpSpPr>
          <a:xfrm>
            <a:off x="292800" y="304200"/>
            <a:ext cx="11606400" cy="6249600"/>
            <a:chOff x="292800" y="304200"/>
            <a:chExt cx="11606400" cy="6249600"/>
          </a:xfrm>
        </p:grpSpPr>
        <p:sp>
          <p:nvSpPr>
            <p:cNvPr id="21" name="矩形 20"/>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userDrawn="1"/>
          </p:nvGrpSpPr>
          <p:grpSpPr>
            <a:xfrm>
              <a:off x="11407368" y="450850"/>
              <a:ext cx="379005" cy="311513"/>
              <a:chOff x="383382" y="4958557"/>
              <a:chExt cx="521493" cy="428627"/>
            </a:xfrm>
          </p:grpSpPr>
          <p:cxnSp>
            <p:nvCxnSpPr>
              <p:cNvPr id="24" name="直接连接符 23"/>
              <p:cNvCxnSpPr/>
              <p:nvPr userDrawn="1">
                <p:custDataLst>
                  <p:tags r:id="rId4"/>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custDataLst>
                  <p:tags r:id="rId5"/>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custDataLst>
                  <p:tags r:id="rId6"/>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3" name="任意多边形: 形状 22"/>
            <p:cNvSpPr/>
            <p:nvPr userDrawn="1">
              <p:custDataLst>
                <p:tags r:id="rId7"/>
              </p:custDataLst>
            </p:nvPr>
          </p:nvSpPr>
          <p:spPr>
            <a:xfrm rot="10800000">
              <a:off x="398278" y="5849857"/>
              <a:ext cx="1444247" cy="703943"/>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defRPr>
            </a:lvl1pPr>
            <a:lvl2pPr>
              <a:defRPr baseline="0">
                <a:solidFill>
                  <a:schemeClr val="tx1">
                    <a:lumMod val="85000"/>
                    <a:lumOff val="15000"/>
                  </a:schemeClr>
                </a:solidFill>
                <a:latin typeface="Arial" panose="020B0604020202020204" pitchFamily="34" charset="0"/>
              </a:defRPr>
            </a:lvl2pPr>
            <a:lvl3pPr>
              <a:defRPr baseline="0">
                <a:solidFill>
                  <a:schemeClr val="tx1">
                    <a:lumMod val="85000"/>
                    <a:lumOff val="15000"/>
                  </a:schemeClr>
                </a:solidFill>
                <a:latin typeface="Arial" panose="020B0604020202020204" pitchFamily="34" charset="0"/>
              </a:defRPr>
            </a:lvl3pPr>
            <a:lvl4pPr>
              <a:defRPr baseline="0">
                <a:solidFill>
                  <a:schemeClr val="tx1">
                    <a:lumMod val="85000"/>
                    <a:lumOff val="15000"/>
                  </a:schemeClr>
                </a:solidFill>
                <a:latin typeface="Arial" panose="020B0604020202020204" pitchFamily="34" charset="0"/>
              </a:defRPr>
            </a:lvl4pPr>
            <a:lvl5pPr>
              <a:defRPr baseline="0">
                <a:solidFill>
                  <a:schemeClr val="tx1">
                    <a:lumMod val="85000"/>
                    <a:lumOff val="1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cxnSp>
        <p:nvCxnSpPr>
          <p:cNvPr id="36" name="直接连接符 35"/>
          <p:cNvCxnSpPr/>
          <p:nvPr userDrawn="1">
            <p:custDataLst>
              <p:tags r:id="rId2"/>
            </p:custDataLst>
          </p:nvPr>
        </p:nvCxnSpPr>
        <p:spPr>
          <a:xfrm>
            <a:off x="5538533" y="4074977"/>
            <a:ext cx="1114934"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custDataLst>
              <p:tags r:id="rId3"/>
            </p:custDataLst>
          </p:nvPr>
        </p:nvGrpSpPr>
        <p:grpSpPr>
          <a:xfrm>
            <a:off x="383382" y="0"/>
            <a:ext cx="10860880" cy="6868160"/>
            <a:chOff x="383382" y="0"/>
            <a:chExt cx="10860880" cy="6868160"/>
          </a:xfrm>
        </p:grpSpPr>
        <p:grpSp>
          <p:nvGrpSpPr>
            <p:cNvPr id="11" name="组合 10"/>
            <p:cNvGrpSpPr/>
            <p:nvPr userDrawn="1"/>
          </p:nvGrpSpPr>
          <p:grpSpPr>
            <a:xfrm>
              <a:off x="1074934" y="0"/>
              <a:ext cx="10169328" cy="6868160"/>
              <a:chOff x="1074934" y="0"/>
              <a:chExt cx="10169328" cy="6868160"/>
            </a:xfrm>
          </p:grpSpPr>
          <p:sp>
            <p:nvSpPr>
              <p:cNvPr id="32" name="任意多边形: 形状 31"/>
              <p:cNvSpPr/>
              <p:nvPr userDrawn="1">
                <p:custDataLst>
                  <p:tags r:id="rId4"/>
                </p:custDataLst>
              </p:nvPr>
            </p:nvSpPr>
            <p:spPr>
              <a:xfrm>
                <a:off x="6471729" y="0"/>
                <a:ext cx="4498061" cy="2192408"/>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userDrawn="1">
                <p:custDataLst>
                  <p:tags r:id="rId5"/>
                </p:custDataLst>
              </p:nvPr>
            </p:nvSpPr>
            <p:spPr>
              <a:xfrm>
                <a:off x="1465625" y="5164237"/>
                <a:ext cx="3559491" cy="1693763"/>
              </a:xfrm>
              <a:custGeom>
                <a:avLst/>
                <a:gdLst>
                  <a:gd name="connsiteX0" fmla="*/ 1779745 w 3559491"/>
                  <a:gd name="connsiteY0" fmla="*/ 0 h 1693763"/>
                  <a:gd name="connsiteX1" fmla="*/ 3554851 w 3559491"/>
                  <a:gd name="connsiteY1" fmla="*/ 1601882 h 1693763"/>
                  <a:gd name="connsiteX2" fmla="*/ 3559491 w 3559491"/>
                  <a:gd name="connsiteY2" fmla="*/ 1693763 h 1693763"/>
                  <a:gd name="connsiteX3" fmla="*/ 0 w 3559491"/>
                  <a:gd name="connsiteY3" fmla="*/ 1693763 h 1693763"/>
                  <a:gd name="connsiteX4" fmla="*/ 4639 w 3559491"/>
                  <a:gd name="connsiteY4" fmla="*/ 1601882 h 1693763"/>
                  <a:gd name="connsiteX5" fmla="*/ 1779745 w 3559491"/>
                  <a:gd name="connsiteY5" fmla="*/ 0 h 16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491" h="1693763">
                    <a:moveTo>
                      <a:pt x="1779745" y="0"/>
                    </a:moveTo>
                    <a:cubicBezTo>
                      <a:pt x="2703606" y="0"/>
                      <a:pt x="3463476" y="702129"/>
                      <a:pt x="3554851" y="1601882"/>
                    </a:cubicBezTo>
                    <a:lnTo>
                      <a:pt x="3559491" y="1693763"/>
                    </a:lnTo>
                    <a:lnTo>
                      <a:pt x="0" y="1693763"/>
                    </a:lnTo>
                    <a:lnTo>
                      <a:pt x="4639" y="1601882"/>
                    </a:lnTo>
                    <a:cubicBezTo>
                      <a:pt x="96014" y="702129"/>
                      <a:pt x="855884" y="0"/>
                      <a:pt x="1779745" y="0"/>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p:cNvSpPr/>
              <p:nvPr userDrawn="1">
                <p:custDataLst>
                  <p:tags r:id="rId6"/>
                </p:custDataLst>
              </p:nvPr>
            </p:nvSpPr>
            <p:spPr>
              <a:xfrm>
                <a:off x="1074934" y="0"/>
                <a:ext cx="2379466" cy="1660525"/>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userDrawn="1">
                <p:custDataLst>
                  <p:tags r:id="rId7"/>
                </p:custDataLst>
              </p:nvPr>
            </p:nvSpPr>
            <p:spPr>
              <a:xfrm>
                <a:off x="8075999" y="5283200"/>
                <a:ext cx="3168263" cy="158496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userDrawn="1"/>
          </p:nvGrpSpPr>
          <p:grpSpPr>
            <a:xfrm>
              <a:off x="383382" y="4958557"/>
              <a:ext cx="521493" cy="428627"/>
              <a:chOff x="383382" y="4958557"/>
              <a:chExt cx="521493" cy="428627"/>
            </a:xfrm>
          </p:grpSpPr>
          <p:cxnSp>
            <p:nvCxnSpPr>
              <p:cNvPr id="29" name="直接连接符 28"/>
              <p:cNvCxnSpPr/>
              <p:nvPr userDrawn="1">
                <p:custDataLst>
                  <p:tags r:id="rId8"/>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9"/>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userDrawn="1">
                <p:custDataLst>
                  <p:tags r:id="rId10"/>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userDrawn="1"/>
          </p:nvGrpSpPr>
          <p:grpSpPr>
            <a:xfrm rot="5400000">
              <a:off x="7319943" y="6431755"/>
              <a:ext cx="423862" cy="428627"/>
              <a:chOff x="383382" y="4958557"/>
              <a:chExt cx="521493" cy="428627"/>
            </a:xfrm>
          </p:grpSpPr>
          <p:cxnSp>
            <p:nvCxnSpPr>
              <p:cNvPr id="26" name="直接连接符 25"/>
              <p:cNvCxnSpPr/>
              <p:nvPr userDrawn="1">
                <p:custDataLst>
                  <p:tags r:id="rId11"/>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custDataLst>
                  <p:tags r:id="rId12"/>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custDataLst>
                  <p:tags r:id="rId13"/>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userDrawn="1"/>
          </p:nvGrpSpPr>
          <p:grpSpPr>
            <a:xfrm rot="5400000">
              <a:off x="5744084" y="14288"/>
              <a:ext cx="457202" cy="428627"/>
              <a:chOff x="383382" y="4958557"/>
              <a:chExt cx="521493" cy="428627"/>
            </a:xfrm>
          </p:grpSpPr>
          <p:cxnSp>
            <p:nvCxnSpPr>
              <p:cNvPr id="23" name="直接连接符 22"/>
              <p:cNvCxnSpPr/>
              <p:nvPr userDrawn="1">
                <p:custDataLst>
                  <p:tags r:id="rId14"/>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custDataLst>
                  <p:tags r:id="rId15"/>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custDataLst>
                  <p:tags r:id="rId16"/>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userDrawn="1"/>
          </p:nvGrpSpPr>
          <p:grpSpPr>
            <a:xfrm>
              <a:off x="1844952" y="1028704"/>
              <a:ext cx="8494436" cy="1579353"/>
              <a:chOff x="1844952" y="1028704"/>
              <a:chExt cx="8494436" cy="1579353"/>
            </a:xfrm>
          </p:grpSpPr>
          <p:cxnSp>
            <p:nvCxnSpPr>
              <p:cNvPr id="20" name="直接连接符 19"/>
              <p:cNvCxnSpPr/>
              <p:nvPr userDrawn="1">
                <p:custDataLst>
                  <p:tags r:id="rId17"/>
                </p:custDataLst>
              </p:nvPr>
            </p:nvCxnSpPr>
            <p:spPr>
              <a:xfrm flipV="1">
                <a:off x="1881257"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18"/>
                </p:custDataLst>
              </p:nvPr>
            </p:nvCxnSpPr>
            <p:spPr>
              <a:xfrm flipV="1">
                <a:off x="10308674"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custDataLst>
                  <p:tags r:id="rId19"/>
                </p:custDataLst>
              </p:nvPr>
            </p:nvCxnSpPr>
            <p:spPr>
              <a:xfrm flipH="1">
                <a:off x="1844952" y="1028704"/>
                <a:ext cx="8494436" cy="0"/>
              </a:xfrm>
              <a:prstGeom prst="line">
                <a:avLst/>
              </a:prstGeom>
              <a:ln w="63500">
                <a:gradFill flip="none" rotWithShape="1">
                  <a:gsLst>
                    <a:gs pos="0">
                      <a:schemeClr val="accent1"/>
                    </a:gs>
                    <a:gs pos="58000">
                      <a:schemeClr val="accent1">
                        <a:lumMod val="40000"/>
                        <a:lumOff val="60000"/>
                      </a:schemeClr>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flipV="1">
              <a:off x="1844952" y="4074976"/>
              <a:ext cx="8494436" cy="1975897"/>
              <a:chOff x="1844952" y="1028704"/>
              <a:chExt cx="8494436" cy="1579353"/>
            </a:xfrm>
          </p:grpSpPr>
          <p:cxnSp>
            <p:nvCxnSpPr>
              <p:cNvPr id="17" name="直接连接符 16"/>
              <p:cNvCxnSpPr/>
              <p:nvPr userDrawn="1">
                <p:custDataLst>
                  <p:tags r:id="rId20"/>
                </p:custDataLst>
              </p:nvPr>
            </p:nvCxnSpPr>
            <p:spPr>
              <a:xfrm flipV="1">
                <a:off x="1881257"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custDataLst>
                  <p:tags r:id="rId21"/>
                </p:custDataLst>
              </p:nvPr>
            </p:nvCxnSpPr>
            <p:spPr>
              <a:xfrm flipV="1">
                <a:off x="10308674" y="1057553"/>
                <a:ext cx="0" cy="155050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custDataLst>
                  <p:tags r:id="rId22"/>
                </p:custDataLst>
              </p:nvPr>
            </p:nvCxnSpPr>
            <p:spPr>
              <a:xfrm flipH="1">
                <a:off x="1844952" y="1028704"/>
                <a:ext cx="8494436" cy="0"/>
              </a:xfrm>
              <a:prstGeom prst="line">
                <a:avLst/>
              </a:prstGeom>
              <a:ln w="63500">
                <a:gradFill flip="none" rotWithShape="1">
                  <a:gsLst>
                    <a:gs pos="0">
                      <a:schemeClr val="accent1"/>
                    </a:gs>
                    <a:gs pos="58000">
                      <a:schemeClr val="accent1">
                        <a:lumMod val="40000"/>
                        <a:lumOff val="60000"/>
                      </a:schemeClr>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grpSp>
      </p:grpSp>
      <p:sp>
        <p:nvSpPr>
          <p:cNvPr id="3" name="日期占位符 2"/>
          <p:cNvSpPr>
            <a:spLocks noGrp="1"/>
          </p:cNvSpPr>
          <p:nvPr>
            <p:ph type="dt" sz="half" idx="10"/>
            <p:custDataLst>
              <p:tags r:id="rId2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24"/>
            </p:custDataLst>
          </p:nvPr>
        </p:nvSpPr>
        <p:spPr/>
        <p:txBody>
          <a:bodyPr/>
          <a:lstStyle/>
          <a:p>
            <a:endParaRPr lang="zh-CN" altLang="en-US"/>
          </a:p>
        </p:txBody>
      </p:sp>
      <p:sp>
        <p:nvSpPr>
          <p:cNvPr id="5" name="灯片编号占位符 4"/>
          <p:cNvSpPr>
            <a:spLocks noGrp="1"/>
          </p:cNvSpPr>
          <p:nvPr>
            <p:ph type="sldNum" sz="quarter" idx="12"/>
            <p:custDataLst>
              <p:tags r:id="rId25"/>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26"/>
            </p:custDataLst>
          </p:nvPr>
        </p:nvSpPr>
        <p:spPr>
          <a:xfrm>
            <a:off x="2815573" y="2943093"/>
            <a:ext cx="6560820" cy="1014730"/>
          </a:xfrm>
        </p:spPr>
        <p:txBody>
          <a:bodyPr vert="horz" lIns="90170" tIns="46990" rIns="90170" bIns="46990" rtlCol="0" anchor="b" anchorCtr="0">
            <a:norm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单击此处编辑标题</a:t>
            </a:r>
            <a:endParaRPr dirty="0">
              <a:sym typeface="+mn-ea"/>
            </a:endParaRPr>
          </a:p>
        </p:txBody>
      </p:sp>
      <p:sp>
        <p:nvSpPr>
          <p:cNvPr id="9" name="文本占位符 8"/>
          <p:cNvSpPr>
            <a:spLocks noGrp="1"/>
          </p:cNvSpPr>
          <p:nvPr>
            <p:ph type="body" sz="quarter" idx="13"/>
            <p:custDataLst>
              <p:tags r:id="rId27"/>
            </p:custDataLst>
          </p:nvPr>
        </p:nvSpPr>
        <p:spPr>
          <a:xfrm>
            <a:off x="2815573" y="4232960"/>
            <a:ext cx="6560820" cy="803497"/>
          </a:xfrm>
        </p:spPr>
        <p:txBody>
          <a:bodyPr lIns="90170" tIns="46990" rIns="90170" bIns="46990">
            <a:normAutofit/>
          </a:bodyPr>
          <a:lstStyle>
            <a:lvl1pPr marL="0" indent="0" algn="ctr">
              <a:buNone/>
              <a:defRPr sz="2000" baseline="0">
                <a:solidFill>
                  <a:schemeClr val="tx1">
                    <a:lumMod val="85000"/>
                    <a:lumOff val="15000"/>
                  </a:schemeClr>
                </a:solidFill>
                <a:latin typeface="Arial" panose="020B0604020202020204" pitchFamily="34"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rot="0">
            <a:off x="11310620" y="443230"/>
            <a:ext cx="521335" cy="428625"/>
            <a:chOff x="383382" y="4958557"/>
            <a:chExt cx="521493" cy="428627"/>
          </a:xfrm>
        </p:grpSpPr>
        <p:cxnSp>
          <p:nvCxnSpPr>
            <p:cNvPr id="15" name="直接连接符 14"/>
            <p:cNvCxnSpPr/>
            <p:nvPr userDrawn="1">
              <p:custDataLst>
                <p:tags r:id="rId3"/>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4"/>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5"/>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8" name="任意多边形: 形状 17"/>
          <p:cNvSpPr/>
          <p:nvPr userDrawn="1">
            <p:custDataLst>
              <p:tags r:id="rId6"/>
            </p:custDataLst>
          </p:nvPr>
        </p:nvSpPr>
        <p:spPr>
          <a:xfrm rot="10800000">
            <a:off x="157480" y="6153785"/>
            <a:ext cx="1443990" cy="704215"/>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userDrawn="1">
            <p:custDataLst>
              <p:tags r:id="rId3"/>
            </p:custDataLst>
          </p:nvPr>
        </p:nvGrpSpPr>
        <p:grpSpPr>
          <a:xfrm rot="0">
            <a:off x="11407140" y="450850"/>
            <a:ext cx="379095" cy="311785"/>
            <a:chOff x="383382" y="4958557"/>
            <a:chExt cx="521493" cy="428627"/>
          </a:xfrm>
        </p:grpSpPr>
        <p:cxnSp>
          <p:nvCxnSpPr>
            <p:cNvPr id="24" name="直接连接符 23"/>
            <p:cNvCxnSpPr/>
            <p:nvPr userDrawn="1">
              <p:custDataLst>
                <p:tags r:id="rId4"/>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custDataLst>
                <p:tags r:id="rId5"/>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custDataLst>
                <p:tags r:id="rId6"/>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3" name="任意多边形: 形状 22"/>
          <p:cNvSpPr/>
          <p:nvPr userDrawn="1">
            <p:custDataLst>
              <p:tags r:id="rId7"/>
            </p:custDataLst>
          </p:nvPr>
        </p:nvSpPr>
        <p:spPr>
          <a:xfrm rot="10800000">
            <a:off x="398145" y="5849620"/>
            <a:ext cx="1443990" cy="704215"/>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userDrawn="1">
            <p:ph type="title" hasCustomPrompt="1"/>
            <p:custDataLst>
              <p:tags r:id="rId8"/>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userDrawn="1">
            <p:ph sz="quarter" idx="13"/>
            <p:custDataLst>
              <p:tags r:id="rId9"/>
            </p:custDataLst>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userDrawn="1">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1"/>
            </p:custDataLst>
          </p:nvPr>
        </p:nvSpPr>
        <p:spPr/>
        <p:txBody>
          <a:bodyPr/>
          <a:lstStyle/>
          <a:p>
            <a:endParaRPr lang="zh-CN" altLang="en-US" dirty="0"/>
          </a:p>
        </p:txBody>
      </p:sp>
      <p:sp>
        <p:nvSpPr>
          <p:cNvPr id="5" name="灯片编号占位符 4"/>
          <p:cNvSpPr>
            <a:spLocks noGrp="1"/>
          </p:cNvSpPr>
          <p:nvPr userDrawn="1">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10" name="矩形 9"/>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24" name="组合 23"/>
          <p:cNvGrpSpPr/>
          <p:nvPr userDrawn="1">
            <p:custDataLst>
              <p:tags r:id="rId3"/>
            </p:custDataLst>
          </p:nvPr>
        </p:nvGrpSpPr>
        <p:grpSpPr>
          <a:xfrm rot="0">
            <a:off x="11310620" y="443230"/>
            <a:ext cx="521335" cy="428625"/>
            <a:chOff x="383382" y="4958557"/>
            <a:chExt cx="521493" cy="428627"/>
          </a:xfrm>
        </p:grpSpPr>
        <p:cxnSp>
          <p:nvCxnSpPr>
            <p:cNvPr id="26" name="直接连接符 25"/>
            <p:cNvCxnSpPr/>
            <p:nvPr userDrawn="1">
              <p:custDataLst>
                <p:tags r:id="rId4"/>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custDataLst>
                <p:tags r:id="rId5"/>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custDataLst>
                <p:tags r:id="rId6"/>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5" name="任意多边形: 形状 24"/>
          <p:cNvSpPr/>
          <p:nvPr userDrawn="1">
            <p:custDataLst>
              <p:tags r:id="rId7"/>
            </p:custDataLst>
          </p:nvPr>
        </p:nvSpPr>
        <p:spPr>
          <a:xfrm rot="10800000">
            <a:off x="157480" y="6153785"/>
            <a:ext cx="1443990" cy="704215"/>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userDrawn="1">
            <p:ph type="title" hasCustomPrompt="1"/>
            <p:custDataLst>
              <p:tags r:id="rId8"/>
            </p:custDataLst>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userDrawn="1">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0"/>
            </p:custDataLst>
          </p:nvPr>
        </p:nvSpPr>
        <p:spPr/>
        <p:txBody>
          <a:bodyPr/>
          <a:lstStyle/>
          <a:p>
            <a:endParaRPr lang="zh-CN" altLang="en-US" dirty="0"/>
          </a:p>
        </p:txBody>
      </p:sp>
      <p:sp>
        <p:nvSpPr>
          <p:cNvPr id="5" name="灯片编号占位符 4"/>
          <p:cNvSpPr>
            <a:spLocks noGrp="1"/>
          </p:cNvSpPr>
          <p:nvPr userDrawn="1">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userDrawn="1">
            <p:ph type="body" sz="quarter" idx="13"/>
            <p:custDataLst>
              <p:tags r:id="rId12"/>
            </p:custDataLst>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userDrawn="1">
            <p:ph sz="quarter" idx="14"/>
            <p:custDataLst>
              <p:tags r:id="rId13"/>
            </p:custDataLst>
          </p:nvPr>
        </p:nvSpPr>
        <p:spPr>
          <a:xfrm>
            <a:off x="5101200" y="769938"/>
            <a:ext cx="6480000" cy="5087937"/>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2" name="组合 11"/>
          <p:cNvGrpSpPr/>
          <p:nvPr userDrawn="1">
            <p:custDataLst>
              <p:tags r:id="rId3"/>
            </p:custDataLst>
          </p:nvPr>
        </p:nvGrpSpPr>
        <p:grpSpPr>
          <a:xfrm rot="0">
            <a:off x="11310620" y="443230"/>
            <a:ext cx="521335" cy="428625"/>
            <a:chOff x="383382" y="4958557"/>
            <a:chExt cx="521493" cy="428627"/>
          </a:xfrm>
        </p:grpSpPr>
        <p:cxnSp>
          <p:nvCxnSpPr>
            <p:cNvPr id="14" name="直接连接符 13"/>
            <p:cNvCxnSpPr/>
            <p:nvPr userDrawn="1">
              <p:custDataLst>
                <p:tags r:id="rId4"/>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5"/>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6"/>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3" name="任意多边形: 形状 12"/>
          <p:cNvSpPr/>
          <p:nvPr userDrawn="1">
            <p:custDataLst>
              <p:tags r:id="rId7"/>
            </p:custDataLst>
          </p:nvPr>
        </p:nvSpPr>
        <p:spPr>
          <a:xfrm rot="10800000">
            <a:off x="157480" y="6153785"/>
            <a:ext cx="1443990" cy="704215"/>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2" name="标题 1"/>
          <p:cNvSpPr>
            <a:spLocks noGrp="1"/>
          </p:cNvSpPr>
          <p:nvPr>
            <p:ph type="title"/>
            <p:custDataLst>
              <p:tags r:id="rId8"/>
            </p:custDataLst>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3"/>
            </p:custDataLst>
          </p:nvPr>
        </p:nvSpPr>
        <p:spPr>
          <a:xfrm>
            <a:off x="612775" y="2808000"/>
            <a:ext cx="10965600" cy="34308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30" name="组合 29"/>
          <p:cNvGrpSpPr/>
          <p:nvPr userDrawn="1">
            <p:custDataLst>
              <p:tags r:id="rId3"/>
            </p:custDataLst>
          </p:nvPr>
        </p:nvGrpSpPr>
        <p:grpSpPr>
          <a:xfrm rot="0">
            <a:off x="11310620" y="443230"/>
            <a:ext cx="521335" cy="428625"/>
            <a:chOff x="383382" y="4958557"/>
            <a:chExt cx="521493" cy="428627"/>
          </a:xfrm>
        </p:grpSpPr>
        <p:cxnSp>
          <p:nvCxnSpPr>
            <p:cNvPr id="32" name="直接连接符 31"/>
            <p:cNvCxnSpPr/>
            <p:nvPr userDrawn="1">
              <p:custDataLst>
                <p:tags r:id="rId4"/>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5"/>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6"/>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1" name="任意多边形: 形状 30"/>
          <p:cNvSpPr/>
          <p:nvPr userDrawn="1">
            <p:custDataLst>
              <p:tags r:id="rId7"/>
            </p:custDataLst>
          </p:nvPr>
        </p:nvSpPr>
        <p:spPr>
          <a:xfrm rot="10800000">
            <a:off x="157480" y="6153785"/>
            <a:ext cx="1443990" cy="704215"/>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userDrawn="1">
            <p:ph type="title"/>
            <p:custDataLst>
              <p:tags r:id="rId8"/>
            </p:custDataLst>
          </p:nvPr>
        </p:nvSpPr>
        <p:spPr>
          <a:xfrm>
            <a:off x="604800" y="669600"/>
            <a:ext cx="10976400" cy="565200"/>
          </a:xfrm>
        </p:spPr>
        <p:txBody>
          <a:bodyPr anchor="ctr">
            <a:normAutofit/>
          </a:bodyPr>
          <a:lstStyle>
            <a:lvl1pPr algn="ct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userDrawn="1">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0"/>
            </p:custDataLst>
          </p:nvPr>
        </p:nvSpPr>
        <p:spPr/>
        <p:txBody>
          <a:bodyPr/>
          <a:lstStyle/>
          <a:p>
            <a:endParaRPr lang="zh-CN" altLang="en-US" dirty="0"/>
          </a:p>
        </p:txBody>
      </p:sp>
      <p:sp>
        <p:nvSpPr>
          <p:cNvPr id="5" name="灯片编号占位符 4"/>
          <p:cNvSpPr>
            <a:spLocks noGrp="1"/>
          </p:cNvSpPr>
          <p:nvPr userDrawn="1">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userDrawn="1">
            <p:ph sz="quarter" idx="13"/>
            <p:custDataLst>
              <p:tags r:id="rId12"/>
            </p:custDataLst>
          </p:nvPr>
        </p:nvSpPr>
        <p:spPr>
          <a:xfrm>
            <a:off x="604837" y="1681200"/>
            <a:ext cx="10990800" cy="3211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userDrawn="1">
            <p:ph type="body" sz="quarter" idx="14"/>
            <p:custDataLst>
              <p:tags r:id="rId13"/>
            </p:custDataLst>
          </p:nvPr>
        </p:nvSpPr>
        <p:spPr>
          <a:xfrm>
            <a:off x="594000" y="5180400"/>
            <a:ext cx="11001600" cy="10116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userDrawn="1">
            <p:ph type="title"/>
            <p:custDataLst>
              <p:tags r:id="rId3"/>
            </p:custDataLst>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userDrawn="1">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5"/>
            </p:custDataLst>
          </p:nvPr>
        </p:nvSpPr>
        <p:spPr/>
        <p:txBody>
          <a:bodyPr/>
          <a:lstStyle/>
          <a:p>
            <a:endParaRPr lang="zh-CN" altLang="en-US" dirty="0"/>
          </a:p>
        </p:txBody>
      </p:sp>
      <p:sp>
        <p:nvSpPr>
          <p:cNvPr id="5" name="灯片编号占位符 4"/>
          <p:cNvSpPr>
            <a:spLocks noGrp="1"/>
          </p:cNvSpPr>
          <p:nvPr userDrawn="1">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userDrawn="1">
            <p:ph sz="quarter" idx="13"/>
            <p:custDataLst>
              <p:tags r:id="rId7"/>
            </p:custDataLst>
          </p:nvPr>
        </p:nvSpPr>
        <p:spPr>
          <a:xfrm>
            <a:off x="579600" y="1663200"/>
            <a:ext cx="5342400" cy="28944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userDrawn="1">
            <p:ph sz="quarter" idx="14"/>
            <p:custDataLst>
              <p:tags r:id="rId8"/>
            </p:custDataLst>
          </p:nvPr>
        </p:nvSpPr>
        <p:spPr>
          <a:xfrm>
            <a:off x="6242400" y="1663200"/>
            <a:ext cx="5367600" cy="28944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userDrawn="1">
            <p:ph type="body" sz="quarter" idx="15"/>
            <p:custDataLst>
              <p:tags r:id="rId9"/>
            </p:custDataLst>
          </p:nvPr>
        </p:nvSpPr>
        <p:spPr>
          <a:xfrm>
            <a:off x="572400" y="4816800"/>
            <a:ext cx="5342400" cy="781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userDrawn="1">
            <p:ph type="body" sz="quarter" idx="16"/>
            <p:custDataLst>
              <p:tags r:id="rId10"/>
            </p:custDataLst>
          </p:nvPr>
        </p:nvSpPr>
        <p:spPr>
          <a:xfrm>
            <a:off x="6253200" y="4813200"/>
            <a:ext cx="5367600" cy="781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grpSp>
        <p:nvGrpSpPr>
          <p:cNvPr id="23" name="组合 22"/>
          <p:cNvGrpSpPr/>
          <p:nvPr userDrawn="1">
            <p:custDataLst>
              <p:tags r:id="rId11"/>
            </p:custDataLst>
          </p:nvPr>
        </p:nvGrpSpPr>
        <p:grpSpPr>
          <a:xfrm rot="0">
            <a:off x="11310620" y="443230"/>
            <a:ext cx="521335" cy="428625"/>
            <a:chOff x="383382" y="4958557"/>
            <a:chExt cx="521493" cy="428627"/>
          </a:xfrm>
        </p:grpSpPr>
        <p:cxnSp>
          <p:nvCxnSpPr>
            <p:cNvPr id="25" name="直接连接符 24"/>
            <p:cNvCxnSpPr/>
            <p:nvPr userDrawn="1">
              <p:custDataLst>
                <p:tags r:id="rId12"/>
              </p:custDataLst>
            </p:nvPr>
          </p:nvCxnSpPr>
          <p:spPr>
            <a:xfrm>
              <a:off x="383382" y="4958557"/>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custDataLst>
                <p:tags r:id="rId13"/>
              </p:custDataLst>
            </p:nvPr>
          </p:nvCxnSpPr>
          <p:spPr>
            <a:xfrm>
              <a:off x="383382" y="5172871"/>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custDataLst>
                <p:tags r:id="rId14"/>
              </p:custDataLst>
            </p:nvPr>
          </p:nvCxnSpPr>
          <p:spPr>
            <a:xfrm>
              <a:off x="383382" y="5387184"/>
              <a:ext cx="521493" cy="0"/>
            </a:xfrm>
            <a:prstGeom prst="line">
              <a:avLst/>
            </a:prstGeom>
            <a:ln w="63500">
              <a:gradFill>
                <a:gsLst>
                  <a:gs pos="0">
                    <a:schemeClr val="accent1">
                      <a:lumMod val="40000"/>
                      <a:lumOff val="60000"/>
                    </a:schemeClr>
                  </a:gs>
                  <a:gs pos="57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4" name="任意多边形: 形状 23"/>
          <p:cNvSpPr/>
          <p:nvPr userDrawn="1">
            <p:custDataLst>
              <p:tags r:id="rId15"/>
            </p:custDataLst>
          </p:nvPr>
        </p:nvSpPr>
        <p:spPr>
          <a:xfrm rot="10800000">
            <a:off x="157480" y="6153785"/>
            <a:ext cx="1443990" cy="704215"/>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63" name="任意多边形: 形状 62"/>
          <p:cNvSpPr/>
          <p:nvPr userDrawn="1">
            <p:custDataLst>
              <p:tags r:id="rId2"/>
            </p:custDataLst>
          </p:nvPr>
        </p:nvSpPr>
        <p:spPr>
          <a:xfrm>
            <a:off x="6471920" y="0"/>
            <a:ext cx="4498340" cy="2192655"/>
          </a:xfrm>
          <a:custGeom>
            <a:avLst/>
            <a:gdLst>
              <a:gd name="connsiteX0" fmla="*/ 0 w 4498061"/>
              <a:gd name="connsiteY0" fmla="*/ 0 h 2192408"/>
              <a:gd name="connsiteX1" fmla="*/ 4498061 w 4498061"/>
              <a:gd name="connsiteY1" fmla="*/ 0 h 2192408"/>
              <a:gd name="connsiteX2" fmla="*/ 4489445 w 4498061"/>
              <a:gd name="connsiteY2" fmla="*/ 170624 h 2192408"/>
              <a:gd name="connsiteX3" fmla="*/ 2249030 w 4498061"/>
              <a:gd name="connsiteY3" fmla="*/ 2192408 h 2192408"/>
              <a:gd name="connsiteX4" fmla="*/ 8615 w 4498061"/>
              <a:gd name="connsiteY4" fmla="*/ 170624 h 219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061" h="2192408">
                <a:moveTo>
                  <a:pt x="0" y="0"/>
                </a:moveTo>
                <a:lnTo>
                  <a:pt x="4498061" y="0"/>
                </a:lnTo>
                <a:lnTo>
                  <a:pt x="4489445" y="170624"/>
                </a:lnTo>
                <a:cubicBezTo>
                  <a:pt x="4374118" y="1306230"/>
                  <a:pt x="3415063" y="2192408"/>
                  <a:pt x="2249030" y="2192408"/>
                </a:cubicBezTo>
                <a:cubicBezTo>
                  <a:pt x="1082998" y="2192408"/>
                  <a:pt x="123943" y="1306230"/>
                  <a:pt x="8615" y="170624"/>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形状 63"/>
          <p:cNvSpPr/>
          <p:nvPr userDrawn="1">
            <p:custDataLst>
              <p:tags r:id="rId3"/>
            </p:custDataLst>
          </p:nvPr>
        </p:nvSpPr>
        <p:spPr>
          <a:xfrm>
            <a:off x="1465580" y="5164455"/>
            <a:ext cx="3559175" cy="1693545"/>
          </a:xfrm>
          <a:custGeom>
            <a:avLst/>
            <a:gdLst>
              <a:gd name="connsiteX0" fmla="*/ 1779745 w 3559491"/>
              <a:gd name="connsiteY0" fmla="*/ 0 h 1693763"/>
              <a:gd name="connsiteX1" fmla="*/ 3554851 w 3559491"/>
              <a:gd name="connsiteY1" fmla="*/ 1601882 h 1693763"/>
              <a:gd name="connsiteX2" fmla="*/ 3559491 w 3559491"/>
              <a:gd name="connsiteY2" fmla="*/ 1693763 h 1693763"/>
              <a:gd name="connsiteX3" fmla="*/ 0 w 3559491"/>
              <a:gd name="connsiteY3" fmla="*/ 1693763 h 1693763"/>
              <a:gd name="connsiteX4" fmla="*/ 4639 w 3559491"/>
              <a:gd name="connsiteY4" fmla="*/ 1601882 h 1693763"/>
              <a:gd name="connsiteX5" fmla="*/ 1779745 w 3559491"/>
              <a:gd name="connsiteY5" fmla="*/ 0 h 16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491" h="1693763">
                <a:moveTo>
                  <a:pt x="1779745" y="0"/>
                </a:moveTo>
                <a:cubicBezTo>
                  <a:pt x="2703606" y="0"/>
                  <a:pt x="3463476" y="702129"/>
                  <a:pt x="3554851" y="1601882"/>
                </a:cubicBezTo>
                <a:lnTo>
                  <a:pt x="3559491" y="1693763"/>
                </a:lnTo>
                <a:lnTo>
                  <a:pt x="0" y="1693763"/>
                </a:lnTo>
                <a:lnTo>
                  <a:pt x="4639" y="1601882"/>
                </a:lnTo>
                <a:cubicBezTo>
                  <a:pt x="96014" y="702129"/>
                  <a:pt x="855884" y="0"/>
                  <a:pt x="1779745" y="0"/>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userDrawn="1">
            <p:custDataLst>
              <p:tags r:id="rId4"/>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userDrawn="1">
            <p:ph type="title" hasCustomPrompt="1"/>
            <p:custDataLst>
              <p:tags r:id="rId5"/>
            </p:custDataLst>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userDrawn="1">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7"/>
            </p:custDataLst>
          </p:nvPr>
        </p:nvSpPr>
        <p:spPr/>
        <p:txBody>
          <a:bodyPr/>
          <a:lstStyle/>
          <a:p>
            <a:endParaRPr lang="zh-CN" altLang="en-US" dirty="0"/>
          </a:p>
        </p:txBody>
      </p:sp>
      <p:sp>
        <p:nvSpPr>
          <p:cNvPr id="5" name="灯片编号占位符 4"/>
          <p:cNvSpPr>
            <a:spLocks noGrp="1"/>
          </p:cNvSpPr>
          <p:nvPr userDrawn="1">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userDrawn="1">
            <p:ph type="body" sz="quarter" idx="13"/>
            <p:custDataLst>
              <p:tags r:id="rId9"/>
            </p:custDataLst>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gradFill>
          <a:gsLst>
            <a:gs pos="100000">
              <a:schemeClr val="accent1">
                <a:lumMod val="50000"/>
              </a:schemeClr>
            </a:gs>
            <a:gs pos="60000">
              <a:schemeClr val="accent1">
                <a:lumMod val="50000"/>
              </a:schemeClr>
            </a:gs>
            <a:gs pos="35000">
              <a:schemeClr val="accent1">
                <a:lumMod val="50000"/>
              </a:schemeClr>
            </a:gs>
            <a:gs pos="0">
              <a:schemeClr val="accent1">
                <a:lumMod val="50000"/>
              </a:schemeClr>
            </a:gs>
          </a:gsLst>
          <a:path path="circle">
            <a:fillToRect l="100000" t="100000"/>
          </a:path>
        </a:gra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 y="-1"/>
            <a:ext cx="3099987" cy="3099987"/>
          </a:xfrm>
          <a:prstGeom prst="rect">
            <a:avLst/>
          </a:prstGeom>
          <a:gradFill flip="none" rotWithShape="1">
            <a:gsLst>
              <a:gs pos="84000">
                <a:schemeClr val="accent1">
                  <a:lumMod val="50000"/>
                  <a:alpha val="0"/>
                </a:schemeClr>
              </a:gs>
              <a:gs pos="0">
                <a:schemeClr val="accent6">
                  <a:alpha val="52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custDataLst>
              <p:tags r:id="rId3"/>
            </p:custDataLst>
          </p:nvPr>
        </p:nvPicPr>
        <p:blipFill rotWithShape="1">
          <a:blip r:embed="rId4"/>
          <a:srcRect/>
          <a:stretch>
            <a:fillRect/>
          </a:stretch>
        </p:blipFill>
        <p:spPr>
          <a:xfrm>
            <a:off x="1325880" y="-1"/>
            <a:ext cx="9540240" cy="6858002"/>
          </a:xfrm>
          <a:prstGeom prst="rect">
            <a:avLst/>
          </a:prstGeom>
        </p:spPr>
      </p:pic>
      <p:sp>
        <p:nvSpPr>
          <p:cNvPr id="10" name="矩形 9"/>
          <p:cNvSpPr/>
          <p:nvPr userDrawn="1">
            <p:custDataLst>
              <p:tags r:id="rId5"/>
            </p:custDataLst>
          </p:nvPr>
        </p:nvSpPr>
        <p:spPr>
          <a:xfrm rot="10800000">
            <a:off x="9092013" y="3758013"/>
            <a:ext cx="3099987" cy="3099987"/>
          </a:xfrm>
          <a:prstGeom prst="rect">
            <a:avLst/>
          </a:prstGeom>
          <a:gradFill flip="none" rotWithShape="1">
            <a:gsLst>
              <a:gs pos="84000">
                <a:schemeClr val="accent1">
                  <a:lumMod val="50000"/>
                  <a:alpha val="0"/>
                </a:schemeClr>
              </a:gs>
              <a:gs pos="0">
                <a:schemeClr val="accent6">
                  <a:alpha val="52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userDrawn="1">
            <p:custDataLst>
              <p:tags r:id="rId6"/>
            </p:custDataLst>
          </p:nvPr>
        </p:nvCxnSpPr>
        <p:spPr>
          <a:xfrm>
            <a:off x="4706112" y="2164080"/>
            <a:ext cx="0" cy="31699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7"/>
            </p:custDataLst>
          </p:nvPr>
        </p:nvCxnSpPr>
        <p:spPr>
          <a:xfrm>
            <a:off x="6041136" y="2164080"/>
            <a:ext cx="0" cy="31699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custDataLst>
              <p:tags r:id="rId8"/>
            </p:custDataLst>
          </p:nvPr>
        </p:nvCxnSpPr>
        <p:spPr>
          <a:xfrm>
            <a:off x="7437120" y="2164080"/>
            <a:ext cx="0" cy="31699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9"/>
            </p:custDataLst>
          </p:nvPr>
        </p:nvSpPr>
        <p:spPr>
          <a:xfrm>
            <a:off x="2409026" y="2819632"/>
            <a:ext cx="7373947" cy="1015663"/>
          </a:xfrm>
        </p:spPr>
        <p:txBody>
          <a:bodyPr lIns="90000" tIns="46800" rIns="90000" bIns="0" anchor="t" anchorCtr="0">
            <a:normAutofit/>
          </a:bodyPr>
          <a:lstStyle>
            <a:lvl1pPr algn="ctr">
              <a:defRPr sz="6000" spc="600">
                <a:solidFill>
                  <a:schemeClr val="bg1"/>
                </a:solidFill>
                <a:latin typeface="汉仪旗黑-85S" panose="00020600040101010101" pitchFamily="18" charset="-122"/>
                <a:ea typeface="汉仪旗黑-85S"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10"/>
            </p:custDataLst>
          </p:nvPr>
        </p:nvSpPr>
        <p:spPr>
          <a:xfrm>
            <a:off x="3008741" y="3922261"/>
            <a:ext cx="6174517" cy="958660"/>
          </a:xfrm>
        </p:spPr>
        <p:txBody>
          <a:bodyPr lIns="90000" tIns="0" rIns="90000" bIns="46800">
            <a:normAutofit/>
          </a:bodyPr>
          <a:lstStyle>
            <a:lvl1pPr marL="0" indent="0" algn="ctr" eaLnBrk="1" fontAlgn="auto" latinLnBrk="0" hangingPunct="1">
              <a:lnSpc>
                <a:spcPct val="100000"/>
              </a:lnSpc>
              <a:buNone/>
              <a:defRPr sz="2800" u="none" strike="noStrike" kern="1200" cap="none" spc="200" normalizeH="0" baseline="0">
                <a:solidFill>
                  <a:schemeClr val="accent6"/>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1"/>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2"/>
            </p:custDataLst>
          </p:nvPr>
        </p:nvSpPr>
        <p:spPr/>
        <p:txBody>
          <a:bodyPr/>
          <a:lstStyle/>
          <a:p>
            <a:endParaRPr lang="zh-CN" altLang="en-US" dirty="0"/>
          </a:p>
        </p:txBody>
      </p:sp>
      <p:sp>
        <p:nvSpPr>
          <p:cNvPr id="18" name="灯片编号占位符 17"/>
          <p:cNvSpPr>
            <a:spLocks noGrp="1"/>
          </p:cNvSpPr>
          <p:nvPr>
            <p:ph type="sldNum" sz="quarter" idx="12"/>
            <p:custDataLst>
              <p:tags r:id="rId13"/>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showMasterSp="0" userDrawn="1">
  <p:cSld name="节标题">
    <p:bg>
      <p:bgPr>
        <a:gradFill>
          <a:gsLst>
            <a:gs pos="100000">
              <a:schemeClr val="accent1">
                <a:lumMod val="50000"/>
              </a:schemeClr>
            </a:gs>
            <a:gs pos="60000">
              <a:schemeClr val="accent1">
                <a:lumMod val="50000"/>
              </a:schemeClr>
            </a:gs>
            <a:gs pos="35000">
              <a:schemeClr val="accent1">
                <a:lumMod val="50000"/>
              </a:schemeClr>
            </a:gs>
            <a:gs pos="0">
              <a:schemeClr val="accent1">
                <a:lumMod val="50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矩形 6"/>
          <p:cNvSpPr/>
          <p:nvPr userDrawn="1">
            <p:custDataLst>
              <p:tags r:id="rId5"/>
            </p:custDataLst>
          </p:nvPr>
        </p:nvSpPr>
        <p:spPr>
          <a:xfrm>
            <a:off x="-1" y="-1"/>
            <a:ext cx="3099987" cy="3099987"/>
          </a:xfrm>
          <a:prstGeom prst="rect">
            <a:avLst/>
          </a:prstGeom>
          <a:gradFill flip="none" rotWithShape="1">
            <a:gsLst>
              <a:gs pos="83000">
                <a:schemeClr val="accent1">
                  <a:lumMod val="50000"/>
                  <a:alpha val="0"/>
                </a:schemeClr>
              </a:gs>
              <a:gs pos="0">
                <a:schemeClr val="accent6">
                  <a:alpha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custDataLst>
              <p:tags r:id="rId6"/>
            </p:custDataLst>
          </p:nvPr>
        </p:nvPicPr>
        <p:blipFill rotWithShape="1">
          <a:blip r:embed="rId7"/>
          <a:srcRect/>
          <a:stretch>
            <a:fillRect/>
          </a:stretch>
        </p:blipFill>
        <p:spPr>
          <a:xfrm>
            <a:off x="5462585" y="1752600"/>
            <a:ext cx="6729415" cy="5105400"/>
          </a:xfrm>
          <a:prstGeom prst="rect">
            <a:avLst/>
          </a:prstGeom>
        </p:spPr>
      </p:pic>
      <p:sp>
        <p:nvSpPr>
          <p:cNvPr id="2" name="标题 1"/>
          <p:cNvSpPr>
            <a:spLocks noGrp="1"/>
          </p:cNvSpPr>
          <p:nvPr>
            <p:ph type="title" hasCustomPrompt="1"/>
            <p:custDataLst>
              <p:tags r:id="rId8"/>
            </p:custDataLst>
          </p:nvPr>
        </p:nvSpPr>
        <p:spPr>
          <a:xfrm>
            <a:off x="1233794" y="3297196"/>
            <a:ext cx="4570106" cy="785343"/>
          </a:xfrm>
        </p:spPr>
        <p:txBody>
          <a:bodyPr lIns="90000" tIns="46800" rIns="90000" bIns="0" anchor="t" anchorCtr="0">
            <a:normAutofit/>
          </a:bodyPr>
          <a:lstStyle>
            <a:lvl1pPr>
              <a:defRPr sz="4000" u="none" strike="noStrike" kern="1200" cap="none" spc="300" normalizeH="0">
                <a:solidFill>
                  <a:schemeClr val="bg1"/>
                </a:solidFill>
                <a:uFillTx/>
                <a:latin typeface="汉仪旗黑-85S" panose="00020600040101010101" pitchFamily="18" charset="-122"/>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9"/>
            </p:custDataLst>
          </p:nvPr>
        </p:nvSpPr>
        <p:spPr>
          <a:xfrm>
            <a:off x="1233794" y="4162793"/>
            <a:ext cx="5014606" cy="785343"/>
          </a:xfrm>
        </p:spPr>
        <p:txBody>
          <a:bodyPr lIns="90000" tIns="0" rIns="90000" bIns="46800">
            <a:normAutofit/>
          </a:bodyPr>
          <a:lstStyle>
            <a:lvl1pPr marL="0" indent="0" eaLnBrk="1" fontAlgn="auto" latinLnBrk="0" hangingPunct="1">
              <a:buNone/>
              <a:defRPr kumimoji="0" lang="zh-CN" altLang="en-US" sz="2400" b="0" i="0" u="none" strike="noStrike" kern="1200" cap="none" spc="150" normalizeH="0" baseline="0" noProof="1">
                <a:solidFill>
                  <a:schemeClr val="bg1"/>
                </a:solidFill>
                <a:uFillTx/>
                <a:latin typeface="微软雅黑" panose="020B0503020204020204" pitchFamily="34" charset="-122"/>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单击此处添加副标题</a:t>
            </a:r>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lIns="90000" tIns="46800" rIns="90000" bIns="46800">
            <a:normAutofit/>
          </a:bodyPr>
          <a:lstStyle>
            <a:lvl1pPr>
              <a:defRPr sz="1600" baseline="0">
                <a:solidFill>
                  <a:schemeClr val="tx1">
                    <a:lumMod val="75000"/>
                    <a:lumOff val="25000"/>
                  </a:schemeClr>
                </a:solidFill>
                <a:latin typeface="Arial" panose="020B0604020202020204" pitchFamily="34" charset="0"/>
                <a:ea typeface="微软雅黑" panose="020B0503020204020204" pitchFamily="34" charset="-122"/>
              </a:defRPr>
            </a:lvl1pPr>
            <a:lvl2pPr>
              <a:defRPr sz="1600" baseline="0">
                <a:solidFill>
                  <a:schemeClr val="tx1">
                    <a:lumMod val="75000"/>
                    <a:lumOff val="25000"/>
                  </a:schemeClr>
                </a:solidFill>
                <a:latin typeface="Arial" panose="020B0604020202020204" pitchFamily="34" charset="0"/>
                <a:ea typeface="微软雅黑" panose="020B0503020204020204" pitchFamily="34" charset="-122"/>
              </a:defRPr>
            </a:lvl2pPr>
            <a:lvl3pPr>
              <a:defRPr sz="1600" baseline="0">
                <a:solidFill>
                  <a:schemeClr val="tx1">
                    <a:lumMod val="75000"/>
                    <a:lumOff val="25000"/>
                  </a:schemeClr>
                </a:solidFill>
                <a:latin typeface="Arial" panose="020B0604020202020204" pitchFamily="34" charset="0"/>
                <a:ea typeface="微软雅黑" panose="020B0503020204020204" pitchFamily="34" charset="-122"/>
              </a:defRPr>
            </a:lvl3pPr>
            <a:lvl4pPr>
              <a:defRPr sz="1600" baseline="0">
                <a:solidFill>
                  <a:schemeClr val="tx1">
                    <a:lumMod val="75000"/>
                    <a:lumOff val="25000"/>
                  </a:schemeClr>
                </a:solidFill>
                <a:latin typeface="Arial" panose="020B0604020202020204" pitchFamily="34" charset="0"/>
                <a:ea typeface="微软雅黑" panose="020B0503020204020204" pitchFamily="34" charset="-122"/>
              </a:defRPr>
            </a:lvl4pPr>
            <a:lvl5pPr>
              <a:defRPr sz="1600"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90000" tIns="46800" rIns="90000" bIns="468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90000" tIns="46800" rIns="90000" bIns="468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descr="whole_pic"/>
          <p:cNvPicPr>
            <a:picLocks noChangeAspect="1"/>
          </p:cNvPicPr>
          <p:nvPr/>
        </p:nvPicPr>
        <p:blipFill>
          <a:blip r:embed="rId2"/>
          <a:stretch>
            <a:fillRect/>
          </a:stretch>
        </p:blipFill>
        <p:spPr>
          <a:xfrm>
            <a:off x="0" y="0"/>
            <a:ext cx="12192000" cy="6858000"/>
          </a:xfrm>
          <a:prstGeom prst="rect">
            <a:avLst/>
          </a:prstGeom>
        </p:spPr>
      </p:pic>
      <p:sp>
        <p:nvSpPr>
          <p:cNvPr id="6" name="矩形 5"/>
          <p:cNvSpPr/>
          <p:nvPr>
            <p:custDataLst>
              <p:tags r:id="rId3"/>
            </p:custDataLst>
          </p:nvPr>
        </p:nvSpPr>
        <p:spPr>
          <a:xfrm>
            <a:off x="0" y="0"/>
            <a:ext cx="12192000" cy="6858000"/>
          </a:xfrm>
          <a:prstGeom prst="rect">
            <a:avLst/>
          </a:prstGeom>
          <a:solidFill>
            <a:srgbClr val="000000">
              <a:alpha val="40000"/>
            </a:srgbClr>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 name="矩形 6"/>
          <p:cNvSpPr/>
          <p:nvPr>
            <p:custDataLst>
              <p:tags r:id="rId4"/>
            </p:custDataLst>
          </p:nvPr>
        </p:nvSpPr>
        <p:spPr>
          <a:xfrm>
            <a:off x="4320540" y="0"/>
            <a:ext cx="7866380" cy="6858000"/>
          </a:xfrm>
          <a:prstGeom prst="rect">
            <a:avLst/>
          </a:prstGeom>
          <a:solidFill>
            <a:srgbClr val="E2FDFD"/>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p:custDataLst>
              <p:tags r:id="rId5"/>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6"/>
            </p:custDataLst>
          </p:nvPr>
        </p:nvSpPr>
        <p:spPr/>
        <p:txBody>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bg>
      <p:bgPr>
        <a:gradFill>
          <a:gsLst>
            <a:gs pos="100000">
              <a:schemeClr val="accent1">
                <a:lumMod val="50000"/>
              </a:schemeClr>
            </a:gs>
            <a:gs pos="60000">
              <a:schemeClr val="accent1">
                <a:lumMod val="50000"/>
              </a:schemeClr>
            </a:gs>
            <a:gs pos="35000">
              <a:schemeClr val="accent1">
                <a:lumMod val="50000"/>
              </a:schemeClr>
            </a:gs>
            <a:gs pos="0">
              <a:schemeClr val="accent1">
                <a:lumMod val="50000"/>
              </a:schemeClr>
            </a:gs>
          </a:gsLst>
          <a:path path="circle">
            <a:fillToRect l="100000" t="100000"/>
          </a:path>
        </a:gra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1" y="-1"/>
            <a:ext cx="3099987" cy="3099987"/>
          </a:xfrm>
          <a:prstGeom prst="rect">
            <a:avLst/>
          </a:prstGeom>
          <a:gradFill flip="none" rotWithShape="1">
            <a:gsLst>
              <a:gs pos="84000">
                <a:schemeClr val="accent1">
                  <a:lumMod val="50000"/>
                  <a:alpha val="0"/>
                </a:schemeClr>
              </a:gs>
              <a:gs pos="0">
                <a:schemeClr val="accent6">
                  <a:alpha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p:txBody>
          <a:bodyPr vert="horz" lIns="90000" tIns="46800" rIns="90000" bIns="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汉仪旗黑-85S" panose="00020600040101010101" pitchFamily="18" charset="-122"/>
                <a:ea typeface="汉仪旗黑-85S"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p:cNvPicPr>
            <a:picLocks noChangeAspect="1"/>
          </p:cNvPicPr>
          <p:nvPr userDrawn="1">
            <p:custDataLst>
              <p:tags r:id="rId7"/>
            </p:custDataLst>
          </p:nvPr>
        </p:nvPicPr>
        <p:blipFill rotWithShape="1">
          <a:blip r:embed="rId8"/>
          <a:srcRect/>
          <a:stretch>
            <a:fillRect/>
          </a:stretch>
        </p:blipFill>
        <p:spPr>
          <a:xfrm>
            <a:off x="7510630" y="3306388"/>
            <a:ext cx="4681370" cy="3551611"/>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lIns="90000" tIns="46800" rIns="90000" bIns="46800"/>
          <a:lstStyle>
            <a:lvl1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lIns="90000" tIns="46800" rIns="90000" bIns="468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gradFill>
          <a:gsLst>
            <a:gs pos="100000">
              <a:schemeClr val="accent1">
                <a:lumMod val="50000"/>
              </a:schemeClr>
            </a:gs>
            <a:gs pos="60000">
              <a:schemeClr val="accent1">
                <a:lumMod val="50000"/>
              </a:schemeClr>
            </a:gs>
            <a:gs pos="35000">
              <a:schemeClr val="accent1">
                <a:lumMod val="50000"/>
              </a:schemeClr>
            </a:gs>
            <a:gs pos="0">
              <a:schemeClr val="accent1">
                <a:lumMod val="50000"/>
              </a:schemeClr>
            </a:gs>
          </a:gsLst>
          <a:path path="circle">
            <a:fillToRect l="100000" t="100000"/>
          </a:path>
        </a:gra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1" y="-1"/>
            <a:ext cx="3099987" cy="3099987"/>
          </a:xfrm>
          <a:prstGeom prst="rect">
            <a:avLst/>
          </a:prstGeom>
          <a:gradFill flip="none" rotWithShape="1">
            <a:gsLst>
              <a:gs pos="84000">
                <a:schemeClr val="accent1">
                  <a:lumMod val="50000"/>
                  <a:alpha val="0"/>
                </a:schemeClr>
              </a:gs>
              <a:gs pos="0">
                <a:schemeClr val="accent6">
                  <a:alpha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custDataLst>
              <p:tags r:id="rId3"/>
            </p:custDataLst>
          </p:nvPr>
        </p:nvPicPr>
        <p:blipFill rotWithShape="1">
          <a:blip r:embed="rId4"/>
          <a:srcRect/>
          <a:stretch>
            <a:fillRect/>
          </a:stretch>
        </p:blipFill>
        <p:spPr>
          <a:xfrm>
            <a:off x="1325880" y="-1"/>
            <a:ext cx="9540240" cy="6858002"/>
          </a:xfrm>
          <a:prstGeom prst="rect">
            <a:avLst/>
          </a:prstGeom>
        </p:spPr>
      </p:pic>
      <p:sp>
        <p:nvSpPr>
          <p:cNvPr id="8" name="矩形 7"/>
          <p:cNvSpPr/>
          <p:nvPr userDrawn="1">
            <p:custDataLst>
              <p:tags r:id="rId5"/>
            </p:custDataLst>
          </p:nvPr>
        </p:nvSpPr>
        <p:spPr>
          <a:xfrm rot="10800000">
            <a:off x="9092013" y="3758013"/>
            <a:ext cx="3099987" cy="3099987"/>
          </a:xfrm>
          <a:prstGeom prst="rect">
            <a:avLst/>
          </a:prstGeom>
          <a:gradFill flip="none" rotWithShape="1">
            <a:gsLst>
              <a:gs pos="84000">
                <a:schemeClr val="accent1">
                  <a:lumMod val="50000"/>
                  <a:alpha val="0"/>
                </a:schemeClr>
              </a:gs>
              <a:gs pos="0">
                <a:schemeClr val="accent6">
                  <a:alpha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userDrawn="1">
            <p:custDataLst>
              <p:tags r:id="rId6"/>
            </p:custDataLst>
          </p:nvPr>
        </p:nvCxnSpPr>
        <p:spPr>
          <a:xfrm>
            <a:off x="4706112" y="2164080"/>
            <a:ext cx="0" cy="31699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a:off x="6041136" y="2164080"/>
            <a:ext cx="0" cy="31699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8"/>
            </p:custDataLst>
          </p:nvPr>
        </p:nvCxnSpPr>
        <p:spPr>
          <a:xfrm>
            <a:off x="7437120" y="2164080"/>
            <a:ext cx="0" cy="31699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9"/>
            </p:custDataLst>
          </p:nvPr>
        </p:nvSpPr>
        <p:spPr>
          <a:xfrm>
            <a:off x="2409027" y="2819632"/>
            <a:ext cx="7373946" cy="1015663"/>
          </a:xfrm>
        </p:spPr>
        <p:txBody>
          <a:bodyPr vert="horz" lIns="90000" tIns="46800" rIns="90000" bIns="0" rtlCol="0" anchor="t" anchorCtr="0">
            <a:normAutofit/>
          </a:bodyPr>
          <a:lstStyle>
            <a:lvl1pPr marL="0" marR="0" algn="ctr"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uFillTx/>
                <a:latin typeface="汉仪旗黑-85S" panose="00020600040101010101" pitchFamily="18" charset="-122"/>
                <a:ea typeface="汉仪旗黑-85S" panose="00020600040101010101" pitchFamily="18" charset="-122"/>
                <a:cs typeface="+mj-cs"/>
                <a:sym typeface="+mn-ea"/>
              </a:defRPr>
            </a:lvl1pPr>
          </a:lstStyle>
          <a:p>
            <a:pPr lvl="0"/>
            <a:r>
              <a:rPr dirty="0">
                <a:sym typeface="+mn-ea"/>
              </a:rPr>
              <a:t>单击此处编辑标题</a:t>
            </a:r>
            <a:endParaRPr dirty="0">
              <a:sym typeface="+mn-ea"/>
            </a:endParaRPr>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
        <p:nvSpPr>
          <p:cNvPr id="16" name="文本占位符 15"/>
          <p:cNvSpPr>
            <a:spLocks noGrp="1"/>
          </p:cNvSpPr>
          <p:nvPr>
            <p:ph type="body" sz="quarter" idx="13" hasCustomPrompt="1"/>
            <p:custDataLst>
              <p:tags r:id="rId13"/>
            </p:custDataLst>
          </p:nvPr>
        </p:nvSpPr>
        <p:spPr>
          <a:xfrm>
            <a:off x="3008313" y="3895725"/>
            <a:ext cx="6175375" cy="958850"/>
          </a:xfrm>
        </p:spPr>
        <p:txBody>
          <a:bodyPr lIns="90000" tIns="0" rIns="90000" bIns="46800">
            <a:normAutofit/>
          </a:bodyPr>
          <a:lstStyle>
            <a:lvl1pPr marL="0" indent="0" algn="ctr">
              <a:buNone/>
              <a:defRPr sz="2800">
                <a:solidFill>
                  <a:schemeClr val="bg1"/>
                </a:solidFill>
              </a:defRPr>
            </a:lvl1pPr>
          </a:lstStyle>
          <a:p>
            <a:pPr lvl="0"/>
            <a:r>
              <a:rPr lang="zh-CN" altLang="en-US" dirty="0"/>
              <a:t>单击此处添加副标题</a:t>
            </a:r>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tx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a:srcRect/>
          <a:stretch>
            <a:fillRect/>
          </a:stretch>
        </p:blipFill>
        <p:spPr>
          <a:xfrm>
            <a:off x="10782300" y="5788504"/>
            <a:ext cx="1409700" cy="1069496"/>
          </a:xfrm>
          <a:prstGeom prst="rect">
            <a:avLst/>
          </a:prstGeom>
        </p:spPr>
      </p:pic>
      <p:sp>
        <p:nvSpPr>
          <p:cNvPr id="2" name="标题 1"/>
          <p:cNvSpPr>
            <a:spLocks noGrp="1"/>
          </p:cNvSpPr>
          <p:nvPr>
            <p:ph type="title"/>
            <p:custDataLst>
              <p:tags r:id="rId4"/>
            </p:custDataLst>
          </p:nvPr>
        </p:nvSpPr>
        <p:spPr/>
        <p:txBody>
          <a:bodyPr lIns="90000" tIns="46800" rIns="90000" bIns="0">
            <a:normAutofit/>
          </a:bodyPr>
          <a:lstStyle>
            <a:lvl1pPr>
              <a:defRPr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gradFill>
            <a:gsLst>
              <a:gs pos="100000">
                <a:schemeClr val="accent1">
                  <a:lumMod val="50000"/>
                </a:schemeClr>
              </a:gs>
              <a:gs pos="75000">
                <a:schemeClr val="accent1">
                  <a:lumMod val="75000"/>
                </a:schemeClr>
              </a:gs>
              <a:gs pos="35000">
                <a:schemeClr val="accent1">
                  <a:lumMod val="50000"/>
                </a:schemeClr>
              </a:gs>
              <a:gs pos="0">
                <a:schemeClr val="accent1">
                  <a:lumMod val="5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3"/>
            </p:custDataLst>
          </p:nvPr>
        </p:nvPicPr>
        <p:blipFill rotWithShape="1">
          <a:blip r:embed="rId4"/>
          <a:srcRect/>
          <a:stretch>
            <a:fillRect/>
          </a:stretch>
        </p:blipFill>
        <p:spPr>
          <a:xfrm rot="10800000">
            <a:off x="0" y="-4077"/>
            <a:ext cx="2014154" cy="1528077"/>
          </a:xfrm>
          <a:prstGeom prst="rect">
            <a:avLst/>
          </a:prstGeom>
        </p:spPr>
      </p:pic>
      <p:pic>
        <p:nvPicPr>
          <p:cNvPr id="9" name="图片 8"/>
          <p:cNvPicPr>
            <a:picLocks noChangeAspect="1"/>
          </p:cNvPicPr>
          <p:nvPr userDrawn="1">
            <p:custDataLst>
              <p:tags r:id="rId5"/>
            </p:custDataLst>
          </p:nvPr>
        </p:nvPicPr>
        <p:blipFill rotWithShape="1">
          <a:blip r:embed="rId4"/>
          <a:srcRect/>
          <a:stretch>
            <a:fillRect/>
          </a:stretch>
        </p:blipFill>
        <p:spPr>
          <a:xfrm>
            <a:off x="10177846" y="5329923"/>
            <a:ext cx="2014154" cy="1528077"/>
          </a:xfrm>
          <a:prstGeom prst="rect">
            <a:avLst/>
          </a:prstGeom>
        </p:spPr>
      </p:pic>
      <p:sp>
        <p:nvSpPr>
          <p:cNvPr id="2" name="标题 1"/>
          <p:cNvSpPr>
            <a:spLocks noGrp="1"/>
          </p:cNvSpPr>
          <p:nvPr>
            <p:ph type="title" hasCustomPrompt="1"/>
            <p:custDataLst>
              <p:tags r:id="rId6"/>
            </p:custDataLst>
          </p:nvPr>
        </p:nvSpPr>
        <p:spPr>
          <a:xfrm>
            <a:off x="1281600" y="1249200"/>
            <a:ext cx="9626400" cy="723600"/>
          </a:xfrm>
        </p:spPr>
        <p:txBody>
          <a:bodyPr lIns="90000" tIns="46800" rIns="90000" bIns="0" anchor="ctr">
            <a:normAutofit/>
          </a:bodyPr>
          <a:lstStyle>
            <a:lvl1pPr>
              <a:defRPr sz="3200"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1281113" y="2163600"/>
            <a:ext cx="9626600" cy="3445200"/>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gradFill>
            <a:gsLst>
              <a:gs pos="100000">
                <a:schemeClr val="accent1">
                  <a:lumMod val="50000"/>
                </a:schemeClr>
              </a:gs>
              <a:gs pos="59000">
                <a:schemeClr val="accent1">
                  <a:lumMod val="75000"/>
                </a:schemeClr>
              </a:gs>
              <a:gs pos="35000">
                <a:schemeClr val="accent1">
                  <a:lumMod val="75000"/>
                </a:schemeClr>
              </a:gs>
              <a:gs pos="0">
                <a:schemeClr val="accent1">
                  <a:lumMod val="50000"/>
                </a:scheme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p:cNvPicPr>
            <a:picLocks noChangeAspect="1"/>
          </p:cNvPicPr>
          <p:nvPr userDrawn="1">
            <p:custDataLst>
              <p:tags r:id="rId3"/>
            </p:custDataLst>
          </p:nvPr>
        </p:nvPicPr>
        <p:blipFill rotWithShape="1">
          <a:blip r:embed="rId4"/>
          <a:srcRect/>
          <a:stretch>
            <a:fillRect/>
          </a:stretch>
        </p:blipFill>
        <p:spPr>
          <a:xfrm flipH="1">
            <a:off x="0" y="5648325"/>
            <a:ext cx="1594469" cy="1209675"/>
          </a:xfrm>
          <a:prstGeom prst="rect">
            <a:avLst/>
          </a:prstGeom>
        </p:spPr>
      </p:pic>
      <p:sp>
        <p:nvSpPr>
          <p:cNvPr id="2" name="标题 1"/>
          <p:cNvSpPr>
            <a:spLocks noGrp="1"/>
          </p:cNvSpPr>
          <p:nvPr>
            <p:ph type="title" hasCustomPrompt="1"/>
            <p:custDataLst>
              <p:tags r:id="rId5"/>
            </p:custDataLst>
          </p:nvPr>
        </p:nvSpPr>
        <p:spPr>
          <a:xfrm>
            <a:off x="583200" y="770400"/>
            <a:ext cx="3960000" cy="882000"/>
          </a:xfrm>
        </p:spPr>
        <p:txBody>
          <a:bodyPr lIns="90000" tIns="46800" rIns="90000" bIns="0" anchor="ctr">
            <a:normAutofit/>
          </a:bodyPr>
          <a:lstStyle>
            <a:lvl1pPr>
              <a:defRPr sz="3600" baseline="0">
                <a:solidFill>
                  <a:schemeClr val="bg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gradFill>
            <a:gsLst>
              <a:gs pos="100000">
                <a:schemeClr val="accent1"/>
              </a:gs>
              <a:gs pos="60000">
                <a:schemeClr val="accent1">
                  <a:lumMod val="75000"/>
                </a:schemeClr>
              </a:gs>
              <a:gs pos="35000">
                <a:schemeClr val="accent1">
                  <a:lumMod val="75000"/>
                </a:schemeClr>
              </a:gs>
              <a:gs pos="0">
                <a:schemeClr val="accent1"/>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userDrawn="1">
            <p:custDataLst>
              <p:tags r:id="rId3"/>
            </p:custDataLst>
          </p:nvPr>
        </p:nvPicPr>
        <p:blipFill rotWithShape="1">
          <a:blip r:embed="rId4"/>
          <a:srcRect/>
          <a:stretch>
            <a:fillRect/>
          </a:stretch>
        </p:blipFill>
        <p:spPr>
          <a:xfrm rot="10800000">
            <a:off x="0" y="-4078"/>
            <a:ext cx="1828800" cy="1387455"/>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lIns="90000" tIns="46800" rIns="90000" bIns="0" anchor="ctr">
            <a:normAutofit/>
          </a:bodyPr>
          <a:lstStyle>
            <a:lvl1pPr algn="ctr">
              <a:defRPr sz="3600"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lIns="90000" tIns="46800" rIns="90000" bIns="46800"/>
          <a:lstStyle>
            <a:lvl1pPr algn="ct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日期占位符 1"/>
          <p:cNvSpPr>
            <a:spLocks noGrp="1"/>
          </p:cNvSpPr>
          <p:nvPr>
            <p:ph type="dt" sz="half" idx="10"/>
            <p:custDataLst>
              <p:tags r:id="rId5"/>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6"/>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7"/>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gradFill>
            <a:gsLst>
              <a:gs pos="100000">
                <a:schemeClr val="accent1">
                  <a:lumMod val="50000"/>
                </a:schemeClr>
              </a:gs>
              <a:gs pos="60000">
                <a:schemeClr val="accent1">
                  <a:lumMod val="75000"/>
                </a:schemeClr>
              </a:gs>
              <a:gs pos="35000">
                <a:schemeClr val="accent1">
                  <a:lumMod val="75000"/>
                </a:schemeClr>
              </a:gs>
              <a:gs pos="0">
                <a:schemeClr val="accent1">
                  <a:lumMod val="50000"/>
                </a:scheme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0" name="图片 9"/>
          <p:cNvPicPr>
            <a:picLocks noChangeAspect="1"/>
          </p:cNvPicPr>
          <p:nvPr userDrawn="1">
            <p:custDataLst>
              <p:tags r:id="rId3"/>
            </p:custDataLst>
          </p:nvPr>
        </p:nvPicPr>
        <p:blipFill rotWithShape="1">
          <a:blip r:embed="rId4"/>
          <a:srcRect/>
          <a:stretch>
            <a:fillRect/>
          </a:stretch>
        </p:blipFill>
        <p:spPr>
          <a:xfrm>
            <a:off x="10678718" y="5709920"/>
            <a:ext cx="1513281" cy="1148080"/>
          </a:xfrm>
          <a:prstGeom prst="rect">
            <a:avLst/>
          </a:prstGeom>
        </p:spPr>
      </p:pic>
      <p:sp>
        <p:nvSpPr>
          <p:cNvPr id="2" name="标题 1"/>
          <p:cNvSpPr>
            <a:spLocks noGrp="1"/>
          </p:cNvSpPr>
          <p:nvPr>
            <p:ph type="title"/>
            <p:custDataLst>
              <p:tags r:id="rId5"/>
            </p:custDataLst>
          </p:nvPr>
        </p:nvSpPr>
        <p:spPr>
          <a:xfrm>
            <a:off x="604800" y="669600"/>
            <a:ext cx="10976400" cy="565200"/>
          </a:xfrm>
        </p:spPr>
        <p:txBody>
          <a:bodyPr lIns="90000" tIns="46800" rIns="90000" bIns="0" anchor="ctr">
            <a:normAutofit/>
          </a:bodyPr>
          <a:lstStyle>
            <a:lvl1pPr algn="ctr">
              <a:defRPr sz="3200"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tx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rotWithShape="1">
          <a:blip r:embed="rId3"/>
          <a:srcRect/>
          <a:stretch>
            <a:fillRect/>
          </a:stretch>
        </p:blipFill>
        <p:spPr>
          <a:xfrm>
            <a:off x="10782300" y="5788504"/>
            <a:ext cx="1409700" cy="1069496"/>
          </a:xfrm>
          <a:prstGeom prst="rect">
            <a:avLst/>
          </a:prstGeom>
        </p:spPr>
      </p:pic>
      <p:sp>
        <p:nvSpPr>
          <p:cNvPr id="10" name="矩形 9"/>
          <p:cNvSpPr/>
          <p:nvPr userDrawn="1">
            <p:custDataLst>
              <p:tags r:id="rId4"/>
            </p:custDataLst>
          </p:nvPr>
        </p:nvSpPr>
        <p:spPr>
          <a:xfrm>
            <a:off x="0" y="0"/>
            <a:ext cx="12192000" cy="914400"/>
          </a:xfrm>
          <a:prstGeom prst="rect">
            <a:avLst/>
          </a:prstGeom>
          <a:gradFill>
            <a:gsLst>
              <a:gs pos="100000">
                <a:schemeClr val="accent1">
                  <a:lumMod val="50000"/>
                </a:schemeClr>
              </a:gs>
              <a:gs pos="60000">
                <a:schemeClr val="accent1">
                  <a:lumMod val="75000"/>
                </a:schemeClr>
              </a:gs>
              <a:gs pos="35000">
                <a:schemeClr val="accent1">
                  <a:lumMod val="75000"/>
                </a:schemeClr>
              </a:gs>
              <a:gs pos="0">
                <a:schemeClr val="accent1">
                  <a:lumMod val="50000"/>
                </a:scheme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579600" y="237600"/>
            <a:ext cx="11037600" cy="441964"/>
          </a:xfrm>
        </p:spPr>
        <p:txBody>
          <a:bodyPr lIns="90000" tIns="46800" rIns="90000" bIns="0">
            <a:normAutofit/>
          </a:bodyPr>
          <a:lstStyle>
            <a:lvl1pPr>
              <a:defRPr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lIns="90000" tIns="46800" rIns="90000" bIns="46800"/>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gradFill>
            <a:gsLst>
              <a:gs pos="100000">
                <a:schemeClr val="accent1">
                  <a:lumMod val="50000"/>
                </a:schemeClr>
              </a:gs>
              <a:gs pos="74000">
                <a:schemeClr val="accent1">
                  <a:lumMod val="75000"/>
                </a:schemeClr>
              </a:gs>
              <a:gs pos="35000">
                <a:schemeClr val="accent1">
                  <a:lumMod val="75000"/>
                </a:schemeClr>
              </a:gs>
              <a:gs pos="0">
                <a:schemeClr val="accent1">
                  <a:lumMod val="50000"/>
                </a:scheme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8" name="图片 7"/>
          <p:cNvPicPr>
            <a:picLocks noChangeAspect="1"/>
          </p:cNvPicPr>
          <p:nvPr userDrawn="1">
            <p:custDataLst>
              <p:tags r:id="rId3"/>
            </p:custDataLst>
          </p:nvPr>
        </p:nvPicPr>
        <p:blipFill rotWithShape="1">
          <a:blip r:embed="rId4"/>
          <a:srcRect/>
          <a:stretch>
            <a:fillRect/>
          </a:stretch>
        </p:blipFill>
        <p:spPr>
          <a:xfrm>
            <a:off x="9045962" y="4471198"/>
            <a:ext cx="3146037" cy="2386801"/>
          </a:xfrm>
          <a:prstGeom prst="rect">
            <a:avLst/>
          </a:prstGeom>
        </p:spPr>
      </p:pic>
      <p:pic>
        <p:nvPicPr>
          <p:cNvPr id="9" name="图片 8"/>
          <p:cNvPicPr>
            <a:picLocks noChangeAspect="1"/>
          </p:cNvPicPr>
          <p:nvPr userDrawn="1">
            <p:custDataLst>
              <p:tags r:id="rId5"/>
            </p:custDataLst>
          </p:nvPr>
        </p:nvPicPr>
        <p:blipFill rotWithShape="1">
          <a:blip r:embed="rId4"/>
          <a:srcRect/>
          <a:stretch>
            <a:fillRect/>
          </a:stretch>
        </p:blipFill>
        <p:spPr>
          <a:xfrm rot="10800000">
            <a:off x="0" y="0"/>
            <a:ext cx="3146037" cy="2386801"/>
          </a:xfrm>
          <a:prstGeom prst="rect">
            <a:avLst/>
          </a:prstGeom>
        </p:spPr>
      </p:pic>
      <p:sp>
        <p:nvSpPr>
          <p:cNvPr id="2" name="标题 1"/>
          <p:cNvSpPr>
            <a:spLocks noGrp="1"/>
          </p:cNvSpPr>
          <p:nvPr>
            <p:ph type="title" hasCustomPrompt="1"/>
            <p:custDataLst>
              <p:tags r:id="rId6"/>
            </p:custDataLst>
          </p:nvPr>
        </p:nvSpPr>
        <p:spPr>
          <a:xfrm>
            <a:off x="1522800" y="1339200"/>
            <a:ext cx="9144000" cy="2386800"/>
          </a:xfrm>
        </p:spPr>
        <p:txBody>
          <a:bodyPr lIns="90000" tIns="46800" rIns="90000" bIns="0" anchor="b">
            <a:normAutofit/>
          </a:bodyPr>
          <a:lstStyle>
            <a:lvl1pPr algn="ctr">
              <a:defRPr sz="6000"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1522413" y="3862800"/>
            <a:ext cx="9144000" cy="1656000"/>
          </a:xfrm>
        </p:spPr>
        <p:txBody>
          <a:bodyPr lIns="90000" tIns="46800" rIns="90000" bIns="46800"/>
          <a:lstStyle>
            <a:lvl1pPr algn="ct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8" name="矩形 7"/>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p:custDataLst>
              <p:tags r:id="rId5"/>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pic_sup"/>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7" name="矩形 6"/>
          <p:cNvSpPr/>
          <p:nvPr>
            <p:custDataLst>
              <p:tags r:id="rId4"/>
            </p:custDataLst>
          </p:nvPr>
        </p:nvSpPr>
        <p:spPr>
          <a:xfrm>
            <a:off x="0" y="0"/>
            <a:ext cx="12192000" cy="6548755"/>
          </a:xfrm>
          <a:prstGeom prst="rect">
            <a:avLst/>
          </a:prstGeom>
          <a:solidFill>
            <a:srgbClr val="FFFFFF"/>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竖排标题 1"/>
          <p:cNvSpPr>
            <a:spLocks noGrp="1"/>
          </p:cNvSpPr>
          <p:nvPr>
            <p:ph type="title" orient="vert"/>
            <p:custDataLst>
              <p:tags r:id="rId5"/>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39.xml"/><Relationship Id="rId23" Type="http://schemas.openxmlformats.org/officeDocument/2006/relationships/tags" Target="../tags/tag138.xml"/><Relationship Id="rId22" Type="http://schemas.openxmlformats.org/officeDocument/2006/relationships/tags" Target="../tags/tag137.xml"/><Relationship Id="rId21" Type="http://schemas.openxmlformats.org/officeDocument/2006/relationships/tags" Target="../tags/tag136.xml"/><Relationship Id="rId20" Type="http://schemas.openxmlformats.org/officeDocument/2006/relationships/tags" Target="../tags/tag135.xml"/><Relationship Id="rId2" Type="http://schemas.openxmlformats.org/officeDocument/2006/relationships/slideLayout" Target="../slideLayouts/slideLayout2.xml"/><Relationship Id="rId19" Type="http://schemas.openxmlformats.org/officeDocument/2006/relationships/tags" Target="../tags/tag134.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5" Type="http://schemas.openxmlformats.org/officeDocument/2006/relationships/theme" Target="../theme/theme2.xml"/><Relationship Id="rId24" Type="http://schemas.openxmlformats.org/officeDocument/2006/relationships/tags" Target="../tags/tag273.xml"/><Relationship Id="rId23" Type="http://schemas.openxmlformats.org/officeDocument/2006/relationships/tags" Target="../tags/tag272.xml"/><Relationship Id="rId22" Type="http://schemas.openxmlformats.org/officeDocument/2006/relationships/tags" Target="../tags/tag271.xml"/><Relationship Id="rId21" Type="http://schemas.openxmlformats.org/officeDocument/2006/relationships/tags" Target="../tags/tag270.xml"/><Relationship Id="rId20" Type="http://schemas.openxmlformats.org/officeDocument/2006/relationships/tags" Target="../tags/tag269.xml"/><Relationship Id="rId2" Type="http://schemas.openxmlformats.org/officeDocument/2006/relationships/slideLayout" Target="../slideLayouts/slideLayout20.xml"/><Relationship Id="rId19" Type="http://schemas.openxmlformats.org/officeDocument/2006/relationships/tags" Target="../tags/tag268.xml"/><Relationship Id="rId18" Type="http://schemas.openxmlformats.org/officeDocument/2006/relationships/slideLayout" Target="../slideLayouts/slideLayout36.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5" Type="http://schemas.openxmlformats.org/officeDocument/2006/relationships/theme" Target="../theme/theme3.xml"/><Relationship Id="rId24" Type="http://schemas.openxmlformats.org/officeDocument/2006/relationships/tags" Target="../tags/tag530.xml"/><Relationship Id="rId23" Type="http://schemas.openxmlformats.org/officeDocument/2006/relationships/tags" Target="../tags/tag529.xml"/><Relationship Id="rId22" Type="http://schemas.openxmlformats.org/officeDocument/2006/relationships/tags" Target="../tags/tag528.xml"/><Relationship Id="rId21" Type="http://schemas.openxmlformats.org/officeDocument/2006/relationships/tags" Target="../tags/tag527.xml"/><Relationship Id="rId20" Type="http://schemas.openxmlformats.org/officeDocument/2006/relationships/tags" Target="../tags/tag526.xml"/><Relationship Id="rId2" Type="http://schemas.openxmlformats.org/officeDocument/2006/relationships/slideLayout" Target="../slideLayouts/slideLayout38.xml"/><Relationship Id="rId19" Type="http://schemas.openxmlformats.org/officeDocument/2006/relationships/tags" Target="../tags/tag525.xml"/><Relationship Id="rId18" Type="http://schemas.openxmlformats.org/officeDocument/2006/relationships/slideLayout" Target="../slideLayouts/slideLayout54.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5" Type="http://schemas.openxmlformats.org/officeDocument/2006/relationships/theme" Target="../theme/theme4.xml"/><Relationship Id="rId24" Type="http://schemas.openxmlformats.org/officeDocument/2006/relationships/tags" Target="../tags/tag663.xml"/><Relationship Id="rId23" Type="http://schemas.openxmlformats.org/officeDocument/2006/relationships/tags" Target="../tags/tag662.xml"/><Relationship Id="rId22" Type="http://schemas.openxmlformats.org/officeDocument/2006/relationships/tags" Target="../tags/tag661.xml"/><Relationship Id="rId21" Type="http://schemas.openxmlformats.org/officeDocument/2006/relationships/tags" Target="../tags/tag660.xml"/><Relationship Id="rId20" Type="http://schemas.openxmlformats.org/officeDocument/2006/relationships/tags" Target="../tags/tag659.xml"/><Relationship Id="rId2" Type="http://schemas.openxmlformats.org/officeDocument/2006/relationships/slideLayout" Target="../slideLayouts/slideLayout56.xml"/><Relationship Id="rId19" Type="http://schemas.openxmlformats.org/officeDocument/2006/relationships/tags" Target="../tags/tag658.xml"/><Relationship Id="rId18" Type="http://schemas.openxmlformats.org/officeDocument/2006/relationships/slideLayout" Target="../slideLayouts/slideLayout7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0000" tIns="46800" rIns="90000" bIns="46800" rtlCol="0" anchor="ctr">
            <a:normAutofit/>
          </a:bodyPr>
          <a:lstStyle>
            <a:lvl1pPr algn="l">
              <a:defRPr sz="1200" baseline="0">
                <a:solidFill>
                  <a:schemeClr val="bg1"/>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0000" tIns="46800" rIns="90000" bIns="46800" rtlCol="0" anchor="ctr">
            <a:normAutofit/>
          </a:bodyPr>
          <a:lstStyle>
            <a:lvl1pPr algn="ctr">
              <a:defRPr sz="1200" baseline="0">
                <a:solidFill>
                  <a:schemeClr val="bg1"/>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0000" tIns="46800" rIns="90000" bIns="46800" rtlCol="0" anchor="ctr">
            <a:normAutofit/>
          </a:bodyPr>
          <a:lstStyle>
            <a:lvl1pPr algn="r">
              <a:defRPr sz="1200" baseline="0">
                <a:solidFill>
                  <a:schemeClr val="bg1"/>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bg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4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55.xml"/><Relationship Id="rId5" Type="http://schemas.openxmlformats.org/officeDocument/2006/relationships/tags" Target="../tags/tag668.xml"/><Relationship Id="rId4" Type="http://schemas.openxmlformats.org/officeDocument/2006/relationships/tags" Target="../tags/tag667.xml"/><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s>
</file>

<file path=ppt/slides/_rels/slide10.xml.rels><?xml version="1.0" encoding="UTF-8" standalone="yes"?>
<Relationships xmlns="http://schemas.openxmlformats.org/package/2006/relationships"><Relationship Id="rId9" Type="http://schemas.openxmlformats.org/officeDocument/2006/relationships/tags" Target="../tags/tag768.xml"/><Relationship Id="rId8" Type="http://schemas.openxmlformats.org/officeDocument/2006/relationships/tags" Target="../tags/tag767.xml"/><Relationship Id="rId7" Type="http://schemas.openxmlformats.org/officeDocument/2006/relationships/tags" Target="../tags/tag766.xml"/><Relationship Id="rId6" Type="http://schemas.openxmlformats.org/officeDocument/2006/relationships/tags" Target="../tags/tag765.xml"/><Relationship Id="rId5" Type="http://schemas.openxmlformats.org/officeDocument/2006/relationships/tags" Target="../tags/tag764.xml"/><Relationship Id="rId4" Type="http://schemas.openxmlformats.org/officeDocument/2006/relationships/image" Target="file:///F:\Lets_Create/pic_temp/0_pic_quater_right_up.png" TargetMode="External"/><Relationship Id="rId31" Type="http://schemas.openxmlformats.org/officeDocument/2006/relationships/slideLayout" Target="../slideLayouts/slideLayout25.xml"/><Relationship Id="rId30" Type="http://schemas.openxmlformats.org/officeDocument/2006/relationships/tags" Target="../tags/tag789.xml"/><Relationship Id="rId3" Type="http://schemas.openxmlformats.org/officeDocument/2006/relationships/image" Target="../media/image19.png"/><Relationship Id="rId29" Type="http://schemas.openxmlformats.org/officeDocument/2006/relationships/tags" Target="../tags/tag788.xml"/><Relationship Id="rId28" Type="http://schemas.openxmlformats.org/officeDocument/2006/relationships/tags" Target="../tags/tag787.xml"/><Relationship Id="rId27" Type="http://schemas.openxmlformats.org/officeDocument/2006/relationships/tags" Target="../tags/tag786.xml"/><Relationship Id="rId26" Type="http://schemas.openxmlformats.org/officeDocument/2006/relationships/tags" Target="../tags/tag785.xml"/><Relationship Id="rId25" Type="http://schemas.openxmlformats.org/officeDocument/2006/relationships/tags" Target="../tags/tag784.xml"/><Relationship Id="rId24" Type="http://schemas.openxmlformats.org/officeDocument/2006/relationships/tags" Target="../tags/tag783.xml"/><Relationship Id="rId23" Type="http://schemas.openxmlformats.org/officeDocument/2006/relationships/tags" Target="../tags/tag782.xml"/><Relationship Id="rId22" Type="http://schemas.openxmlformats.org/officeDocument/2006/relationships/tags" Target="../tags/tag781.xml"/><Relationship Id="rId21" Type="http://schemas.openxmlformats.org/officeDocument/2006/relationships/tags" Target="../tags/tag780.xml"/><Relationship Id="rId20" Type="http://schemas.openxmlformats.org/officeDocument/2006/relationships/tags" Target="../tags/tag779.xml"/><Relationship Id="rId2" Type="http://schemas.openxmlformats.org/officeDocument/2006/relationships/tags" Target="../tags/tag763.xml"/><Relationship Id="rId19" Type="http://schemas.openxmlformats.org/officeDocument/2006/relationships/tags" Target="../tags/tag778.xml"/><Relationship Id="rId18" Type="http://schemas.openxmlformats.org/officeDocument/2006/relationships/tags" Target="../tags/tag777.xml"/><Relationship Id="rId17" Type="http://schemas.openxmlformats.org/officeDocument/2006/relationships/tags" Target="../tags/tag776.xml"/><Relationship Id="rId16" Type="http://schemas.openxmlformats.org/officeDocument/2006/relationships/tags" Target="../tags/tag775.xml"/><Relationship Id="rId15" Type="http://schemas.openxmlformats.org/officeDocument/2006/relationships/tags" Target="../tags/tag774.xml"/><Relationship Id="rId14" Type="http://schemas.openxmlformats.org/officeDocument/2006/relationships/tags" Target="../tags/tag773.xml"/><Relationship Id="rId13" Type="http://schemas.openxmlformats.org/officeDocument/2006/relationships/tags" Target="../tags/tag772.xml"/><Relationship Id="rId12" Type="http://schemas.openxmlformats.org/officeDocument/2006/relationships/tags" Target="../tags/tag771.xml"/><Relationship Id="rId11" Type="http://schemas.openxmlformats.org/officeDocument/2006/relationships/tags" Target="../tags/tag770.xml"/><Relationship Id="rId10" Type="http://schemas.openxmlformats.org/officeDocument/2006/relationships/tags" Target="../tags/tag769.xml"/><Relationship Id="rId1" Type="http://schemas.openxmlformats.org/officeDocument/2006/relationships/tags" Target="../tags/tag76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791.xml"/><Relationship Id="rId1" Type="http://schemas.openxmlformats.org/officeDocument/2006/relationships/tags" Target="../tags/tag790.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tags" Target="../tags/tag794.xml"/><Relationship Id="rId2" Type="http://schemas.openxmlformats.org/officeDocument/2006/relationships/tags" Target="../tags/tag793.xml"/><Relationship Id="rId1" Type="http://schemas.openxmlformats.org/officeDocument/2006/relationships/tags" Target="../tags/tag792.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34.xml"/><Relationship Id="rId6" Type="http://schemas.openxmlformats.org/officeDocument/2006/relationships/tags" Target="../tags/tag797.xml"/><Relationship Id="rId5" Type="http://schemas.openxmlformats.org/officeDocument/2006/relationships/image" Target="../media/image30.png"/><Relationship Id="rId4" Type="http://schemas.microsoft.com/office/2007/relationships/media" Target="file:///C:\Users\wsp\OneDrive\&#26700;&#38754;\6&#26376;20&#26085;%20(2).mp4" TargetMode="External"/><Relationship Id="rId3" Type="http://schemas.openxmlformats.org/officeDocument/2006/relationships/video" Target="file:///C:\Users\wsp\OneDrive\&#26700;&#38754;\6&#26376;20&#26085;%20(2).mp4" TargetMode="External"/><Relationship Id="rId2" Type="http://schemas.openxmlformats.org/officeDocument/2006/relationships/tags" Target="../tags/tag796.xml"/><Relationship Id="rId1" Type="http://schemas.openxmlformats.org/officeDocument/2006/relationships/tags" Target="../tags/tag79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799.xml"/><Relationship Id="rId1" Type="http://schemas.openxmlformats.org/officeDocument/2006/relationships/tags" Target="../tags/tag798.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61.xml"/><Relationship Id="rId5" Type="http://schemas.openxmlformats.org/officeDocument/2006/relationships/tags" Target="../tags/tag672.xml"/><Relationship Id="rId4" Type="http://schemas.openxmlformats.org/officeDocument/2006/relationships/tags" Target="../tags/tag671.xml"/><Relationship Id="rId3" Type="http://schemas.openxmlformats.org/officeDocument/2006/relationships/tags" Target="../tags/tag670.xml"/><Relationship Id="rId2" Type="http://schemas.openxmlformats.org/officeDocument/2006/relationships/image" Target="../media/image23.png"/><Relationship Id="rId1" Type="http://schemas.openxmlformats.org/officeDocument/2006/relationships/tags" Target="../tags/tag669.xml"/></Relationships>
</file>

<file path=ppt/slides/_rels/slide3.xml.rels><?xml version="1.0" encoding="UTF-8" standalone="yes"?>
<Relationships xmlns="http://schemas.openxmlformats.org/package/2006/relationships"><Relationship Id="rId9" Type="http://schemas.openxmlformats.org/officeDocument/2006/relationships/tags" Target="../tags/tag681.xml"/><Relationship Id="rId8" Type="http://schemas.openxmlformats.org/officeDocument/2006/relationships/tags" Target="../tags/tag680.xml"/><Relationship Id="rId7" Type="http://schemas.openxmlformats.org/officeDocument/2006/relationships/tags" Target="../tags/tag679.xml"/><Relationship Id="rId6" Type="http://schemas.openxmlformats.org/officeDocument/2006/relationships/tags" Target="../tags/tag678.xml"/><Relationship Id="rId5" Type="http://schemas.openxmlformats.org/officeDocument/2006/relationships/tags" Target="../tags/tag677.xml"/><Relationship Id="rId4" Type="http://schemas.openxmlformats.org/officeDocument/2006/relationships/tags" Target="../tags/tag676.xml"/><Relationship Id="rId34" Type="http://schemas.openxmlformats.org/officeDocument/2006/relationships/notesSlide" Target="../notesSlides/notesSlide3.xml"/><Relationship Id="rId33" Type="http://schemas.openxmlformats.org/officeDocument/2006/relationships/slideLayout" Target="../slideLayouts/slideLayout24.xml"/><Relationship Id="rId32" Type="http://schemas.openxmlformats.org/officeDocument/2006/relationships/tags" Target="../tags/tag704.xml"/><Relationship Id="rId31" Type="http://schemas.openxmlformats.org/officeDocument/2006/relationships/tags" Target="../tags/tag703.xml"/><Relationship Id="rId30" Type="http://schemas.openxmlformats.org/officeDocument/2006/relationships/tags" Target="../tags/tag702.xml"/><Relationship Id="rId3" Type="http://schemas.openxmlformats.org/officeDocument/2006/relationships/tags" Target="../tags/tag675.xml"/><Relationship Id="rId29" Type="http://schemas.openxmlformats.org/officeDocument/2006/relationships/tags" Target="../tags/tag701.xml"/><Relationship Id="rId28" Type="http://schemas.openxmlformats.org/officeDocument/2006/relationships/tags" Target="../tags/tag700.xml"/><Relationship Id="rId27" Type="http://schemas.openxmlformats.org/officeDocument/2006/relationships/tags" Target="../tags/tag699.xml"/><Relationship Id="rId26" Type="http://schemas.openxmlformats.org/officeDocument/2006/relationships/tags" Target="../tags/tag698.xml"/><Relationship Id="rId25" Type="http://schemas.openxmlformats.org/officeDocument/2006/relationships/tags" Target="../tags/tag697.xml"/><Relationship Id="rId24" Type="http://schemas.openxmlformats.org/officeDocument/2006/relationships/tags" Target="../tags/tag696.xml"/><Relationship Id="rId23" Type="http://schemas.openxmlformats.org/officeDocument/2006/relationships/tags" Target="../tags/tag695.xml"/><Relationship Id="rId22" Type="http://schemas.openxmlformats.org/officeDocument/2006/relationships/tags" Target="../tags/tag694.xml"/><Relationship Id="rId21" Type="http://schemas.openxmlformats.org/officeDocument/2006/relationships/tags" Target="../tags/tag693.xml"/><Relationship Id="rId20" Type="http://schemas.openxmlformats.org/officeDocument/2006/relationships/tags" Target="../tags/tag692.xml"/><Relationship Id="rId2" Type="http://schemas.openxmlformats.org/officeDocument/2006/relationships/tags" Target="../tags/tag674.xml"/><Relationship Id="rId19" Type="http://schemas.openxmlformats.org/officeDocument/2006/relationships/tags" Target="../tags/tag691.xml"/><Relationship Id="rId18" Type="http://schemas.openxmlformats.org/officeDocument/2006/relationships/tags" Target="../tags/tag690.xml"/><Relationship Id="rId17" Type="http://schemas.openxmlformats.org/officeDocument/2006/relationships/tags" Target="../tags/tag689.xml"/><Relationship Id="rId16" Type="http://schemas.openxmlformats.org/officeDocument/2006/relationships/tags" Target="../tags/tag688.xml"/><Relationship Id="rId15" Type="http://schemas.openxmlformats.org/officeDocument/2006/relationships/tags" Target="../tags/tag687.xml"/><Relationship Id="rId14" Type="http://schemas.openxmlformats.org/officeDocument/2006/relationships/tags" Target="../tags/tag686.xml"/><Relationship Id="rId13" Type="http://schemas.openxmlformats.org/officeDocument/2006/relationships/tags" Target="../tags/tag685.xml"/><Relationship Id="rId12" Type="http://schemas.openxmlformats.org/officeDocument/2006/relationships/tags" Target="../tags/tag684.xml"/><Relationship Id="rId11" Type="http://schemas.openxmlformats.org/officeDocument/2006/relationships/tags" Target="../tags/tag683.xml"/><Relationship Id="rId10" Type="http://schemas.openxmlformats.org/officeDocument/2006/relationships/tags" Target="../tags/tag682.xml"/><Relationship Id="rId1" Type="http://schemas.openxmlformats.org/officeDocument/2006/relationships/tags" Target="../tags/tag67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706.xml"/><Relationship Id="rId1" Type="http://schemas.openxmlformats.org/officeDocument/2006/relationships/tags" Target="../tags/tag705.xml"/></Relationships>
</file>

<file path=ppt/slides/_rels/slide5.xml.rels><?xml version="1.0" encoding="UTF-8" standalone="yes"?>
<Relationships xmlns="http://schemas.openxmlformats.org/package/2006/relationships"><Relationship Id="rId9" Type="http://schemas.openxmlformats.org/officeDocument/2006/relationships/tags" Target="../tags/tag711.xml"/><Relationship Id="rId8" Type="http://schemas.openxmlformats.org/officeDocument/2006/relationships/tags" Target="../tags/tag710.xml"/><Relationship Id="rId7" Type="http://schemas.openxmlformats.org/officeDocument/2006/relationships/tags" Target="../tags/tag709.xml"/><Relationship Id="rId6" Type="http://schemas.openxmlformats.org/officeDocument/2006/relationships/image" Target="file:///F:\Lets_Create/pic_temp/1_pic_quater_left_down.png" TargetMode="External"/><Relationship Id="rId5" Type="http://schemas.openxmlformats.org/officeDocument/2006/relationships/image" Target="../media/image13.png"/><Relationship Id="rId4" Type="http://schemas.openxmlformats.org/officeDocument/2006/relationships/tags" Target="../tags/tag708.xml"/><Relationship Id="rId3" Type="http://schemas.openxmlformats.org/officeDocument/2006/relationships/image" Target="file:///F:\Lets_Create/pic_temp/0_pic_quater_right_up.png" TargetMode="External"/><Relationship Id="rId2" Type="http://schemas.openxmlformats.org/officeDocument/2006/relationships/image" Target="../media/image12.png"/><Relationship Id="rId13" Type="http://schemas.openxmlformats.org/officeDocument/2006/relationships/slideLayout" Target="../slideLayouts/slideLayout25.xml"/><Relationship Id="rId12" Type="http://schemas.openxmlformats.org/officeDocument/2006/relationships/tags" Target="../tags/tag714.xml"/><Relationship Id="rId11" Type="http://schemas.openxmlformats.org/officeDocument/2006/relationships/tags" Target="../tags/tag713.xml"/><Relationship Id="rId10" Type="http://schemas.openxmlformats.org/officeDocument/2006/relationships/tags" Target="../tags/tag712.xml"/><Relationship Id="rId1" Type="http://schemas.openxmlformats.org/officeDocument/2006/relationships/tags" Target="../tags/tag707.xml"/></Relationships>
</file>

<file path=ppt/slides/_rels/slide6.xml.rels><?xml version="1.0" encoding="UTF-8" standalone="yes"?>
<Relationships xmlns="http://schemas.openxmlformats.org/package/2006/relationships"><Relationship Id="rId9" Type="http://schemas.openxmlformats.org/officeDocument/2006/relationships/tags" Target="../tags/tag719.xml"/><Relationship Id="rId8" Type="http://schemas.openxmlformats.org/officeDocument/2006/relationships/tags" Target="../tags/tag718.xml"/><Relationship Id="rId7" Type="http://schemas.openxmlformats.org/officeDocument/2006/relationships/tags" Target="../tags/tag717.xml"/><Relationship Id="rId6" Type="http://schemas.openxmlformats.org/officeDocument/2006/relationships/image" Target="file:///F:\Lets_Create/pic_temp/1_pic_quater_left_down.png" TargetMode="External"/><Relationship Id="rId5" Type="http://schemas.openxmlformats.org/officeDocument/2006/relationships/image" Target="../media/image13.png"/><Relationship Id="rId4" Type="http://schemas.openxmlformats.org/officeDocument/2006/relationships/tags" Target="../tags/tag716.xml"/><Relationship Id="rId3" Type="http://schemas.openxmlformats.org/officeDocument/2006/relationships/image" Target="file:///F:\Lets_Create/pic_temp/0_pic_quater_right_up.png" TargetMode="External"/><Relationship Id="rId2" Type="http://schemas.openxmlformats.org/officeDocument/2006/relationships/image" Target="../media/image12.png"/><Relationship Id="rId17" Type="http://schemas.openxmlformats.org/officeDocument/2006/relationships/slideLayout" Target="../slideLayouts/slideLayout25.xml"/><Relationship Id="rId16" Type="http://schemas.openxmlformats.org/officeDocument/2006/relationships/tags" Target="../tags/tag726.xml"/><Relationship Id="rId15" Type="http://schemas.openxmlformats.org/officeDocument/2006/relationships/tags" Target="../tags/tag725.xml"/><Relationship Id="rId14" Type="http://schemas.openxmlformats.org/officeDocument/2006/relationships/tags" Target="../tags/tag724.xml"/><Relationship Id="rId13" Type="http://schemas.openxmlformats.org/officeDocument/2006/relationships/tags" Target="../tags/tag723.xml"/><Relationship Id="rId12" Type="http://schemas.openxmlformats.org/officeDocument/2006/relationships/tags" Target="../tags/tag722.xml"/><Relationship Id="rId11" Type="http://schemas.openxmlformats.org/officeDocument/2006/relationships/tags" Target="../tags/tag721.xml"/><Relationship Id="rId10" Type="http://schemas.openxmlformats.org/officeDocument/2006/relationships/tags" Target="../tags/tag720.xml"/><Relationship Id="rId1" Type="http://schemas.openxmlformats.org/officeDocument/2006/relationships/tags" Target="../tags/tag715.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33.xml"/><Relationship Id="rId6" Type="http://schemas.openxmlformats.org/officeDocument/2006/relationships/tags" Target="../tags/tag729.xml"/><Relationship Id="rId5" Type="http://schemas.openxmlformats.org/officeDocument/2006/relationships/image" Target="../media/image29.png"/><Relationship Id="rId4" Type="http://schemas.openxmlformats.org/officeDocument/2006/relationships/tags" Target="../tags/tag728.xml"/><Relationship Id="rId3" Type="http://schemas.microsoft.com/office/2007/relationships/media" Target="file:///D:\3333\6&#26376;20&#26085;%20(1).mp4" TargetMode="External"/><Relationship Id="rId2" Type="http://schemas.openxmlformats.org/officeDocument/2006/relationships/video" Target="file:///D:\3333\6&#26376;20&#26085;%20(1).mp4" TargetMode="External"/><Relationship Id="rId1" Type="http://schemas.openxmlformats.org/officeDocument/2006/relationships/tags" Target="../tags/tag72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731.xml"/><Relationship Id="rId1" Type="http://schemas.openxmlformats.org/officeDocument/2006/relationships/tags" Target="../tags/tag730.xml"/></Relationships>
</file>

<file path=ppt/slides/_rels/slide9.xml.rels><?xml version="1.0" encoding="UTF-8" standalone="yes"?>
<Relationships xmlns="http://schemas.openxmlformats.org/package/2006/relationships"><Relationship Id="rId9" Type="http://schemas.openxmlformats.org/officeDocument/2006/relationships/tags" Target="../tags/tag736.xml"/><Relationship Id="rId8" Type="http://schemas.openxmlformats.org/officeDocument/2006/relationships/tags" Target="../tags/tag735.xml"/><Relationship Id="rId7" Type="http://schemas.openxmlformats.org/officeDocument/2006/relationships/tags" Target="../tags/tag734.xml"/><Relationship Id="rId6" Type="http://schemas.openxmlformats.org/officeDocument/2006/relationships/image" Target="file:///F:\Lets_Create/pic_temp/1_pic_quater_left_down.png" TargetMode="External"/><Relationship Id="rId5" Type="http://schemas.openxmlformats.org/officeDocument/2006/relationships/image" Target="../media/image13.png"/><Relationship Id="rId4" Type="http://schemas.openxmlformats.org/officeDocument/2006/relationships/tags" Target="../tags/tag733.xml"/><Relationship Id="rId35" Type="http://schemas.openxmlformats.org/officeDocument/2006/relationships/slideLayout" Target="../slideLayouts/slideLayout25.xml"/><Relationship Id="rId34" Type="http://schemas.openxmlformats.org/officeDocument/2006/relationships/tags" Target="../tags/tag761.xml"/><Relationship Id="rId33" Type="http://schemas.openxmlformats.org/officeDocument/2006/relationships/tags" Target="../tags/tag760.xml"/><Relationship Id="rId32" Type="http://schemas.openxmlformats.org/officeDocument/2006/relationships/tags" Target="../tags/tag759.xml"/><Relationship Id="rId31" Type="http://schemas.openxmlformats.org/officeDocument/2006/relationships/tags" Target="../tags/tag758.xml"/><Relationship Id="rId30" Type="http://schemas.openxmlformats.org/officeDocument/2006/relationships/tags" Target="../tags/tag757.xml"/><Relationship Id="rId3" Type="http://schemas.openxmlformats.org/officeDocument/2006/relationships/image" Target="file:///F:\Lets_Create/pic_temp/0_pic_quater_right_up.png" TargetMode="External"/><Relationship Id="rId29" Type="http://schemas.openxmlformats.org/officeDocument/2006/relationships/tags" Target="../tags/tag756.xml"/><Relationship Id="rId28" Type="http://schemas.openxmlformats.org/officeDocument/2006/relationships/tags" Target="../tags/tag755.xml"/><Relationship Id="rId27" Type="http://schemas.openxmlformats.org/officeDocument/2006/relationships/tags" Target="../tags/tag754.xml"/><Relationship Id="rId26" Type="http://schemas.openxmlformats.org/officeDocument/2006/relationships/tags" Target="../tags/tag753.xml"/><Relationship Id="rId25" Type="http://schemas.openxmlformats.org/officeDocument/2006/relationships/tags" Target="../tags/tag752.xml"/><Relationship Id="rId24" Type="http://schemas.openxmlformats.org/officeDocument/2006/relationships/tags" Target="../tags/tag751.xml"/><Relationship Id="rId23" Type="http://schemas.openxmlformats.org/officeDocument/2006/relationships/tags" Target="../tags/tag750.xml"/><Relationship Id="rId22" Type="http://schemas.openxmlformats.org/officeDocument/2006/relationships/tags" Target="../tags/tag749.xml"/><Relationship Id="rId21" Type="http://schemas.openxmlformats.org/officeDocument/2006/relationships/tags" Target="../tags/tag748.xml"/><Relationship Id="rId20" Type="http://schemas.openxmlformats.org/officeDocument/2006/relationships/tags" Target="../tags/tag747.xml"/><Relationship Id="rId2" Type="http://schemas.openxmlformats.org/officeDocument/2006/relationships/image" Target="../media/image12.png"/><Relationship Id="rId19" Type="http://schemas.openxmlformats.org/officeDocument/2006/relationships/tags" Target="../tags/tag746.xml"/><Relationship Id="rId18" Type="http://schemas.openxmlformats.org/officeDocument/2006/relationships/tags" Target="../tags/tag745.xml"/><Relationship Id="rId17" Type="http://schemas.openxmlformats.org/officeDocument/2006/relationships/tags" Target="../tags/tag744.xml"/><Relationship Id="rId16" Type="http://schemas.openxmlformats.org/officeDocument/2006/relationships/tags" Target="../tags/tag743.xml"/><Relationship Id="rId15" Type="http://schemas.openxmlformats.org/officeDocument/2006/relationships/tags" Target="../tags/tag742.xml"/><Relationship Id="rId14" Type="http://schemas.openxmlformats.org/officeDocument/2006/relationships/tags" Target="../tags/tag741.xml"/><Relationship Id="rId13" Type="http://schemas.openxmlformats.org/officeDocument/2006/relationships/tags" Target="../tags/tag740.xml"/><Relationship Id="rId12" Type="http://schemas.openxmlformats.org/officeDocument/2006/relationships/tags" Target="../tags/tag739.xml"/><Relationship Id="rId11" Type="http://schemas.openxmlformats.org/officeDocument/2006/relationships/tags" Target="../tags/tag738.xml"/><Relationship Id="rId10" Type="http://schemas.openxmlformats.org/officeDocument/2006/relationships/tags" Target="../tags/tag737.xml"/><Relationship Id="rId1" Type="http://schemas.openxmlformats.org/officeDocument/2006/relationships/tags" Target="../tags/tag7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3840479" y="1929432"/>
            <a:ext cx="4511040" cy="768350"/>
          </a:xfrm>
          <a:prstGeom prst="rect">
            <a:avLst/>
          </a:prstGeom>
          <a:noFill/>
        </p:spPr>
        <p:txBody>
          <a:bodyPr wrap="square" rtlCol="0">
            <a:normAutofit/>
          </a:bodyPr>
          <a:p>
            <a:pPr algn="dist"/>
            <a:r>
              <a:rPr lang="en-US" altLang="zh-CN" sz="4400" dirty="0">
                <a:solidFill>
                  <a:schemeClr val="lt1"/>
                </a:solidFill>
                <a:effectLst>
                  <a:outerShdw blurRad="177800" dist="63500" dir="2700000" algn="tl" rotWithShape="0">
                    <a:prstClr val="black">
                      <a:alpha val="40000"/>
                    </a:prstClr>
                  </a:outerShdw>
                </a:effectLst>
                <a:latin typeface="Arial" panose="020B0604020202020204" pitchFamily="34" charset="0"/>
                <a:ea typeface="微软雅黑" panose="020B0503020204020204" pitchFamily="34" charset="-122"/>
                <a:sym typeface="Arial" panose="020B0604020202020204" pitchFamily="34" charset="0"/>
              </a:rPr>
              <a:t>2023</a:t>
            </a:r>
            <a:endParaRPr lang="en-US" altLang="zh-CN" sz="4400" dirty="0">
              <a:solidFill>
                <a:schemeClr val="lt1"/>
              </a:solidFill>
              <a:effectLst>
                <a:outerShdw blurRad="177800" dist="63500" dir="2700000" algn="tl" rotWithShape="0">
                  <a:prstClr val="black">
                    <a:alpha val="40000"/>
                  </a:prst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2" name="标题 1"/>
          <p:cNvSpPr>
            <a:spLocks noGrp="1"/>
          </p:cNvSpPr>
          <p:nvPr>
            <p:ph type="ctrTitle"/>
            <p:custDataLst>
              <p:tags r:id="rId2"/>
            </p:custDataLst>
          </p:nvPr>
        </p:nvSpPr>
        <p:spPr>
          <a:xfrm>
            <a:off x="2221865" y="2819400"/>
            <a:ext cx="8031480" cy="2494915"/>
          </a:xfrm>
        </p:spPr>
        <p:txBody>
          <a:bodyPr>
            <a:normAutofit fontScale="90000"/>
          </a:bodyPr>
          <a:p>
            <a:pPr marL="0" indent="0" algn="ctr">
              <a:lnSpc>
                <a:spcPct val="100000"/>
              </a:lnSpc>
              <a:spcBef>
                <a:spcPts val="0"/>
              </a:spcBef>
              <a:spcAft>
                <a:spcPts val="0"/>
              </a:spcAft>
              <a:buSzPct val="100000"/>
              <a:buNone/>
            </a:pPr>
            <a:r>
              <a:rPr lang="en-US" altLang="zh-CN" sz="6000">
                <a:solidFill>
                  <a:schemeClr val="lt1"/>
                </a:solidFill>
              </a:rPr>
              <a:t>基于RPA+AI</a:t>
            </a:r>
            <a:endParaRPr lang="en-US" altLang="zh-CN" sz="6000">
              <a:solidFill>
                <a:schemeClr val="lt1"/>
              </a:solidFill>
            </a:endParaRPr>
          </a:p>
          <a:p>
            <a:pPr marL="0" lvl="0">
              <a:buNone/>
            </a:pPr>
            <a:r>
              <a:rPr lang="en-US" altLang="zh-CN" sz="6000">
                <a:solidFill>
                  <a:schemeClr val="lt1"/>
                </a:solidFill>
              </a:rPr>
              <a:t>的发票自动识别与验真</a:t>
            </a:r>
            <a:endParaRPr lang="en-US" altLang="zh-CN" sz="6000">
              <a:solidFill>
                <a:schemeClr val="lt1"/>
              </a:solidFill>
            </a:endParaRPr>
          </a:p>
        </p:txBody>
      </p:sp>
      <p:sp>
        <p:nvSpPr>
          <p:cNvPr id="5" name="副标题 4"/>
          <p:cNvSpPr>
            <a:spLocks noGrp="1"/>
          </p:cNvSpPr>
          <p:nvPr>
            <p:ph type="subTitle" idx="1"/>
            <p:custDataLst>
              <p:tags r:id="rId3"/>
            </p:custDataLst>
          </p:nvPr>
        </p:nvSpPr>
        <p:spPr>
          <a:xfrm>
            <a:off x="9190355" y="5793740"/>
            <a:ext cx="2677795" cy="934720"/>
          </a:xfrm>
        </p:spPr>
        <p:txBody>
          <a:bodyPr/>
          <a:p>
            <a:pPr marL="0" lvl="0" indent="0" algn="ctr">
              <a:lnSpc>
                <a:spcPct val="100000"/>
              </a:lnSpc>
              <a:spcBef>
                <a:spcPts val="0"/>
              </a:spcBef>
              <a:spcAft>
                <a:spcPts val="1000"/>
              </a:spcAft>
              <a:buSzPct val="100000"/>
              <a:buNone/>
            </a:pPr>
            <a:r>
              <a:rPr lang="zh-CN" altLang="en-US" sz="2800">
                <a:solidFill>
                  <a:schemeClr val="lt1"/>
                </a:solidFill>
              </a:rPr>
              <a:t>演讲人:刘俊财</a:t>
            </a:r>
            <a:endParaRPr lang="zh-CN" altLang="en-US" sz="2800">
              <a:solidFill>
                <a:schemeClr val="lt1"/>
              </a:solidFill>
            </a:endParaRPr>
          </a:p>
        </p:txBody>
      </p:sp>
      <p:cxnSp>
        <p:nvCxnSpPr>
          <p:cNvPr id="4" name="直接连接符 3"/>
          <p:cNvCxnSpPr/>
          <p:nvPr>
            <p:custDataLst>
              <p:tags r:id="rId4"/>
            </p:custDataLst>
          </p:nvPr>
        </p:nvCxnSpPr>
        <p:spPr>
          <a:xfrm>
            <a:off x="9202458" y="6261258"/>
            <a:ext cx="3000375" cy="0"/>
          </a:xfrm>
          <a:prstGeom prst="line">
            <a:avLst/>
          </a:prstGeom>
          <a:ln>
            <a:headEnd type="none" w="med" len="med"/>
            <a:tailEnd type="none" w="sm" len="sm"/>
          </a:ln>
        </p:spPr>
        <p:style>
          <a:lnRef idx="3">
            <a:schemeClr val="accent4"/>
          </a:lnRef>
          <a:fillRef idx="0">
            <a:schemeClr val="accent4"/>
          </a:fillRef>
          <a:effectRef idx="2">
            <a:schemeClr val="accent4"/>
          </a:effectRef>
          <a:fontRef idx="minor">
            <a:schemeClr val="tx1"/>
          </a:fontRef>
        </p:style>
      </p:cxn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矩形 14"/>
          <p:cNvSpPr/>
          <p:nvPr userDrawn="1">
            <p:custDataLst>
              <p:tags r:id="rId1"/>
            </p:custDataLst>
          </p:nvPr>
        </p:nvSpPr>
        <p:spPr>
          <a:xfrm>
            <a:off x="0" y="1676400"/>
            <a:ext cx="12192000" cy="4419600"/>
          </a:xfrm>
          <a:prstGeom prst="rect">
            <a:avLst/>
          </a:prstGeom>
          <a:solidFill>
            <a:schemeClr val="l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p>
            <a:pPr lvl="0" algn="ctr"/>
            <a:endParaRPr lang="en-US" altLang="zh-CN" baseline="0">
              <a:solidFill>
                <a:schemeClr val="lt1"/>
              </a:solidFill>
              <a:latin typeface="微软雅黑" panose="020B0503020204020204" pitchFamily="34" charset="-122"/>
              <a:ea typeface="微软雅黑" panose="020B0503020204020204" pitchFamily="34" charset="-122"/>
              <a:sym typeface="+mn-ea"/>
            </a:endParaRPr>
          </a:p>
        </p:txBody>
      </p:sp>
      <p:pic>
        <p:nvPicPr>
          <p:cNvPr id="14" name="图片 13"/>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1371600"/>
            <a:ext cx="2633980" cy="2033905"/>
          </a:xfrm>
          <a:prstGeom prst="rect">
            <a:avLst/>
          </a:prstGeom>
        </p:spPr>
      </p:pic>
      <p:pic>
        <p:nvPicPr>
          <p:cNvPr id="13" name="图片 12"/>
          <p:cNvPicPr/>
          <p:nvPr userDrawn="1">
            <p:custDataLst>
              <p:tags r:id="rId5"/>
            </p:custDataLst>
          </p:nvPr>
        </p:nvPicPr>
        <p:blipFill>
          <a:blip r:embed="rId3" r:link="rId4" cstate="print">
            <a:extLst>
              <a:ext uri="{28A0092B-C50C-407E-A947-70E740481C1C}">
                <a14:useLocalDpi xmlns:a14="http://schemas.microsoft.com/office/drawing/2010/main" val="0"/>
              </a:ext>
            </a:extLst>
          </a:blip>
          <a:stretch>
            <a:fillRect/>
          </a:stretch>
        </p:blipFill>
        <p:spPr>
          <a:xfrm flipH="1">
            <a:off x="9558020" y="1371600"/>
            <a:ext cx="2633980" cy="2033905"/>
          </a:xfrm>
          <a:prstGeom prst="rect">
            <a:avLst/>
          </a:prstGeom>
        </p:spPr>
      </p:pic>
      <p:sp>
        <p:nvSpPr>
          <p:cNvPr id="11" name="文本框 10"/>
          <p:cNvSpPr txBox="1"/>
          <p:nvPr>
            <p:custDataLst>
              <p:tags r:id="rId6"/>
            </p:custDataLst>
          </p:nvPr>
        </p:nvSpPr>
        <p:spPr>
          <a:xfrm>
            <a:off x="914400" y="782955"/>
            <a:ext cx="10363200" cy="697230"/>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buNone/>
            </a:pPr>
            <a:r>
              <a:rPr lang="zh-CN" altLang="en-US" sz="4000" b="1" spc="240" dirty="0">
                <a:solidFill>
                  <a:schemeClr val="bg1"/>
                </a:solidFill>
                <a:uFillTx/>
                <a:latin typeface="汉仪旗黑-85S" panose="00020600040101010101" pitchFamily="18" charset="-122"/>
                <a:ea typeface="汉仪旗黑-85S" panose="00020600040101010101" pitchFamily="18" charset="-122"/>
              </a:rPr>
              <a:t>功能</a:t>
            </a:r>
            <a:r>
              <a:rPr lang="zh-CN" altLang="en-US" sz="4000" b="1" spc="240" dirty="0">
                <a:solidFill>
                  <a:schemeClr val="bg1"/>
                </a:solidFill>
                <a:uFillTx/>
                <a:latin typeface="汉仪旗黑-85S" panose="00020600040101010101" pitchFamily="18" charset="-122"/>
                <a:ea typeface="汉仪旗黑-85S" panose="00020600040101010101" pitchFamily="18" charset="-122"/>
              </a:rPr>
              <a:t>介绍</a:t>
            </a:r>
            <a:endParaRPr lang="zh-CN" altLang="en-US" sz="4000" b="1" spc="240" dirty="0">
              <a:solidFill>
                <a:schemeClr val="bg1"/>
              </a:solidFill>
              <a:uFillTx/>
              <a:latin typeface="汉仪旗黑-85S" panose="00020600040101010101" pitchFamily="18" charset="-122"/>
              <a:ea typeface="汉仪旗黑-85S" panose="00020600040101010101" pitchFamily="18" charset="-122"/>
            </a:endParaRPr>
          </a:p>
        </p:txBody>
      </p:sp>
      <p:sp>
        <p:nvSpPr>
          <p:cNvPr id="110" name="圆角矩形 3"/>
          <p:cNvSpPr/>
          <p:nvPr>
            <p:custDataLst>
              <p:tags r:id="rId7"/>
            </p:custDataLst>
          </p:nvPr>
        </p:nvSpPr>
        <p:spPr>
          <a:xfrm>
            <a:off x="2497882" y="2726115"/>
            <a:ext cx="2812311" cy="12294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2" name="圆角矩形 4"/>
          <p:cNvSpPr/>
          <p:nvPr>
            <p:custDataLst>
              <p:tags r:id="rId8"/>
            </p:custDataLst>
          </p:nvPr>
        </p:nvSpPr>
        <p:spPr>
          <a:xfrm>
            <a:off x="2497882" y="1973092"/>
            <a:ext cx="883137" cy="560413"/>
          </a:xfrm>
          <a:prstGeom prst="roundRect">
            <a:avLst>
              <a:gd name="adj" fmla="val 50000"/>
            </a:avLst>
          </a:prstGeom>
          <a:solidFill>
            <a:schemeClr val="accent1"/>
          </a:solidFill>
          <a:ln>
            <a:noFill/>
          </a:ln>
          <a:effectLst>
            <a:outerShdw blurRad="254000" dist="177800" dir="2700000" sx="72000" sy="72000" algn="tl" rotWithShape="0">
              <a:schemeClr val="accent1">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p>
            <a:pPr algn="ctr"/>
            <a:r>
              <a:rPr lang="en-US" altLang="zh-CN" sz="1600" b="1">
                <a:solidFill>
                  <a:schemeClr val="lt1"/>
                </a:solidFill>
                <a:latin typeface="微软雅黑" panose="020B0503020204020204" pitchFamily="34" charset="-122"/>
                <a:ea typeface="微软雅黑" panose="020B0503020204020204" pitchFamily="34" charset="-122"/>
              </a:rPr>
              <a:t>04</a:t>
            </a:r>
            <a:endParaRPr lang="en-US" altLang="zh-CN" sz="1600" b="1">
              <a:solidFill>
                <a:schemeClr val="lt1"/>
              </a:solidFill>
              <a:latin typeface="微软雅黑" panose="020B0503020204020204" pitchFamily="34" charset="-122"/>
              <a:ea typeface="微软雅黑" panose="020B0503020204020204" pitchFamily="34" charset="-122"/>
            </a:endParaRPr>
          </a:p>
        </p:txBody>
      </p:sp>
      <p:sp>
        <p:nvSpPr>
          <p:cNvPr id="112" name="文本框 111"/>
          <p:cNvSpPr txBox="1"/>
          <p:nvPr>
            <p:custDataLst>
              <p:tags r:id="rId9"/>
            </p:custDataLst>
          </p:nvPr>
        </p:nvSpPr>
        <p:spPr>
          <a:xfrm>
            <a:off x="2410798" y="3004785"/>
            <a:ext cx="2973161" cy="2939352"/>
          </a:xfrm>
          <a:prstGeom prst="rect">
            <a:avLst/>
          </a:prstGeom>
          <a:noFill/>
        </p:spPr>
        <p:txBody>
          <a:bodyPr wrap="square" rtlCol="0" anchor="t" anchorCtr="0">
            <a:normAutofit/>
          </a:bodyPr>
          <a:p>
            <a:pPr marL="0" lvl="0" indent="0" algn="just">
              <a:lnSpc>
                <a:spcPct val="120000"/>
              </a:lnSpc>
              <a:spcBef>
                <a:spcPts val="0"/>
              </a:spcBef>
              <a:spcAft>
                <a:spcPts val="800"/>
              </a:spcAft>
              <a:buSzPct val="100000"/>
              <a:buNone/>
            </a:pPr>
            <a:r>
              <a:rPr lang="zh-CN" altLang="en-US" sz="1500" b="1" spc="80">
                <a:ln w="6600">
                  <a:solidFill>
                    <a:schemeClr val="accent2"/>
                  </a:solidFill>
                  <a:prstDash val="solid"/>
                </a:ln>
                <a:solidFill>
                  <a:srgbClr val="FFFFFF"/>
                </a:solidFill>
                <a:effectLst>
                  <a:outerShdw dist="38100" dir="2700000" algn="tl" rotWithShape="0">
                    <a:schemeClr val="accent2"/>
                  </a:outerShdw>
                </a:effectLst>
                <a:uFillTx/>
                <a:latin typeface="微软雅黑" panose="020B0503020204020204" pitchFamily="34" charset="-122"/>
                <a:ea typeface="微软雅黑" panose="020B0503020204020204" pitchFamily="34" charset="-122"/>
                <a:sym typeface="+mn-ea"/>
              </a:rPr>
              <a:t>增强财务数据的安全性：</a:t>
            </a:r>
            <a:endParaRPr lang="zh-CN" altLang="en-US" sz="1500" b="1" spc="80">
              <a:ln w="6600">
                <a:solidFill>
                  <a:schemeClr val="accent2"/>
                </a:solidFill>
                <a:prstDash val="solid"/>
              </a:ln>
              <a:solidFill>
                <a:srgbClr val="FFFFFF"/>
              </a:solidFill>
              <a:effectLst>
                <a:outerShdw dist="38100" dir="2700000" algn="tl" rotWithShape="0">
                  <a:schemeClr val="accent2"/>
                </a:outerShdw>
              </a:effectLst>
              <a:uFillTx/>
              <a:latin typeface="微软雅黑" panose="020B0503020204020204" pitchFamily="34" charset="-122"/>
              <a:ea typeface="微软雅黑" panose="020B0503020204020204" pitchFamily="34" charset="-122"/>
              <a:sym typeface="+mn-ea"/>
            </a:endParaRPr>
          </a:p>
          <a:p>
            <a:pPr marL="0" lvl="0" indent="0" algn="just">
              <a:lnSpc>
                <a:spcPct val="120000"/>
              </a:lnSpc>
              <a:spcBef>
                <a:spcPts val="0"/>
              </a:spcBef>
              <a:spcAft>
                <a:spcPts val="800"/>
              </a:spcAft>
              <a:buSzPct val="100000"/>
              <a:buNone/>
            </a:pPr>
            <a:r>
              <a:rPr lang="zh-CN" altLang="en-US" sz="1500" spc="80">
                <a:solidFill>
                  <a:schemeClr val="lt1"/>
                </a:solidFill>
                <a:uFillTx/>
                <a:latin typeface="微软雅黑" panose="020B0503020204020204" pitchFamily="34" charset="-122"/>
                <a:ea typeface="微软雅黑" panose="020B0503020204020204" pitchFamily="34" charset="-122"/>
                <a:sym typeface="+mn-ea"/>
              </a:rPr>
              <a:t>错误的发票信息可能导致财务决策出错，而这个作品能确保发票信息的准确性，增强了财务数据的安全性。同时，通过自动化的方式，也能有效防止因人为疏忽导致的数据泄露。</a:t>
            </a:r>
            <a:endParaRPr lang="zh-CN" altLang="en-US" sz="1500" spc="80">
              <a:solidFill>
                <a:schemeClr val="lt1"/>
              </a:solidFill>
              <a:uFillTx/>
              <a:latin typeface="微软雅黑" panose="020B0503020204020204" pitchFamily="34" charset="-122"/>
              <a:ea typeface="微软雅黑" panose="020B0503020204020204" pitchFamily="34" charset="-122"/>
              <a:sym typeface="+mn-ea"/>
            </a:endParaRPr>
          </a:p>
        </p:txBody>
      </p:sp>
      <p:sp>
        <p:nvSpPr>
          <p:cNvPr id="113" name="圆角矩形 6"/>
          <p:cNvSpPr/>
          <p:nvPr>
            <p:custDataLst>
              <p:tags r:id="rId10"/>
            </p:custDataLst>
          </p:nvPr>
        </p:nvSpPr>
        <p:spPr>
          <a:xfrm>
            <a:off x="6894103" y="2726115"/>
            <a:ext cx="2812311" cy="12294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4" name="文本框 113"/>
          <p:cNvSpPr txBox="1"/>
          <p:nvPr>
            <p:custDataLst>
              <p:tags r:id="rId11"/>
            </p:custDataLst>
          </p:nvPr>
        </p:nvSpPr>
        <p:spPr>
          <a:xfrm>
            <a:off x="6807019" y="3004785"/>
            <a:ext cx="2973161" cy="2939352"/>
          </a:xfrm>
          <a:prstGeom prst="rect">
            <a:avLst/>
          </a:prstGeom>
          <a:noFill/>
        </p:spPr>
        <p:txBody>
          <a:bodyPr wrap="square" rtlCol="0" anchor="t" anchorCtr="0">
            <a:normAutofit/>
          </a:bodyPr>
          <a:p>
            <a:pPr marL="0" lvl="0" indent="0" algn="just">
              <a:lnSpc>
                <a:spcPct val="120000"/>
              </a:lnSpc>
              <a:spcBef>
                <a:spcPts val="0"/>
              </a:spcBef>
              <a:spcAft>
                <a:spcPts val="800"/>
              </a:spcAft>
              <a:buSzPct val="100000"/>
              <a:buNone/>
            </a:pPr>
            <a:r>
              <a:rPr lang="zh-CN" altLang="en-US" sz="1500" b="1" spc="80">
                <a:ln w="6600">
                  <a:solidFill>
                    <a:schemeClr val="accent2"/>
                  </a:solidFill>
                  <a:prstDash val="solid"/>
                </a:ln>
                <a:solidFill>
                  <a:srgbClr val="FFFFFF"/>
                </a:solidFill>
                <a:effectLst>
                  <a:outerShdw dist="38100" dir="2700000" algn="tl" rotWithShape="0">
                    <a:schemeClr val="accent2"/>
                  </a:outerShdw>
                </a:effectLst>
                <a:uFillTx/>
                <a:latin typeface="微软雅黑" panose="020B0503020204020204" pitchFamily="34" charset="-122"/>
                <a:ea typeface="微软雅黑" panose="020B0503020204020204" pitchFamily="34" charset="-122"/>
                <a:sym typeface="+mn-ea"/>
              </a:rPr>
              <a:t>提升企业运营效率：</a:t>
            </a:r>
            <a:endParaRPr lang="en-US" altLang="zh-CN" sz="1500" spc="70" dirty="0">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just">
              <a:lnSpc>
                <a:spcPct val="120000"/>
              </a:lnSpc>
              <a:spcBef>
                <a:spcPts val="0"/>
              </a:spcBef>
              <a:spcAft>
                <a:spcPts val="800"/>
              </a:spcAft>
              <a:buSzPct val="100000"/>
              <a:buNone/>
            </a:pPr>
            <a:r>
              <a:rPr lang="en-US" altLang="zh-CN" sz="1500" spc="70" dirty="0">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通过自动化处理发票识别和验真，能节省大量的人力和时间资源，提升企业的运营效率，有利于企业的发展和竞争力提升。</a:t>
            </a:r>
            <a:endParaRPr lang="en-US" altLang="zh-CN" sz="1500" spc="70" dirty="0">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7" name="圆角矩形 16"/>
          <p:cNvSpPr/>
          <p:nvPr>
            <p:custDataLst>
              <p:tags r:id="rId12"/>
            </p:custDataLst>
          </p:nvPr>
        </p:nvSpPr>
        <p:spPr>
          <a:xfrm>
            <a:off x="6894103" y="1973092"/>
            <a:ext cx="883137" cy="560413"/>
          </a:xfrm>
          <a:prstGeom prst="roundRect">
            <a:avLst>
              <a:gd name="adj" fmla="val 50000"/>
            </a:avLst>
          </a:prstGeom>
          <a:solidFill>
            <a:schemeClr val="accent5"/>
          </a:solidFill>
          <a:ln>
            <a:noFill/>
          </a:ln>
          <a:effectLst>
            <a:outerShdw blurRad="254000" dist="177800" dir="2700000" sx="72000" sy="72000" algn="tl" rotWithShape="0">
              <a:schemeClr val="accent5">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p>
            <a:pPr algn="ctr"/>
            <a:r>
              <a:rPr lang="en-US" altLang="zh-CN" sz="1600" b="1">
                <a:solidFill>
                  <a:schemeClr val="lt1"/>
                </a:solidFill>
                <a:latin typeface="微软雅黑" panose="020B0503020204020204" pitchFamily="34" charset="-122"/>
                <a:ea typeface="微软雅黑" panose="020B0503020204020204" pitchFamily="34" charset="-122"/>
              </a:rPr>
              <a:t>05</a:t>
            </a:r>
            <a:endParaRPr lang="en-US" altLang="zh-CN" sz="1600" b="1">
              <a:solidFill>
                <a:schemeClr val="lt1"/>
              </a:solidFill>
              <a:latin typeface="微软雅黑" panose="020B0503020204020204" pitchFamily="34" charset="-122"/>
              <a:ea typeface="微软雅黑" panose="020B0503020204020204" pitchFamily="34" charset="-122"/>
            </a:endParaRPr>
          </a:p>
        </p:txBody>
      </p:sp>
      <p:grpSp>
        <p:nvGrpSpPr>
          <p:cNvPr id="2" name="组合 1"/>
          <p:cNvGrpSpPr/>
          <p:nvPr>
            <p:custDataLst>
              <p:tags r:id="rId13"/>
            </p:custDataLst>
          </p:nvPr>
        </p:nvGrpSpPr>
        <p:grpSpPr>
          <a:xfrm>
            <a:off x="457200" y="457200"/>
            <a:ext cx="11277600" cy="5943600"/>
            <a:chOff x="720" y="720"/>
            <a:chExt cx="17760" cy="9360"/>
          </a:xfrm>
        </p:grpSpPr>
        <p:sp>
          <p:nvSpPr>
            <p:cNvPr id="3" name="图形 11"/>
            <p:cNvSpPr/>
            <p:nvPr>
              <p:custDataLst>
                <p:tags r:id="rId14"/>
              </p:custDataLst>
            </p:nvPr>
          </p:nvSpPr>
          <p:spPr>
            <a:xfrm>
              <a:off x="72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 name="图形 11"/>
            <p:cNvSpPr/>
            <p:nvPr>
              <p:custDataLst>
                <p:tags r:id="rId15"/>
              </p:custDataLst>
            </p:nvPr>
          </p:nvSpPr>
          <p:spPr>
            <a:xfrm rot="16200000">
              <a:off x="72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16" name="直接连接符 15"/>
            <p:cNvCxnSpPr/>
            <p:nvPr>
              <p:custDataLst>
                <p:tags r:id="rId16"/>
              </p:custDataLst>
            </p:nvPr>
          </p:nvCxnSpPr>
          <p:spPr>
            <a:xfrm>
              <a:off x="1680" y="72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7" name="直接连接符 16"/>
            <p:cNvCxnSpPr/>
            <p:nvPr>
              <p:custDataLst>
                <p:tags r:id="rId17"/>
              </p:custDataLst>
            </p:nvPr>
          </p:nvCxnSpPr>
          <p:spPr>
            <a:xfrm>
              <a:off x="1680" y="984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8" name="直接连接符 17"/>
            <p:cNvCxnSpPr/>
            <p:nvPr>
              <p:custDataLst>
                <p:tags r:id="rId18"/>
              </p:custDataLst>
            </p:nvPr>
          </p:nvCxnSpPr>
          <p:spPr>
            <a:xfrm>
              <a:off x="72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20" name="图形 11"/>
            <p:cNvSpPr/>
            <p:nvPr>
              <p:custDataLst>
                <p:tags r:id="rId19"/>
              </p:custDataLst>
            </p:nvPr>
          </p:nvSpPr>
          <p:spPr>
            <a:xfrm rot="5400000">
              <a:off x="1743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1" name="图形 11"/>
            <p:cNvSpPr/>
            <p:nvPr>
              <p:custDataLst>
                <p:tags r:id="rId20"/>
              </p:custDataLst>
            </p:nvPr>
          </p:nvSpPr>
          <p:spPr>
            <a:xfrm rot="10800000">
              <a:off x="1743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22" name="直接连接符 21"/>
            <p:cNvCxnSpPr/>
            <p:nvPr>
              <p:custDataLst>
                <p:tags r:id="rId21"/>
              </p:custDataLst>
            </p:nvPr>
          </p:nvCxnSpPr>
          <p:spPr>
            <a:xfrm>
              <a:off x="1848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23" name="图形 11"/>
            <p:cNvSpPr/>
            <p:nvPr>
              <p:custDataLst>
                <p:tags r:id="rId22"/>
              </p:custDataLst>
            </p:nvPr>
          </p:nvSpPr>
          <p:spPr>
            <a:xfrm>
              <a:off x="96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4" name="图形 11"/>
            <p:cNvSpPr/>
            <p:nvPr>
              <p:custDataLst>
                <p:tags r:id="rId23"/>
              </p:custDataLst>
            </p:nvPr>
          </p:nvSpPr>
          <p:spPr>
            <a:xfrm rot="16200000">
              <a:off x="96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25" name="直接连接符 24"/>
            <p:cNvCxnSpPr/>
            <p:nvPr>
              <p:custDataLst>
                <p:tags r:id="rId24"/>
              </p:custDataLst>
            </p:nvPr>
          </p:nvCxnSpPr>
          <p:spPr>
            <a:xfrm>
              <a:off x="1680" y="96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26" name="直接连接符 25"/>
            <p:cNvCxnSpPr/>
            <p:nvPr>
              <p:custDataLst>
                <p:tags r:id="rId25"/>
              </p:custDataLst>
            </p:nvPr>
          </p:nvCxnSpPr>
          <p:spPr>
            <a:xfrm>
              <a:off x="1680" y="1008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27" name="直接连接符 26"/>
            <p:cNvCxnSpPr/>
            <p:nvPr>
              <p:custDataLst>
                <p:tags r:id="rId26"/>
              </p:custDataLst>
            </p:nvPr>
          </p:nvCxnSpPr>
          <p:spPr>
            <a:xfrm>
              <a:off x="960" y="1784"/>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28" name="图形 11"/>
            <p:cNvSpPr/>
            <p:nvPr>
              <p:custDataLst>
                <p:tags r:id="rId27"/>
              </p:custDataLst>
            </p:nvPr>
          </p:nvSpPr>
          <p:spPr>
            <a:xfrm rot="5400000">
              <a:off x="1740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9" name="图形 11"/>
            <p:cNvSpPr/>
            <p:nvPr>
              <p:custDataLst>
                <p:tags r:id="rId28"/>
              </p:custDataLst>
            </p:nvPr>
          </p:nvSpPr>
          <p:spPr>
            <a:xfrm rot="10800000">
              <a:off x="1740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30" name="直接连接符 29"/>
            <p:cNvCxnSpPr/>
            <p:nvPr>
              <p:custDataLst>
                <p:tags r:id="rId29"/>
              </p:custDataLst>
            </p:nvPr>
          </p:nvCxnSpPr>
          <p:spPr>
            <a:xfrm>
              <a:off x="18240" y="1680"/>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grpSp>
    </p:spTree>
    <p:custDataLst>
      <p:tags r:id="rId30"/>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normAutofit fontScale="90000"/>
          </a:bodyPr>
          <a:p>
            <a:pPr marL="0" indent="0" algn="ctr">
              <a:lnSpc>
                <a:spcPct val="100000"/>
              </a:lnSpc>
              <a:spcBef>
                <a:spcPts val="0"/>
              </a:spcBef>
              <a:spcAft>
                <a:spcPts val="0"/>
              </a:spcAft>
              <a:buSzPct val="100000"/>
              <a:buNone/>
            </a:pPr>
            <a:r>
              <a:rPr lang="en-US" altLang="zh-CN"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rPr>
              <a:t>3.</a:t>
            </a:r>
            <a:r>
              <a:rPr lang="zh-CN" altLang="en-US"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rPr>
              <a:t>工作</a:t>
            </a:r>
            <a:r>
              <a:rPr lang="zh-CN" altLang="en-US"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rPr>
              <a:t>原理</a:t>
            </a:r>
            <a:endParaRPr lang="zh-CN" altLang="en-US"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shadeToTitle="1">
        <a:solidFill>
          <a:srgbClr val="1A466F"/>
        </a:solidFill>
        <a:effectLst/>
      </p:bgPr>
    </p:bg>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a:xfrm>
            <a:off x="1554480" y="1249045"/>
            <a:ext cx="9353550" cy="723900"/>
          </a:xfrm>
        </p:spPr>
        <p:txBody>
          <a:bodyPr/>
          <a:lstStyle/>
          <a:p>
            <a:r>
              <a:rPr lang="zh-CN" altLang="zh-CN" dirty="0"/>
              <a:t>工作</a:t>
            </a:r>
            <a:r>
              <a:rPr lang="zh-CN" altLang="zh-CN" dirty="0"/>
              <a:t>原理：</a:t>
            </a:r>
            <a:endParaRPr lang="zh-CN" altLang="zh-CN" dirty="0"/>
          </a:p>
        </p:txBody>
      </p:sp>
      <p:sp>
        <p:nvSpPr>
          <p:cNvPr id="6" name="内容占位符 5"/>
          <p:cNvSpPr>
            <a:spLocks noGrp="1"/>
          </p:cNvSpPr>
          <p:nvPr>
            <p:ph sz="quarter" idx="13"/>
            <p:custDataLst>
              <p:tags r:id="rId2"/>
            </p:custDataLst>
          </p:nvPr>
        </p:nvSpPr>
        <p:spPr>
          <a:xfrm>
            <a:off x="1555115" y="2163445"/>
            <a:ext cx="8785225" cy="3445510"/>
          </a:xfrm>
        </p:spPr>
        <p:txBody>
          <a:bodyPr/>
          <a:lstStyle/>
          <a:p>
            <a:pPr marL="0" indent="0">
              <a:buNone/>
            </a:pPr>
            <a:r>
              <a:rPr lang="zh-CN" altLang="en-US" sz="2400" dirty="0"/>
              <a:t>我们的程序首先引导用户选择一个含有发票的文件夹，随后对其中所有发票信息进行读取。程序会利用OCR技术识别出每张发票的校验码和代码，然后通过税务局接口获取发票的详细信息。如果信息读取成功，程序将利用来自税务局接口的信息填充表格。若信息读取失败，程序将将OCR识别结果填入表格。由于我们的程序数据源来自税务局，相比于其他仅依赖OCR识别的程序，它具有更高的准确性</a:t>
            </a:r>
            <a:r>
              <a:rPr lang="zh-CN" altLang="en-US" dirty="0"/>
              <a:t>。</a:t>
            </a:r>
            <a:endParaRPr lang="zh-CN" altLang="en-US"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p:txBody>
          <a:bodyPr/>
          <a:lstStyle/>
          <a:p>
            <a:r>
              <a:rPr lang="zh-CN" altLang="zh-CN" dirty="0"/>
              <a:t>单击此处添加标题</a:t>
            </a:r>
            <a:endParaRPr lang="zh-CN" altLang="zh-CN" dirty="0"/>
          </a:p>
        </p:txBody>
      </p:sp>
      <p:sp>
        <p:nvSpPr>
          <p:cNvPr id="10" name="文本占位符 9"/>
          <p:cNvSpPr>
            <a:spLocks noGrp="1"/>
          </p:cNvSpPr>
          <p:nvPr>
            <p:ph type="body" sz="quarter" idx="14"/>
            <p:custDataLst>
              <p:tags r:id="rId2"/>
            </p:custDataLst>
          </p:nvPr>
        </p:nvSpPr>
        <p:spPr/>
        <p:txBody>
          <a:bodyPr/>
          <a:lstStyle/>
          <a:p>
            <a:pPr marL="0" indent="0">
              <a:buNone/>
            </a:pPr>
            <a:r>
              <a:rPr lang="zh-CN" altLang="en-US" dirty="0"/>
              <a:t>您的正文已经经简明扼要，字字珠玑，但信息却千丝万缕、错综复杂，需要用更多的文字来表述；但请您尽可能提炼思想的精髓，否则容易造成观者的阅读压力，适得其反。</a:t>
            </a:r>
            <a:endParaRPr lang="zh-CN" altLang="en-US" dirty="0"/>
          </a:p>
        </p:txBody>
      </p:sp>
      <p:pic>
        <p:nvPicPr>
          <p:cNvPr id="8" name="6月20日 (2)">
            <a:hlinkClick r:id="" action="ppaction://media"/>
          </p:cNvPr>
          <p:cNvPicPr/>
          <p:nvPr>
            <p:ph sz="quarter" idx="13"/>
            <a:videoFile r:link="rId3"/>
            <p:extLst>
              <p:ext uri="{DAA4B4D4-6D71-4841-9C94-3DE7FCFB9230}">
                <p14:media xmlns:p14="http://schemas.microsoft.com/office/powerpoint/2010/main" r:link="rId4"/>
              </p:ext>
            </p:extLst>
          </p:nvPr>
        </p:nvPicPr>
        <p:blipFill>
          <a:blip r:embed="rId5"/>
          <a:stretch>
            <a:fillRect/>
          </a:stretch>
        </p:blipFill>
        <p:spPr>
          <a:xfrm>
            <a:off x="635" y="0"/>
            <a:ext cx="12191365" cy="68580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393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p>
            <a:r>
              <a:rPr lang="zh-CN" altLang="en-US" dirty="0">
                <a:gradFill>
                  <a:gsLst>
                    <a:gs pos="0">
                      <a:schemeClr val="lt1"/>
                    </a:gs>
                    <a:gs pos="98000">
                      <a:schemeClr val="accent1">
                        <a:lumMod val="40000"/>
                        <a:lumOff val="60000"/>
                      </a:schemeClr>
                    </a:gs>
                  </a:gsLst>
                  <a:lin ang="21594000" scaled="0"/>
                </a:gradFill>
              </a:rPr>
              <a:t>感谢观看</a:t>
            </a:r>
            <a:endParaRPr lang="zh-CN" altLang="en-US" dirty="0">
              <a:gradFill>
                <a:gsLst>
                  <a:gs pos="0">
                    <a:schemeClr val="lt1"/>
                  </a:gs>
                  <a:gs pos="98000">
                    <a:schemeClr val="accent1">
                      <a:lumMod val="40000"/>
                      <a:lumOff val="60000"/>
                    </a:schemeClr>
                  </a:gs>
                </a:gsLst>
                <a:lin ang="21594000" scaled="0"/>
              </a:gra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 name="图片 23"/>
          <p:cNvPicPr>
            <a:picLocks noChangeAspect="1"/>
          </p:cNvPicPr>
          <p:nvPr userDrawn="1">
            <p:custDataLst>
              <p:tags r:id="rId1"/>
            </p:custDataLst>
          </p:nvPr>
        </p:nvPicPr>
        <p:blipFill rotWithShape="1">
          <a:blip r:embed="rId2"/>
          <a:srcRect/>
          <a:stretch>
            <a:fillRect/>
          </a:stretch>
        </p:blipFill>
        <p:spPr>
          <a:xfrm>
            <a:off x="10782300" y="5788504"/>
            <a:ext cx="1409700" cy="1069496"/>
          </a:xfrm>
          <a:prstGeom prst="rect">
            <a:avLst/>
          </a:prstGeom>
        </p:spPr>
      </p:pic>
      <p:sp>
        <p:nvSpPr>
          <p:cNvPr id="10" name="矩形 9"/>
          <p:cNvSpPr/>
          <p:nvPr>
            <p:custDataLst>
              <p:tags r:id="rId3"/>
            </p:custDataLst>
          </p:nvPr>
        </p:nvSpPr>
        <p:spPr>
          <a:xfrm>
            <a:off x="0" y="1816608"/>
            <a:ext cx="12192000" cy="5041392"/>
          </a:xfrm>
          <a:prstGeom prst="rect">
            <a:avLst/>
          </a:prstGeom>
          <a:gradFill>
            <a:gsLst>
              <a:gs pos="42000">
                <a:srgbClr val="45527B"/>
              </a:gs>
              <a:gs pos="88000">
                <a:schemeClr val="accent5">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文本框 943"/>
          <p:cNvSpPr txBox="1"/>
          <p:nvPr>
            <p:custDataLst>
              <p:tags r:id="rId4"/>
            </p:custDataLst>
          </p:nvPr>
        </p:nvSpPr>
        <p:spPr>
          <a:xfrm>
            <a:off x="226695" y="212090"/>
            <a:ext cx="4521200" cy="1336675"/>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en-US" altLang="zh-CN" sz="5400" b="1" spc="380" dirty="0">
                <a:solidFill>
                  <a:schemeClr val="lt1"/>
                </a:solidFill>
                <a:latin typeface="汉仪旗黑-85S" panose="00020600040101010101" pitchFamily="18" charset="-122"/>
                <a:ea typeface="汉仪旗黑-85S" panose="00020600040101010101" pitchFamily="18" charset="-122"/>
              </a:rPr>
              <a:t> </a:t>
            </a:r>
            <a:r>
              <a:rPr lang="zh-CN" altLang="en-US" sz="5400" b="1" spc="380" dirty="0">
                <a:solidFill>
                  <a:schemeClr val="lt1"/>
                </a:solidFill>
                <a:latin typeface="汉仪旗黑-85S" panose="00020600040101010101" pitchFamily="18" charset="-122"/>
                <a:ea typeface="汉仪旗黑-85S" panose="00020600040101010101" pitchFamily="18" charset="-122"/>
              </a:rPr>
              <a:t>作品</a:t>
            </a:r>
            <a:r>
              <a:rPr lang="zh-CN" altLang="en-US" sz="5400" b="1" spc="380" dirty="0">
                <a:solidFill>
                  <a:schemeClr val="lt1"/>
                </a:solidFill>
                <a:latin typeface="汉仪旗黑-85S" panose="00020600040101010101" pitchFamily="18" charset="-122"/>
                <a:ea typeface="汉仪旗黑-85S" panose="00020600040101010101" pitchFamily="18" charset="-122"/>
              </a:rPr>
              <a:t>信息</a:t>
            </a:r>
            <a:endParaRPr lang="zh-CN" altLang="en-US" sz="5400" b="1" spc="380" dirty="0">
              <a:solidFill>
                <a:schemeClr val="lt1"/>
              </a:solidFill>
              <a:latin typeface="汉仪旗黑-85S" panose="00020600040101010101" pitchFamily="18" charset="-122"/>
              <a:ea typeface="汉仪旗黑-85S" panose="00020600040101010101" pitchFamily="18" charset="-122"/>
            </a:endParaRPr>
          </a:p>
        </p:txBody>
      </p:sp>
      <p:sp>
        <p:nvSpPr>
          <p:cNvPr id="2" name="文本框 1"/>
          <p:cNvSpPr txBox="1"/>
          <p:nvPr/>
        </p:nvSpPr>
        <p:spPr>
          <a:xfrm>
            <a:off x="830580" y="1953260"/>
            <a:ext cx="10792460" cy="4099560"/>
          </a:xfrm>
          <a:prstGeom prst="rect">
            <a:avLst/>
          </a:prstGeom>
          <a:noFill/>
        </p:spPr>
        <p:txBody>
          <a:bodyPr wrap="square" rtlCol="0">
            <a:noAutofit/>
          </a:bodyPr>
          <a:p>
            <a:r>
              <a:rPr lang="en-US" altLang="zh-CN" sz="3600">
                <a:ln w="22225">
                  <a:solidFill>
                    <a:schemeClr val="accent2"/>
                  </a:solidFill>
                  <a:prstDash val="solid"/>
                </a:ln>
                <a:solidFill>
                  <a:schemeClr val="accent2">
                    <a:lumMod val="40000"/>
                    <a:lumOff val="60000"/>
                  </a:schemeClr>
                </a:solidFill>
                <a:effectLst/>
                <a:sym typeface="+mn-ea"/>
              </a:rPr>
              <a:t>  </a:t>
            </a:r>
            <a:r>
              <a:rPr lang="en-US" altLang="zh-CN" sz="3600">
                <a:sym typeface="+mn-ea"/>
              </a:rPr>
              <a:t> </a:t>
            </a:r>
            <a:r>
              <a:rPr lang="zh-CN" altLang="en-US" sz="3600">
                <a:solidFill>
                  <a:schemeClr val="bg1"/>
                </a:solidFill>
                <a:sym typeface="+mn-ea"/>
              </a:rPr>
              <a:t>参赛作品：基于RPA+AI的发票自动识别与验真</a:t>
            </a:r>
            <a:endParaRPr lang="zh-CN" altLang="en-US" sz="3600">
              <a:solidFill>
                <a:schemeClr val="bg1"/>
              </a:solidFill>
              <a:sym typeface="+mn-ea"/>
            </a:endParaRPr>
          </a:p>
          <a:p>
            <a:r>
              <a:rPr lang="en-US" altLang="zh-CN" sz="3600">
                <a:solidFill>
                  <a:schemeClr val="bg1"/>
                </a:solidFill>
                <a:sym typeface="+mn-ea"/>
              </a:rPr>
              <a:t>   </a:t>
            </a:r>
            <a:endParaRPr lang="en-US" altLang="zh-CN" sz="3600">
              <a:solidFill>
                <a:schemeClr val="bg1"/>
              </a:solidFill>
              <a:sym typeface="+mn-ea"/>
            </a:endParaRPr>
          </a:p>
          <a:p>
            <a:r>
              <a:rPr lang="en-US" altLang="zh-CN" sz="3600">
                <a:solidFill>
                  <a:schemeClr val="bg1"/>
                </a:solidFill>
                <a:sym typeface="+mn-ea"/>
              </a:rPr>
              <a:t>   </a:t>
            </a:r>
            <a:r>
              <a:rPr lang="zh-CN" altLang="en-US" sz="2800">
                <a:solidFill>
                  <a:schemeClr val="bg1"/>
                </a:solidFill>
                <a:sym typeface="+mn-ea"/>
              </a:rPr>
              <a:t>队伍名称：晓牛梅烦恼</a:t>
            </a:r>
            <a:endParaRPr lang="zh-CN" altLang="en-US" sz="2800">
              <a:solidFill>
                <a:schemeClr val="bg1"/>
              </a:solidFill>
              <a:sym typeface="+mn-ea"/>
            </a:endParaRPr>
          </a:p>
          <a:p>
            <a:r>
              <a:rPr lang="zh-CN" altLang="en-US" sz="2800">
                <a:solidFill>
                  <a:schemeClr val="bg1"/>
                </a:solidFill>
                <a:sym typeface="+mn-ea"/>
              </a:rPr>
              <a:t> </a:t>
            </a:r>
            <a:r>
              <a:rPr lang="en-US" altLang="zh-CN" sz="2800">
                <a:solidFill>
                  <a:schemeClr val="bg1"/>
                </a:solidFill>
                <a:sym typeface="+mn-ea"/>
              </a:rPr>
              <a:t>   </a:t>
            </a:r>
            <a:r>
              <a:rPr lang="zh-CN" altLang="en-US" sz="2800">
                <a:solidFill>
                  <a:schemeClr val="bg1"/>
                </a:solidFill>
                <a:sym typeface="+mn-ea"/>
              </a:rPr>
              <a:t>队伍成员：王业天</a:t>
            </a:r>
            <a:r>
              <a:rPr lang="en-US" altLang="zh-CN" sz="2800">
                <a:solidFill>
                  <a:schemeClr val="bg1"/>
                </a:solidFill>
                <a:sym typeface="+mn-ea"/>
              </a:rPr>
              <a:t> </a:t>
            </a:r>
            <a:r>
              <a:rPr lang="zh-CN" altLang="en-US" sz="2800">
                <a:solidFill>
                  <a:schemeClr val="bg1"/>
                </a:solidFill>
                <a:sym typeface="+mn-ea"/>
              </a:rPr>
              <a:t>王世鹏</a:t>
            </a:r>
            <a:r>
              <a:rPr lang="en-US" altLang="zh-CN" sz="2800">
                <a:solidFill>
                  <a:schemeClr val="bg1"/>
                </a:solidFill>
                <a:sym typeface="+mn-ea"/>
              </a:rPr>
              <a:t> </a:t>
            </a:r>
            <a:r>
              <a:rPr lang="zh-CN" altLang="en-US" sz="2800">
                <a:solidFill>
                  <a:schemeClr val="bg1"/>
                </a:solidFill>
                <a:sym typeface="+mn-ea"/>
              </a:rPr>
              <a:t>刘俊财</a:t>
            </a:r>
            <a:r>
              <a:rPr lang="en-US" altLang="zh-CN" sz="2800">
                <a:solidFill>
                  <a:schemeClr val="bg1"/>
                </a:solidFill>
                <a:sym typeface="+mn-ea"/>
              </a:rPr>
              <a:t> </a:t>
            </a:r>
            <a:r>
              <a:rPr lang="zh-CN" altLang="en-US" sz="2800">
                <a:solidFill>
                  <a:schemeClr val="bg1"/>
                </a:solidFill>
                <a:sym typeface="+mn-ea"/>
              </a:rPr>
              <a:t>陈新易</a:t>
            </a:r>
            <a:r>
              <a:rPr lang="en-US" altLang="zh-CN" sz="3600">
                <a:solidFill>
                  <a:schemeClr val="bg1"/>
                </a:solidFill>
                <a:sym typeface="+mn-ea"/>
              </a:rPr>
              <a:t> </a:t>
            </a:r>
            <a:endParaRPr lang="en-US" altLang="zh-CN" sz="3600">
              <a:solidFill>
                <a:schemeClr val="bg1"/>
              </a:solidFill>
              <a:sym typeface="+mn-ea"/>
            </a:endParaRPr>
          </a:p>
          <a:p>
            <a:r>
              <a:rPr lang="en-US" altLang="zh-CN" sz="2800">
                <a:solidFill>
                  <a:schemeClr val="bg1"/>
                </a:solidFill>
                <a:sym typeface="+mn-ea"/>
              </a:rPr>
              <a:t>    </a:t>
            </a:r>
            <a:r>
              <a:rPr lang="zh-CN" altLang="en-US" sz="2800">
                <a:solidFill>
                  <a:schemeClr val="bg1"/>
                </a:solidFill>
                <a:sym typeface="+mn-ea"/>
              </a:rPr>
              <a:t>所属校院：海科大信息工程学院</a:t>
            </a:r>
            <a:endParaRPr lang="zh-CN" altLang="en-US" sz="2800">
              <a:solidFill>
                <a:schemeClr val="bg1"/>
              </a:solidFill>
              <a:sym typeface="+mn-ea"/>
            </a:endParaRPr>
          </a:p>
          <a:p>
            <a:r>
              <a:rPr lang="zh-CN" altLang="en-US" sz="2800">
                <a:solidFill>
                  <a:schemeClr val="bg1"/>
                </a:solidFill>
                <a:sym typeface="+mn-ea"/>
              </a:rPr>
              <a:t> </a:t>
            </a:r>
            <a:r>
              <a:rPr lang="en-US" altLang="zh-CN" sz="2800">
                <a:solidFill>
                  <a:schemeClr val="bg1"/>
                </a:solidFill>
                <a:sym typeface="+mn-ea"/>
              </a:rPr>
              <a:t>   </a:t>
            </a:r>
            <a:r>
              <a:rPr lang="zh-CN" altLang="en-US" sz="2800">
                <a:solidFill>
                  <a:schemeClr val="bg1"/>
                </a:solidFill>
                <a:sym typeface="+mn-ea"/>
              </a:rPr>
              <a:t>产品领域：主要用于票据识别记录和辨别真伪</a:t>
            </a:r>
            <a:r>
              <a:rPr lang="en-US" altLang="zh-CN" sz="3600">
                <a:solidFill>
                  <a:schemeClr val="bg1"/>
                </a:solidFill>
                <a:sym typeface="+mn-ea"/>
              </a:rPr>
              <a:t>  </a:t>
            </a:r>
            <a:endParaRPr lang="en-US" altLang="zh-CN" sz="3600">
              <a:solidFill>
                <a:schemeClr val="bg1"/>
              </a:solidFill>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椭圆 1"/>
          <p:cNvSpPr/>
          <p:nvPr>
            <p:custDataLst>
              <p:tags r:id="rId1"/>
            </p:custDataLst>
          </p:nvPr>
        </p:nvSpPr>
        <p:spPr>
          <a:xfrm>
            <a:off x="3412490" y="2575560"/>
            <a:ext cx="723900" cy="723900"/>
          </a:xfrm>
          <a:prstGeom prst="ellipse">
            <a:avLst/>
          </a:prstGeom>
          <a:solidFill>
            <a:srgbClr val="FFFFFF">
              <a:alpha val="10000"/>
            </a:srgbClr>
          </a:solidFill>
          <a:ln w="12700">
            <a:solidFill>
              <a:schemeClr val="bg1">
                <a:lumMod val="95000"/>
                <a:alpha val="40000"/>
              </a:schemeClr>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rmAutofit/>
          </a:bodyPr>
          <a:lstStyle/>
          <a:p>
            <a:pPr algn="ctr"/>
            <a:endParaRPr lang="zh-CN" altLang="en-US">
              <a:latin typeface="Arial" panose="020B0604020202020204" pitchFamily="34" charset="0"/>
              <a:ea typeface="微软雅黑" panose="020B0503020204020204" pitchFamily="34" charset="-122"/>
            </a:endParaRPr>
          </a:p>
        </p:txBody>
      </p:sp>
      <p:sp>
        <p:nvSpPr>
          <p:cNvPr id="5" name="椭圆 4"/>
          <p:cNvSpPr/>
          <p:nvPr>
            <p:custDataLst>
              <p:tags r:id="rId2"/>
            </p:custDataLst>
          </p:nvPr>
        </p:nvSpPr>
        <p:spPr>
          <a:xfrm>
            <a:off x="5136515" y="3604895"/>
            <a:ext cx="723900" cy="723900"/>
          </a:xfrm>
          <a:prstGeom prst="ellipse">
            <a:avLst/>
          </a:prstGeom>
          <a:solidFill>
            <a:srgbClr val="FFFFFF">
              <a:alpha val="10000"/>
            </a:srgbClr>
          </a:solidFill>
          <a:ln w="12700">
            <a:solidFill>
              <a:schemeClr val="bg1">
                <a:lumMod val="95000"/>
                <a:alpha val="40000"/>
              </a:schemeClr>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rmAutofit/>
          </a:bodyPr>
          <a:lstStyle/>
          <a:p>
            <a:pPr algn="ctr"/>
            <a:endParaRPr lang="zh-CN" altLang="en-US" dirty="0">
              <a:latin typeface="Arial" panose="020B0604020202020204" pitchFamily="34" charset="0"/>
              <a:ea typeface="微软雅黑" panose="020B0503020204020204" pitchFamily="34" charset="-122"/>
            </a:endParaRPr>
          </a:p>
        </p:txBody>
      </p:sp>
      <p:sp>
        <p:nvSpPr>
          <p:cNvPr id="7" name="TextBox 10"/>
          <p:cNvSpPr txBox="1"/>
          <p:nvPr>
            <p:custDataLst>
              <p:tags r:id="rId3"/>
            </p:custDataLst>
          </p:nvPr>
        </p:nvSpPr>
        <p:spPr>
          <a:xfrm>
            <a:off x="6265545" y="3740785"/>
            <a:ext cx="2865755" cy="547370"/>
          </a:xfrm>
          <a:prstGeom prst="rect">
            <a:avLst/>
          </a:prstGeom>
          <a:noFill/>
        </p:spPr>
        <p:txBody>
          <a:bodyPr wrap="square" rtlCol="0" anchor="ctr" anchorCtr="0">
            <a:noAutofit/>
          </a:bodyPr>
          <a:lstStyle/>
          <a:p>
            <a:pPr>
              <a:lnSpc>
                <a:spcPct val="100000"/>
              </a:lnSpc>
            </a:pPr>
            <a:r>
              <a:rPr lang="zh-CN" altLang="en-US" sz="2400" b="1" spc="200" dirty="0">
                <a:ln>
                  <a:solidFill>
                    <a:schemeClr val="accent1"/>
                  </a:solidFill>
                </a:ln>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工作</a:t>
            </a:r>
            <a:r>
              <a:rPr lang="zh-CN" altLang="en-US" sz="2400" b="1" spc="200" dirty="0">
                <a:ln>
                  <a:solidFill>
                    <a:schemeClr val="accent1"/>
                  </a:solidFill>
                </a:ln>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原理</a:t>
            </a:r>
            <a:endParaRPr lang="zh-CN" altLang="en-US" sz="2400" b="1" spc="200" dirty="0">
              <a:ln>
                <a:solidFill>
                  <a:schemeClr val="accent1"/>
                </a:solidFill>
              </a:ln>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TextBox 10"/>
          <p:cNvSpPr txBox="1"/>
          <p:nvPr>
            <p:custDataLst>
              <p:tags r:id="rId4"/>
            </p:custDataLst>
          </p:nvPr>
        </p:nvSpPr>
        <p:spPr>
          <a:xfrm>
            <a:off x="4541520" y="2709545"/>
            <a:ext cx="2651125" cy="547370"/>
          </a:xfrm>
          <a:prstGeom prst="rect">
            <a:avLst/>
          </a:prstGeom>
          <a:noFill/>
        </p:spPr>
        <p:txBody>
          <a:bodyPr wrap="square" rtlCol="0" anchor="ctr" anchorCtr="0">
            <a:noAutofit/>
          </a:bodyPr>
          <a:lstStyle/>
          <a:p>
            <a:pPr>
              <a:lnSpc>
                <a:spcPct val="100000"/>
              </a:lnSpc>
            </a:pPr>
            <a:r>
              <a:rPr lang="zh-CN" altLang="en-US" sz="2400" b="1" spc="200" dirty="0">
                <a:ln>
                  <a:solidFill>
                    <a:schemeClr val="accent1"/>
                  </a:solidFill>
                </a:ln>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作品</a:t>
            </a:r>
            <a:r>
              <a:rPr lang="zh-CN" altLang="en-US" sz="2400" b="1" spc="200" dirty="0">
                <a:ln>
                  <a:solidFill>
                    <a:schemeClr val="accent1"/>
                  </a:solidFill>
                </a:ln>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简介</a:t>
            </a:r>
            <a:endParaRPr lang="zh-CN" altLang="en-US" sz="2400" b="1" spc="200" dirty="0">
              <a:ln>
                <a:solidFill>
                  <a:schemeClr val="accent1"/>
                </a:solidFill>
              </a:ln>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5" name="椭圆 14"/>
          <p:cNvSpPr/>
          <p:nvPr>
            <p:custDataLst>
              <p:tags r:id="rId5"/>
            </p:custDataLst>
          </p:nvPr>
        </p:nvSpPr>
        <p:spPr>
          <a:xfrm>
            <a:off x="7187565" y="2575560"/>
            <a:ext cx="723900" cy="723900"/>
          </a:xfrm>
          <a:prstGeom prst="ellipse">
            <a:avLst/>
          </a:prstGeom>
          <a:solidFill>
            <a:srgbClr val="FFFFFF">
              <a:alpha val="10000"/>
            </a:srgbClr>
          </a:solidFill>
          <a:ln w="12700">
            <a:solidFill>
              <a:schemeClr val="bg1">
                <a:lumMod val="95000"/>
                <a:alpha val="40000"/>
              </a:schemeClr>
            </a:solidFill>
          </a:ln>
        </p:spPr>
        <p:style>
          <a:lnRef idx="2">
            <a:srgbClr val="004AF4">
              <a:shade val="50000"/>
            </a:srgbClr>
          </a:lnRef>
          <a:fillRef idx="1">
            <a:srgbClr val="004AF4"/>
          </a:fillRef>
          <a:effectRef idx="0">
            <a:srgbClr val="004AF4"/>
          </a:effectRef>
          <a:fontRef idx="minor">
            <a:srgbClr val="FFFFFF"/>
          </a:fontRef>
        </p:style>
        <p:txBody>
          <a:bodyPr wrap="square" rtlCol="0" anchor="ctr">
            <a:normAutofit/>
          </a:bodyPr>
          <a:lstStyle/>
          <a:p>
            <a:pPr algn="ctr"/>
            <a:endParaRPr lang="zh-CN" altLang="en-US">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endParaRPr>
          </a:p>
        </p:txBody>
      </p:sp>
      <p:sp>
        <p:nvSpPr>
          <p:cNvPr id="16" name="TextBox 10"/>
          <p:cNvSpPr txBox="1"/>
          <p:nvPr>
            <p:custDataLst>
              <p:tags r:id="rId6"/>
            </p:custDataLst>
          </p:nvPr>
        </p:nvSpPr>
        <p:spPr>
          <a:xfrm>
            <a:off x="8316595" y="2711450"/>
            <a:ext cx="2865755" cy="547370"/>
          </a:xfrm>
          <a:prstGeom prst="rect">
            <a:avLst/>
          </a:prstGeom>
          <a:noFill/>
        </p:spPr>
        <p:txBody>
          <a:bodyPr wrap="square" rtlCol="0" anchor="ctr" anchorCtr="0">
            <a:noAutofit/>
          </a:bodyPr>
          <a:lstStyle/>
          <a:p>
            <a:pPr>
              <a:lnSpc>
                <a:spcPct val="100000"/>
              </a:lnSpc>
            </a:pPr>
            <a:r>
              <a:rPr lang="zh-CN" altLang="en-US" sz="2400" b="1" spc="200">
                <a:ln>
                  <a:solidFill>
                    <a:schemeClr val="accent1"/>
                  </a:solidFill>
                </a:ln>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功能</a:t>
            </a:r>
            <a:r>
              <a:rPr lang="zh-CN" altLang="en-US" sz="2400" b="1" spc="200">
                <a:ln>
                  <a:solidFill>
                    <a:schemeClr val="accent1"/>
                  </a:solidFill>
                </a:ln>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介绍</a:t>
            </a:r>
            <a:endParaRPr lang="zh-CN" altLang="en-US" sz="2400" b="1" spc="200">
              <a:ln>
                <a:solidFill>
                  <a:schemeClr val="accent1"/>
                </a:solidFill>
              </a:ln>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0" name="矩形 49"/>
          <p:cNvSpPr/>
          <p:nvPr>
            <p:custDataLst>
              <p:tags r:id="rId7"/>
            </p:custDataLst>
          </p:nvPr>
        </p:nvSpPr>
        <p:spPr>
          <a:xfrm>
            <a:off x="917575" y="2507615"/>
            <a:ext cx="1821180" cy="1821180"/>
          </a:xfrm>
          <a:prstGeom prst="rect">
            <a:avLst/>
          </a:prstGeom>
          <a:noFill/>
          <a:ln w="76200">
            <a:gradFill>
              <a:gsLst>
                <a:gs pos="0">
                  <a:schemeClr val="accent1">
                    <a:lumMod val="5000"/>
                    <a:lumOff val="95000"/>
                  </a:schemeClr>
                </a:gs>
                <a:gs pos="73000">
                  <a:srgbClr val="DAECF3"/>
                </a:gs>
              </a:gsLst>
              <a:lin ang="5400000" scaled="1"/>
            </a:gradFill>
          </a:ln>
        </p:spPr>
        <p:style>
          <a:lnRef idx="2">
            <a:srgbClr val="004AF4">
              <a:shade val="50000"/>
            </a:srgbClr>
          </a:lnRef>
          <a:fillRef idx="1">
            <a:srgbClr val="004AF4"/>
          </a:fillRef>
          <a:effectRef idx="0">
            <a:srgbClr val="004AF4"/>
          </a:effectRef>
          <a:fontRef idx="minor">
            <a:srgbClr val="FFFFFF"/>
          </a:fontRef>
        </p:style>
        <p:txBody>
          <a:bodyPr wrap="square" rtlCol="0" anchor="ctr">
            <a:noAutofit/>
          </a:bodyPr>
          <a:lstStyle/>
          <a:p>
            <a:pPr algn="ctr"/>
            <a:endParaRPr lang="zh-CN" altLang="en-US">
              <a:gradFill>
                <a:gsLst>
                  <a:gs pos="0">
                    <a:schemeClr val="bg1"/>
                  </a:gs>
                  <a:gs pos="99000">
                    <a:schemeClr val="accent1">
                      <a:lumMod val="40000"/>
                      <a:lumOff val="60000"/>
                    </a:schemeClr>
                  </a:gs>
                </a:gsLst>
                <a:lin ang="21594000" scaled="0"/>
              </a:gradFill>
              <a:latin typeface="Arial" panose="020B0604020202020204" pitchFamily="34" charset="0"/>
              <a:ea typeface="微软雅黑" panose="020B0503020204020204" pitchFamily="34" charset="-122"/>
            </a:endParaRPr>
          </a:p>
        </p:txBody>
      </p:sp>
      <p:sp>
        <p:nvSpPr>
          <p:cNvPr id="389" name="TextBox 7"/>
          <p:cNvSpPr txBox="1"/>
          <p:nvPr>
            <p:custDataLst>
              <p:tags r:id="rId8"/>
            </p:custDataLst>
          </p:nvPr>
        </p:nvSpPr>
        <p:spPr>
          <a:xfrm>
            <a:off x="917575" y="4003040"/>
            <a:ext cx="1823085" cy="338455"/>
          </a:xfrm>
          <a:prstGeom prst="rect">
            <a:avLst/>
          </a:prstGeom>
          <a:solidFill>
            <a:srgbClr val="DAECF3"/>
          </a:solidFill>
        </p:spPr>
        <p:txBody>
          <a:bodyPr wrap="square" rtlCol="0">
            <a:noAutofit/>
          </a:bodyPr>
          <a:lstStyle/>
          <a:p>
            <a:pPr algn="ctr"/>
            <a:r>
              <a:rPr lang="en-US" altLang="zh-CN" sz="1600" b="1" spc="300"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CONTENTS</a:t>
            </a:r>
            <a:endParaRPr lang="en-US" altLang="zh-CN" sz="1600" b="1" spc="300"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grpSp>
        <p:nvGrpSpPr>
          <p:cNvPr id="34" name="PA-218-218693-Cells-482300"/>
          <p:cNvGrpSpPr/>
          <p:nvPr>
            <p:custDataLst>
              <p:tags r:id="rId9"/>
            </p:custDataLst>
          </p:nvPr>
        </p:nvGrpSpPr>
        <p:grpSpPr>
          <a:xfrm>
            <a:off x="7390130" y="2778125"/>
            <a:ext cx="319405" cy="319405"/>
            <a:chOff x="19812000" y="10382250"/>
            <a:chExt cx="1524000" cy="1524000"/>
          </a:xfrm>
          <a:noFill/>
        </p:grpSpPr>
        <p:sp>
          <p:nvSpPr>
            <p:cNvPr id="35" name="PA-任意多边形 2256"/>
            <p:cNvSpPr/>
            <p:nvPr>
              <p:custDataLst>
                <p:tags r:id="rId10"/>
              </p:custDataLst>
            </p:nvPr>
          </p:nvSpPr>
          <p:spPr>
            <a:xfrm>
              <a:off x="20380421" y="10426796"/>
              <a:ext cx="860227" cy="747117"/>
            </a:xfrm>
            <a:custGeom>
              <a:avLst/>
              <a:gdLst>
                <a:gd name="connsiteX0" fmla="*/ 646016 w 860226"/>
                <a:gd name="connsiteY0" fmla="*/ 698 h 747117"/>
                <a:gd name="connsiteX1" fmla="*/ 215010 w 860226"/>
                <a:gd name="connsiteY1" fmla="*/ 698 h 747117"/>
                <a:gd name="connsiteX2" fmla="*/ 698 w 860226"/>
                <a:gd name="connsiteY2" fmla="*/ 374554 h 747117"/>
                <a:gd name="connsiteX3" fmla="*/ 215010 w 860226"/>
                <a:gd name="connsiteY3" fmla="*/ 748410 h 747117"/>
                <a:gd name="connsiteX4" fmla="*/ 646016 w 860226"/>
                <a:gd name="connsiteY4" fmla="*/ 748410 h 747117"/>
                <a:gd name="connsiteX5" fmla="*/ 860329 w 860226"/>
                <a:gd name="connsiteY5" fmla="*/ 374554 h 74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0226" h="747117">
                  <a:moveTo>
                    <a:pt x="646016" y="698"/>
                  </a:moveTo>
                  <a:lnTo>
                    <a:pt x="215010" y="698"/>
                  </a:lnTo>
                  <a:lnTo>
                    <a:pt x="698" y="374554"/>
                  </a:lnTo>
                  <a:lnTo>
                    <a:pt x="215010" y="748410"/>
                  </a:lnTo>
                  <a:lnTo>
                    <a:pt x="646016" y="748410"/>
                  </a:lnTo>
                  <a:lnTo>
                    <a:pt x="860329" y="374554"/>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PA-任意多边形 2257"/>
            <p:cNvSpPr/>
            <p:nvPr>
              <p:custDataLst>
                <p:tags r:id="rId11"/>
              </p:custDataLst>
            </p:nvPr>
          </p:nvSpPr>
          <p:spPr>
            <a:xfrm>
              <a:off x="20325652" y="10381552"/>
              <a:ext cx="970359" cy="842367"/>
            </a:xfrm>
            <a:custGeom>
              <a:avLst/>
              <a:gdLst>
                <a:gd name="connsiteX0" fmla="*/ 729360 w 970359"/>
                <a:gd name="connsiteY0" fmla="*/ 698 h 842367"/>
                <a:gd name="connsiteX1" fmla="*/ 243585 w 970359"/>
                <a:gd name="connsiteY1" fmla="*/ 698 h 842367"/>
                <a:gd name="connsiteX2" fmla="*/ 698 w 970359"/>
                <a:gd name="connsiteY2" fmla="*/ 422179 h 842367"/>
                <a:gd name="connsiteX3" fmla="*/ 243585 w 970359"/>
                <a:gd name="connsiteY3" fmla="*/ 843660 h 842367"/>
                <a:gd name="connsiteX4" fmla="*/ 729360 w 970359"/>
                <a:gd name="connsiteY4" fmla="*/ 843660 h 842367"/>
                <a:gd name="connsiteX5" fmla="*/ 972248 w 970359"/>
                <a:gd name="connsiteY5" fmla="*/ 422179 h 842367"/>
                <a:gd name="connsiteX6" fmla="*/ 729360 w 970359"/>
                <a:gd name="connsiteY6" fmla="*/ 698 h 842367"/>
                <a:gd name="connsiteX7" fmla="*/ 269779 w 970359"/>
                <a:gd name="connsiteY7" fmla="*/ 793654 h 842367"/>
                <a:gd name="connsiteX8" fmla="*/ 55466 w 970359"/>
                <a:gd name="connsiteY8" fmla="*/ 419798 h 842367"/>
                <a:gd name="connsiteX9" fmla="*/ 269779 w 970359"/>
                <a:gd name="connsiteY9" fmla="*/ 45941 h 842367"/>
                <a:gd name="connsiteX10" fmla="*/ 700785 w 970359"/>
                <a:gd name="connsiteY10" fmla="*/ 45941 h 842367"/>
                <a:gd name="connsiteX11" fmla="*/ 915098 w 970359"/>
                <a:gd name="connsiteY11" fmla="*/ 419798 h 842367"/>
                <a:gd name="connsiteX12" fmla="*/ 700785 w 970359"/>
                <a:gd name="connsiteY12" fmla="*/ 793654 h 842367"/>
                <a:gd name="connsiteX13" fmla="*/ 269779 w 970359"/>
                <a:gd name="connsiteY13" fmla="*/ 793654 h 8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0359" h="842367">
                  <a:moveTo>
                    <a:pt x="729360" y="698"/>
                  </a:moveTo>
                  <a:lnTo>
                    <a:pt x="243585" y="698"/>
                  </a:lnTo>
                  <a:lnTo>
                    <a:pt x="698" y="422179"/>
                  </a:lnTo>
                  <a:lnTo>
                    <a:pt x="243585" y="843660"/>
                  </a:lnTo>
                  <a:lnTo>
                    <a:pt x="729360" y="843660"/>
                  </a:lnTo>
                  <a:lnTo>
                    <a:pt x="972248" y="422179"/>
                  </a:lnTo>
                  <a:lnTo>
                    <a:pt x="729360" y="698"/>
                  </a:lnTo>
                  <a:close/>
                  <a:moveTo>
                    <a:pt x="269779" y="793654"/>
                  </a:moveTo>
                  <a:lnTo>
                    <a:pt x="55466" y="419798"/>
                  </a:lnTo>
                  <a:lnTo>
                    <a:pt x="269779" y="45941"/>
                  </a:lnTo>
                  <a:lnTo>
                    <a:pt x="700785" y="45941"/>
                  </a:lnTo>
                  <a:lnTo>
                    <a:pt x="915098" y="419798"/>
                  </a:lnTo>
                  <a:lnTo>
                    <a:pt x="700785" y="793654"/>
                  </a:lnTo>
                  <a:lnTo>
                    <a:pt x="269779" y="793654"/>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PA-任意多边形 2258"/>
            <p:cNvSpPr/>
            <p:nvPr>
              <p:custDataLst>
                <p:tags r:id="rId12"/>
              </p:custDataLst>
            </p:nvPr>
          </p:nvSpPr>
          <p:spPr>
            <a:xfrm>
              <a:off x="19904171" y="11131646"/>
              <a:ext cx="532805" cy="461367"/>
            </a:xfrm>
            <a:custGeom>
              <a:avLst/>
              <a:gdLst>
                <a:gd name="connsiteX0" fmla="*/ 400748 w 532804"/>
                <a:gd name="connsiteY0" fmla="*/ 698 h 461367"/>
                <a:gd name="connsiteX1" fmla="*/ 134048 w 532804"/>
                <a:gd name="connsiteY1" fmla="*/ 698 h 461367"/>
                <a:gd name="connsiteX2" fmla="*/ 698 w 532804"/>
                <a:gd name="connsiteY2" fmla="*/ 231679 h 461367"/>
                <a:gd name="connsiteX3" fmla="*/ 134048 w 532804"/>
                <a:gd name="connsiteY3" fmla="*/ 462660 h 461367"/>
                <a:gd name="connsiteX4" fmla="*/ 400748 w 532804"/>
                <a:gd name="connsiteY4" fmla="*/ 462660 h 461367"/>
                <a:gd name="connsiteX5" fmla="*/ 534098 w 532804"/>
                <a:gd name="connsiteY5" fmla="*/ 231679 h 46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04" h="461367">
                  <a:moveTo>
                    <a:pt x="400748" y="698"/>
                  </a:moveTo>
                  <a:lnTo>
                    <a:pt x="134048" y="698"/>
                  </a:lnTo>
                  <a:lnTo>
                    <a:pt x="698" y="231679"/>
                  </a:lnTo>
                  <a:lnTo>
                    <a:pt x="134048" y="462660"/>
                  </a:lnTo>
                  <a:lnTo>
                    <a:pt x="400748" y="462660"/>
                  </a:lnTo>
                  <a:lnTo>
                    <a:pt x="534098" y="231679"/>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PA-任意多边形 2259"/>
            <p:cNvSpPr/>
            <p:nvPr>
              <p:custDataLst>
                <p:tags r:id="rId13"/>
              </p:custDataLst>
            </p:nvPr>
          </p:nvSpPr>
          <p:spPr>
            <a:xfrm>
              <a:off x="19849402" y="11086402"/>
              <a:ext cx="639961" cy="553641"/>
            </a:xfrm>
            <a:custGeom>
              <a:avLst/>
              <a:gdLst>
                <a:gd name="connsiteX0" fmla="*/ 481710 w 639960"/>
                <a:gd name="connsiteY0" fmla="*/ 698 h 553640"/>
                <a:gd name="connsiteX1" fmla="*/ 160241 w 639960"/>
                <a:gd name="connsiteY1" fmla="*/ 698 h 553640"/>
                <a:gd name="connsiteX2" fmla="*/ 698 w 639960"/>
                <a:gd name="connsiteY2" fmla="*/ 276923 h 553640"/>
                <a:gd name="connsiteX3" fmla="*/ 160241 w 639960"/>
                <a:gd name="connsiteY3" fmla="*/ 555529 h 553640"/>
                <a:gd name="connsiteX4" fmla="*/ 481710 w 639960"/>
                <a:gd name="connsiteY4" fmla="*/ 555529 h 553640"/>
                <a:gd name="connsiteX5" fmla="*/ 641254 w 639960"/>
                <a:gd name="connsiteY5" fmla="*/ 276923 h 553640"/>
                <a:gd name="connsiteX6" fmla="*/ 481710 w 639960"/>
                <a:gd name="connsiteY6" fmla="*/ 698 h 553640"/>
                <a:gd name="connsiteX7" fmla="*/ 188816 w 639960"/>
                <a:gd name="connsiteY7" fmla="*/ 507904 h 553640"/>
                <a:gd name="connsiteX8" fmla="*/ 55466 w 639960"/>
                <a:gd name="connsiteY8" fmla="*/ 276923 h 553640"/>
                <a:gd name="connsiteX9" fmla="*/ 188816 w 639960"/>
                <a:gd name="connsiteY9" fmla="*/ 45941 h 553640"/>
                <a:gd name="connsiteX10" fmla="*/ 455516 w 639960"/>
                <a:gd name="connsiteY10" fmla="*/ 45941 h 553640"/>
                <a:gd name="connsiteX11" fmla="*/ 588866 w 639960"/>
                <a:gd name="connsiteY11" fmla="*/ 276923 h 553640"/>
                <a:gd name="connsiteX12" fmla="*/ 455516 w 639960"/>
                <a:gd name="connsiteY12" fmla="*/ 507904 h 553640"/>
                <a:gd name="connsiteX13" fmla="*/ 188816 w 639960"/>
                <a:gd name="connsiteY13" fmla="*/ 507904 h 55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9960" h="553640">
                  <a:moveTo>
                    <a:pt x="481710" y="698"/>
                  </a:moveTo>
                  <a:lnTo>
                    <a:pt x="160241" y="698"/>
                  </a:lnTo>
                  <a:lnTo>
                    <a:pt x="698" y="276923"/>
                  </a:lnTo>
                  <a:lnTo>
                    <a:pt x="160241" y="555529"/>
                  </a:lnTo>
                  <a:lnTo>
                    <a:pt x="481710" y="555529"/>
                  </a:lnTo>
                  <a:lnTo>
                    <a:pt x="641254" y="276923"/>
                  </a:lnTo>
                  <a:lnTo>
                    <a:pt x="481710" y="698"/>
                  </a:lnTo>
                  <a:close/>
                  <a:moveTo>
                    <a:pt x="188816" y="507904"/>
                  </a:moveTo>
                  <a:lnTo>
                    <a:pt x="55466" y="276923"/>
                  </a:lnTo>
                  <a:lnTo>
                    <a:pt x="188816" y="45941"/>
                  </a:lnTo>
                  <a:lnTo>
                    <a:pt x="455516" y="45941"/>
                  </a:lnTo>
                  <a:lnTo>
                    <a:pt x="588866" y="276923"/>
                  </a:lnTo>
                  <a:lnTo>
                    <a:pt x="455516" y="507904"/>
                  </a:lnTo>
                  <a:lnTo>
                    <a:pt x="188816" y="507904"/>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PA-任意多边形 2260"/>
            <p:cNvSpPr/>
            <p:nvPr>
              <p:custDataLst>
                <p:tags r:id="rId14"/>
              </p:custDataLst>
            </p:nvPr>
          </p:nvSpPr>
          <p:spPr>
            <a:xfrm>
              <a:off x="20544727" y="11395965"/>
              <a:ext cx="532805" cy="461367"/>
            </a:xfrm>
            <a:custGeom>
              <a:avLst/>
              <a:gdLst>
                <a:gd name="connsiteX0" fmla="*/ 400748 w 532804"/>
                <a:gd name="connsiteY0" fmla="*/ 698 h 461367"/>
                <a:gd name="connsiteX1" fmla="*/ 134048 w 532804"/>
                <a:gd name="connsiteY1" fmla="*/ 698 h 461367"/>
                <a:gd name="connsiteX2" fmla="*/ 698 w 532804"/>
                <a:gd name="connsiteY2" fmla="*/ 231679 h 461367"/>
                <a:gd name="connsiteX3" fmla="*/ 134048 w 532804"/>
                <a:gd name="connsiteY3" fmla="*/ 462660 h 461367"/>
                <a:gd name="connsiteX4" fmla="*/ 400748 w 532804"/>
                <a:gd name="connsiteY4" fmla="*/ 462660 h 461367"/>
                <a:gd name="connsiteX5" fmla="*/ 534098 w 532804"/>
                <a:gd name="connsiteY5" fmla="*/ 231679 h 46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04" h="461367">
                  <a:moveTo>
                    <a:pt x="400748" y="698"/>
                  </a:moveTo>
                  <a:lnTo>
                    <a:pt x="134048" y="698"/>
                  </a:lnTo>
                  <a:lnTo>
                    <a:pt x="698" y="231679"/>
                  </a:lnTo>
                  <a:lnTo>
                    <a:pt x="134048" y="462660"/>
                  </a:lnTo>
                  <a:lnTo>
                    <a:pt x="400748" y="462660"/>
                  </a:lnTo>
                  <a:lnTo>
                    <a:pt x="534098" y="231679"/>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PA-任意多边形 2261"/>
            <p:cNvSpPr/>
            <p:nvPr>
              <p:custDataLst>
                <p:tags r:id="rId15"/>
              </p:custDataLst>
            </p:nvPr>
          </p:nvSpPr>
          <p:spPr>
            <a:xfrm>
              <a:off x="20492340" y="11350721"/>
              <a:ext cx="639961" cy="553641"/>
            </a:xfrm>
            <a:custGeom>
              <a:avLst/>
              <a:gdLst>
                <a:gd name="connsiteX0" fmla="*/ 479329 w 639960"/>
                <a:gd name="connsiteY0" fmla="*/ 698 h 553640"/>
                <a:gd name="connsiteX1" fmla="*/ 160241 w 639960"/>
                <a:gd name="connsiteY1" fmla="*/ 698 h 553640"/>
                <a:gd name="connsiteX2" fmla="*/ 698 w 639960"/>
                <a:gd name="connsiteY2" fmla="*/ 279304 h 553640"/>
                <a:gd name="connsiteX3" fmla="*/ 160241 w 639960"/>
                <a:gd name="connsiteY3" fmla="*/ 555529 h 553640"/>
                <a:gd name="connsiteX4" fmla="*/ 481710 w 639960"/>
                <a:gd name="connsiteY4" fmla="*/ 555529 h 553640"/>
                <a:gd name="connsiteX5" fmla="*/ 641254 w 639960"/>
                <a:gd name="connsiteY5" fmla="*/ 276923 h 553640"/>
                <a:gd name="connsiteX6" fmla="*/ 479329 w 639960"/>
                <a:gd name="connsiteY6" fmla="*/ 698 h 553640"/>
                <a:gd name="connsiteX7" fmla="*/ 186435 w 639960"/>
                <a:gd name="connsiteY7" fmla="*/ 507904 h 553640"/>
                <a:gd name="connsiteX8" fmla="*/ 53085 w 639960"/>
                <a:gd name="connsiteY8" fmla="*/ 276923 h 553640"/>
                <a:gd name="connsiteX9" fmla="*/ 186435 w 639960"/>
                <a:gd name="connsiteY9" fmla="*/ 45941 h 553640"/>
                <a:gd name="connsiteX10" fmla="*/ 453135 w 639960"/>
                <a:gd name="connsiteY10" fmla="*/ 45941 h 553640"/>
                <a:gd name="connsiteX11" fmla="*/ 586485 w 639960"/>
                <a:gd name="connsiteY11" fmla="*/ 276923 h 553640"/>
                <a:gd name="connsiteX12" fmla="*/ 453135 w 639960"/>
                <a:gd name="connsiteY12" fmla="*/ 507904 h 553640"/>
                <a:gd name="connsiteX13" fmla="*/ 186435 w 639960"/>
                <a:gd name="connsiteY13" fmla="*/ 507904 h 55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9960" h="553640">
                  <a:moveTo>
                    <a:pt x="479329" y="698"/>
                  </a:moveTo>
                  <a:lnTo>
                    <a:pt x="160241" y="698"/>
                  </a:lnTo>
                  <a:lnTo>
                    <a:pt x="698" y="279304"/>
                  </a:lnTo>
                  <a:lnTo>
                    <a:pt x="160241" y="555529"/>
                  </a:lnTo>
                  <a:lnTo>
                    <a:pt x="481710" y="555529"/>
                  </a:lnTo>
                  <a:lnTo>
                    <a:pt x="641254" y="276923"/>
                  </a:lnTo>
                  <a:lnTo>
                    <a:pt x="479329" y="698"/>
                  </a:lnTo>
                  <a:close/>
                  <a:moveTo>
                    <a:pt x="186435" y="507904"/>
                  </a:moveTo>
                  <a:lnTo>
                    <a:pt x="53085" y="276923"/>
                  </a:lnTo>
                  <a:lnTo>
                    <a:pt x="186435" y="45941"/>
                  </a:lnTo>
                  <a:lnTo>
                    <a:pt x="453135" y="45941"/>
                  </a:lnTo>
                  <a:lnTo>
                    <a:pt x="586485" y="276923"/>
                  </a:lnTo>
                  <a:lnTo>
                    <a:pt x="453135" y="507904"/>
                  </a:lnTo>
                  <a:lnTo>
                    <a:pt x="186435" y="507904"/>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1" name="PA-211-211171-Cells-481928"/>
          <p:cNvGrpSpPr/>
          <p:nvPr>
            <p:custDataLst>
              <p:tags r:id="rId16"/>
            </p:custDataLst>
          </p:nvPr>
        </p:nvGrpSpPr>
        <p:grpSpPr>
          <a:xfrm>
            <a:off x="5343207" y="3811905"/>
            <a:ext cx="309880" cy="309880"/>
            <a:chOff x="19812000" y="24098250"/>
            <a:chExt cx="1524000" cy="1524000"/>
          </a:xfrm>
          <a:noFill/>
        </p:grpSpPr>
        <p:sp>
          <p:nvSpPr>
            <p:cNvPr id="42" name="PA-任意多边形 1613"/>
            <p:cNvSpPr/>
            <p:nvPr>
              <p:custDataLst>
                <p:tags r:id="rId17"/>
              </p:custDataLst>
            </p:nvPr>
          </p:nvSpPr>
          <p:spPr>
            <a:xfrm>
              <a:off x="20528541" y="24725592"/>
              <a:ext cx="806648" cy="887016"/>
            </a:xfrm>
            <a:custGeom>
              <a:avLst/>
              <a:gdLst>
                <a:gd name="connsiteX0" fmla="*/ 404078 w 806648"/>
                <a:gd name="connsiteY0" fmla="*/ 888270 h 887015"/>
                <a:gd name="connsiteX1" fmla="*/ 333174 w 806648"/>
                <a:gd name="connsiteY1" fmla="*/ 869333 h 887015"/>
                <a:gd name="connsiteX2" fmla="*/ 71599 w 806648"/>
                <a:gd name="connsiteY2" fmla="*/ 718311 h 887015"/>
                <a:gd name="connsiteX3" fmla="*/ 698 w 806648"/>
                <a:gd name="connsiteY3" fmla="*/ 595507 h 887015"/>
                <a:gd name="connsiteX4" fmla="*/ 698 w 806648"/>
                <a:gd name="connsiteY4" fmla="*/ 293463 h 887015"/>
                <a:gd name="connsiteX5" fmla="*/ 71599 w 806648"/>
                <a:gd name="connsiteY5" fmla="*/ 170659 h 887015"/>
                <a:gd name="connsiteX6" fmla="*/ 333174 w 806648"/>
                <a:gd name="connsiteY6" fmla="*/ 19638 h 887015"/>
                <a:gd name="connsiteX7" fmla="*/ 474980 w 806648"/>
                <a:gd name="connsiteY7" fmla="*/ 19638 h 887015"/>
                <a:gd name="connsiteX8" fmla="*/ 736554 w 806648"/>
                <a:gd name="connsiteY8" fmla="*/ 170659 h 887015"/>
                <a:gd name="connsiteX9" fmla="*/ 807459 w 806648"/>
                <a:gd name="connsiteY9" fmla="*/ 293463 h 887015"/>
                <a:gd name="connsiteX10" fmla="*/ 807459 w 806648"/>
                <a:gd name="connsiteY10" fmla="*/ 319666 h 887015"/>
                <a:gd name="connsiteX11" fmla="*/ 762698 w 806648"/>
                <a:gd name="connsiteY11" fmla="*/ 364428 h 887015"/>
                <a:gd name="connsiteX12" fmla="*/ 717936 w 806648"/>
                <a:gd name="connsiteY12" fmla="*/ 319666 h 887015"/>
                <a:gd name="connsiteX13" fmla="*/ 717936 w 806648"/>
                <a:gd name="connsiteY13" fmla="*/ 293463 h 887015"/>
                <a:gd name="connsiteX14" fmla="*/ 691793 w 806648"/>
                <a:gd name="connsiteY14" fmla="*/ 248184 h 887015"/>
                <a:gd name="connsiteX15" fmla="*/ 430219 w 806648"/>
                <a:gd name="connsiteY15" fmla="*/ 97162 h 887015"/>
                <a:gd name="connsiteX16" fmla="*/ 377935 w 806648"/>
                <a:gd name="connsiteY16" fmla="*/ 97162 h 887015"/>
                <a:gd name="connsiteX17" fmla="*/ 116361 w 806648"/>
                <a:gd name="connsiteY17" fmla="*/ 248184 h 887015"/>
                <a:gd name="connsiteX18" fmla="*/ 90221 w 806648"/>
                <a:gd name="connsiteY18" fmla="*/ 293463 h 887015"/>
                <a:gd name="connsiteX19" fmla="*/ 90221 w 806648"/>
                <a:gd name="connsiteY19" fmla="*/ 595507 h 887015"/>
                <a:gd name="connsiteX20" fmla="*/ 116361 w 806648"/>
                <a:gd name="connsiteY20" fmla="*/ 640784 h 887015"/>
                <a:gd name="connsiteX21" fmla="*/ 377935 w 806648"/>
                <a:gd name="connsiteY21" fmla="*/ 791808 h 887015"/>
                <a:gd name="connsiteX22" fmla="*/ 430219 w 806648"/>
                <a:gd name="connsiteY22" fmla="*/ 791808 h 887015"/>
                <a:gd name="connsiteX23" fmla="*/ 691793 w 806648"/>
                <a:gd name="connsiteY23" fmla="*/ 640787 h 887015"/>
                <a:gd name="connsiteX24" fmla="*/ 717936 w 806648"/>
                <a:gd name="connsiteY24" fmla="*/ 595510 h 887015"/>
                <a:gd name="connsiteX25" fmla="*/ 717936 w 806648"/>
                <a:gd name="connsiteY25" fmla="*/ 553928 h 887015"/>
                <a:gd name="connsiteX26" fmla="*/ 762698 w 806648"/>
                <a:gd name="connsiteY26" fmla="*/ 509166 h 887015"/>
                <a:gd name="connsiteX27" fmla="*/ 807459 w 806648"/>
                <a:gd name="connsiteY27" fmla="*/ 553928 h 887015"/>
                <a:gd name="connsiteX28" fmla="*/ 807459 w 806648"/>
                <a:gd name="connsiteY28" fmla="*/ 595510 h 887015"/>
                <a:gd name="connsiteX29" fmla="*/ 736554 w 806648"/>
                <a:gd name="connsiteY29" fmla="*/ 718314 h 887015"/>
                <a:gd name="connsiteX30" fmla="*/ 474980 w 806648"/>
                <a:gd name="connsiteY30" fmla="*/ 869336 h 887015"/>
                <a:gd name="connsiteX31" fmla="*/ 404078 w 806648"/>
                <a:gd name="connsiteY31" fmla="*/ 888270 h 88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6648" h="887015">
                  <a:moveTo>
                    <a:pt x="404078" y="888270"/>
                  </a:moveTo>
                  <a:cubicBezTo>
                    <a:pt x="379555" y="888270"/>
                    <a:pt x="355042" y="881960"/>
                    <a:pt x="333174" y="869333"/>
                  </a:cubicBezTo>
                  <a:lnTo>
                    <a:pt x="71599" y="718311"/>
                  </a:lnTo>
                  <a:cubicBezTo>
                    <a:pt x="27865" y="693067"/>
                    <a:pt x="698" y="646010"/>
                    <a:pt x="698" y="595507"/>
                  </a:cubicBezTo>
                  <a:lnTo>
                    <a:pt x="698" y="293463"/>
                  </a:lnTo>
                  <a:cubicBezTo>
                    <a:pt x="698" y="242966"/>
                    <a:pt x="27862" y="195910"/>
                    <a:pt x="71599" y="170659"/>
                  </a:cubicBezTo>
                  <a:lnTo>
                    <a:pt x="333174" y="19638"/>
                  </a:lnTo>
                  <a:cubicBezTo>
                    <a:pt x="376914" y="-5616"/>
                    <a:pt x="431251" y="-5616"/>
                    <a:pt x="474980" y="19638"/>
                  </a:cubicBezTo>
                  <a:lnTo>
                    <a:pt x="736554" y="170659"/>
                  </a:lnTo>
                  <a:cubicBezTo>
                    <a:pt x="780289" y="195913"/>
                    <a:pt x="807459" y="242963"/>
                    <a:pt x="807459" y="293463"/>
                  </a:cubicBezTo>
                  <a:lnTo>
                    <a:pt x="807459" y="319666"/>
                  </a:lnTo>
                  <a:cubicBezTo>
                    <a:pt x="807459" y="344386"/>
                    <a:pt x="787415" y="364428"/>
                    <a:pt x="762698" y="364428"/>
                  </a:cubicBezTo>
                  <a:cubicBezTo>
                    <a:pt x="737980" y="364428"/>
                    <a:pt x="717936" y="344389"/>
                    <a:pt x="717936" y="319666"/>
                  </a:cubicBezTo>
                  <a:lnTo>
                    <a:pt x="717936" y="293463"/>
                  </a:lnTo>
                  <a:cubicBezTo>
                    <a:pt x="717936" y="274848"/>
                    <a:pt x="707920" y="257495"/>
                    <a:pt x="691793" y="248184"/>
                  </a:cubicBezTo>
                  <a:lnTo>
                    <a:pt x="430219" y="97162"/>
                  </a:lnTo>
                  <a:cubicBezTo>
                    <a:pt x="414095" y="87851"/>
                    <a:pt x="394065" y="87851"/>
                    <a:pt x="377935" y="97162"/>
                  </a:cubicBezTo>
                  <a:lnTo>
                    <a:pt x="116361" y="248184"/>
                  </a:lnTo>
                  <a:cubicBezTo>
                    <a:pt x="100234" y="257495"/>
                    <a:pt x="90221" y="274842"/>
                    <a:pt x="90221" y="293463"/>
                  </a:cubicBezTo>
                  <a:lnTo>
                    <a:pt x="90221" y="595507"/>
                  </a:lnTo>
                  <a:cubicBezTo>
                    <a:pt x="90221" y="614129"/>
                    <a:pt x="100234" y="631476"/>
                    <a:pt x="116361" y="640784"/>
                  </a:cubicBezTo>
                  <a:lnTo>
                    <a:pt x="377935" y="791808"/>
                  </a:lnTo>
                  <a:cubicBezTo>
                    <a:pt x="394068" y="801119"/>
                    <a:pt x="414089" y="801119"/>
                    <a:pt x="430219" y="791808"/>
                  </a:cubicBezTo>
                  <a:lnTo>
                    <a:pt x="691793" y="640787"/>
                  </a:lnTo>
                  <a:cubicBezTo>
                    <a:pt x="707920" y="631476"/>
                    <a:pt x="717936" y="614129"/>
                    <a:pt x="717936" y="595510"/>
                  </a:cubicBezTo>
                  <a:lnTo>
                    <a:pt x="717936" y="553928"/>
                  </a:lnTo>
                  <a:cubicBezTo>
                    <a:pt x="717936" y="529207"/>
                    <a:pt x="737980" y="509166"/>
                    <a:pt x="762698" y="509166"/>
                  </a:cubicBezTo>
                  <a:cubicBezTo>
                    <a:pt x="787415" y="509166"/>
                    <a:pt x="807459" y="529204"/>
                    <a:pt x="807459" y="553928"/>
                  </a:cubicBezTo>
                  <a:lnTo>
                    <a:pt x="807459" y="595510"/>
                  </a:lnTo>
                  <a:cubicBezTo>
                    <a:pt x="807459" y="646007"/>
                    <a:pt x="780289" y="693064"/>
                    <a:pt x="736554" y="718314"/>
                  </a:cubicBezTo>
                  <a:lnTo>
                    <a:pt x="474980" y="869336"/>
                  </a:lnTo>
                  <a:cubicBezTo>
                    <a:pt x="453114" y="881960"/>
                    <a:pt x="428593" y="888270"/>
                    <a:pt x="404078" y="888270"/>
                  </a:cubicBez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PA-任意多边形 1614"/>
            <p:cNvSpPr/>
            <p:nvPr>
              <p:custDataLst>
                <p:tags r:id="rId18"/>
              </p:custDataLst>
            </p:nvPr>
          </p:nvSpPr>
          <p:spPr>
            <a:xfrm>
              <a:off x="19856064" y="24770297"/>
              <a:ext cx="717352" cy="797719"/>
            </a:xfrm>
            <a:custGeom>
              <a:avLst/>
              <a:gdLst>
                <a:gd name="connsiteX0" fmla="*/ 669415 w 717351"/>
                <a:gd name="connsiteY0" fmla="*/ 164721 h 797718"/>
                <a:gd name="connsiteX1" fmla="*/ 407835 w 717351"/>
                <a:gd name="connsiteY1" fmla="*/ 13699 h 797718"/>
                <a:gd name="connsiteX2" fmla="*/ 310793 w 717351"/>
                <a:gd name="connsiteY2" fmla="*/ 13699 h 797718"/>
                <a:gd name="connsiteX3" fmla="*/ 49222 w 717351"/>
                <a:gd name="connsiteY3" fmla="*/ 164721 h 797718"/>
                <a:gd name="connsiteX4" fmla="*/ 698 w 717351"/>
                <a:gd name="connsiteY4" fmla="*/ 248758 h 797718"/>
                <a:gd name="connsiteX5" fmla="*/ 698 w 717351"/>
                <a:gd name="connsiteY5" fmla="*/ 550802 h 797718"/>
                <a:gd name="connsiteX6" fmla="*/ 49219 w 717351"/>
                <a:gd name="connsiteY6" fmla="*/ 634845 h 797718"/>
                <a:gd name="connsiteX7" fmla="*/ 310793 w 717351"/>
                <a:gd name="connsiteY7" fmla="*/ 785867 h 797718"/>
                <a:gd name="connsiteX8" fmla="*/ 407835 w 717351"/>
                <a:gd name="connsiteY8" fmla="*/ 785867 h 797718"/>
                <a:gd name="connsiteX9" fmla="*/ 669415 w 717351"/>
                <a:gd name="connsiteY9" fmla="*/ 634845 h 797718"/>
                <a:gd name="connsiteX10" fmla="*/ 717936 w 717351"/>
                <a:gd name="connsiteY10" fmla="*/ 550802 h 797718"/>
                <a:gd name="connsiteX11" fmla="*/ 717936 w 717351"/>
                <a:gd name="connsiteY11" fmla="*/ 248758 h 797718"/>
                <a:gd name="connsiteX12" fmla="*/ 669415 w 717351"/>
                <a:gd name="connsiteY12" fmla="*/ 164721 h 797718"/>
                <a:gd name="connsiteX13" fmla="*/ 471754 w 717351"/>
                <a:gd name="connsiteY13" fmla="*/ 450084 h 797718"/>
                <a:gd name="connsiteX14" fmla="*/ 459100 w 717351"/>
                <a:gd name="connsiteY14" fmla="*/ 472004 h 797718"/>
                <a:gd name="connsiteX15" fmla="*/ 371979 w 717351"/>
                <a:gd name="connsiteY15" fmla="*/ 522305 h 797718"/>
                <a:gd name="connsiteX16" fmla="*/ 346666 w 717351"/>
                <a:gd name="connsiteY16" fmla="*/ 522305 h 797718"/>
                <a:gd name="connsiteX17" fmla="*/ 259531 w 717351"/>
                <a:gd name="connsiteY17" fmla="*/ 471998 h 797718"/>
                <a:gd name="connsiteX18" fmla="*/ 246877 w 717351"/>
                <a:gd name="connsiteY18" fmla="*/ 450078 h 797718"/>
                <a:gd name="connsiteX19" fmla="*/ 246877 w 717351"/>
                <a:gd name="connsiteY19" fmla="*/ 349476 h 797718"/>
                <a:gd name="connsiteX20" fmla="*/ 259531 w 717351"/>
                <a:gd name="connsiteY20" fmla="*/ 327557 h 797718"/>
                <a:gd name="connsiteX21" fmla="*/ 346658 w 717351"/>
                <a:gd name="connsiteY21" fmla="*/ 277256 h 797718"/>
                <a:gd name="connsiteX22" fmla="*/ 371970 w 717351"/>
                <a:gd name="connsiteY22" fmla="*/ 277256 h 797718"/>
                <a:gd name="connsiteX23" fmla="*/ 459097 w 717351"/>
                <a:gd name="connsiteY23" fmla="*/ 327557 h 797718"/>
                <a:gd name="connsiteX24" fmla="*/ 471751 w 717351"/>
                <a:gd name="connsiteY24" fmla="*/ 349476 h 797718"/>
                <a:gd name="connsiteX25" fmla="*/ 471751 w 717351"/>
                <a:gd name="connsiteY25" fmla="*/ 450084 h 797718"/>
                <a:gd name="connsiteX26" fmla="*/ 471754 w 717351"/>
                <a:gd name="connsiteY26" fmla="*/ 450084 h 797718"/>
                <a:gd name="connsiteX27" fmla="*/ 471754 w 717351"/>
                <a:gd name="connsiteY27" fmla="*/ 450084 h 7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7351" h="797718">
                  <a:moveTo>
                    <a:pt x="669415" y="164721"/>
                  </a:moveTo>
                  <a:lnTo>
                    <a:pt x="407835" y="13699"/>
                  </a:lnTo>
                  <a:cubicBezTo>
                    <a:pt x="377810" y="-3636"/>
                    <a:pt x="340820" y="-3636"/>
                    <a:pt x="310793" y="13699"/>
                  </a:cubicBezTo>
                  <a:lnTo>
                    <a:pt x="49222" y="164721"/>
                  </a:lnTo>
                  <a:cubicBezTo>
                    <a:pt x="19197" y="182054"/>
                    <a:pt x="698" y="214090"/>
                    <a:pt x="698" y="248758"/>
                  </a:cubicBezTo>
                  <a:lnTo>
                    <a:pt x="698" y="550802"/>
                  </a:lnTo>
                  <a:cubicBezTo>
                    <a:pt x="698" y="585473"/>
                    <a:pt x="19194" y="617507"/>
                    <a:pt x="49219" y="634845"/>
                  </a:cubicBezTo>
                  <a:lnTo>
                    <a:pt x="310793" y="785867"/>
                  </a:lnTo>
                  <a:cubicBezTo>
                    <a:pt x="340818" y="803203"/>
                    <a:pt x="377813" y="803203"/>
                    <a:pt x="407835" y="785867"/>
                  </a:cubicBezTo>
                  <a:lnTo>
                    <a:pt x="669415" y="634845"/>
                  </a:lnTo>
                  <a:cubicBezTo>
                    <a:pt x="699440" y="617510"/>
                    <a:pt x="717936" y="585476"/>
                    <a:pt x="717936" y="550802"/>
                  </a:cubicBezTo>
                  <a:lnTo>
                    <a:pt x="717936" y="248758"/>
                  </a:lnTo>
                  <a:cubicBezTo>
                    <a:pt x="717936" y="214090"/>
                    <a:pt x="699440" y="182051"/>
                    <a:pt x="669415" y="164721"/>
                  </a:cubicBezTo>
                  <a:close/>
                  <a:moveTo>
                    <a:pt x="471754" y="450084"/>
                  </a:moveTo>
                  <a:cubicBezTo>
                    <a:pt x="471754" y="459127"/>
                    <a:pt x="466929" y="467482"/>
                    <a:pt x="459100" y="472004"/>
                  </a:cubicBezTo>
                  <a:lnTo>
                    <a:pt x="371979" y="522305"/>
                  </a:lnTo>
                  <a:cubicBezTo>
                    <a:pt x="364145" y="526826"/>
                    <a:pt x="354501" y="526826"/>
                    <a:pt x="346666" y="522305"/>
                  </a:cubicBezTo>
                  <a:lnTo>
                    <a:pt x="259531" y="471998"/>
                  </a:lnTo>
                  <a:cubicBezTo>
                    <a:pt x="251696" y="467476"/>
                    <a:pt x="246877" y="459121"/>
                    <a:pt x="246877" y="450078"/>
                  </a:cubicBezTo>
                  <a:lnTo>
                    <a:pt x="246877" y="349476"/>
                  </a:lnTo>
                  <a:cubicBezTo>
                    <a:pt x="246877" y="340434"/>
                    <a:pt x="251702" y="332078"/>
                    <a:pt x="259531" y="327557"/>
                  </a:cubicBezTo>
                  <a:lnTo>
                    <a:pt x="346658" y="277256"/>
                  </a:lnTo>
                  <a:cubicBezTo>
                    <a:pt x="354492" y="272735"/>
                    <a:pt x="364136" y="272735"/>
                    <a:pt x="371970" y="277256"/>
                  </a:cubicBezTo>
                  <a:lnTo>
                    <a:pt x="459097" y="327557"/>
                  </a:lnTo>
                  <a:cubicBezTo>
                    <a:pt x="466932" y="332078"/>
                    <a:pt x="471751" y="340434"/>
                    <a:pt x="471751" y="349476"/>
                  </a:cubicBezTo>
                  <a:lnTo>
                    <a:pt x="471751" y="450084"/>
                  </a:lnTo>
                  <a:lnTo>
                    <a:pt x="471754" y="450084"/>
                  </a:lnTo>
                  <a:lnTo>
                    <a:pt x="471754" y="450084"/>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PA-任意多边形 1615"/>
            <p:cNvSpPr/>
            <p:nvPr>
              <p:custDataLst>
                <p:tags r:id="rId19"/>
              </p:custDataLst>
            </p:nvPr>
          </p:nvSpPr>
          <p:spPr>
            <a:xfrm>
              <a:off x="19811302" y="24725536"/>
              <a:ext cx="806648" cy="887016"/>
            </a:xfrm>
            <a:custGeom>
              <a:avLst/>
              <a:gdLst>
                <a:gd name="connsiteX0" fmla="*/ 404081 w 806648"/>
                <a:gd name="connsiteY0" fmla="*/ 888389 h 887015"/>
                <a:gd name="connsiteX1" fmla="*/ 333177 w 806648"/>
                <a:gd name="connsiteY1" fmla="*/ 869390 h 887015"/>
                <a:gd name="connsiteX2" fmla="*/ 71602 w 806648"/>
                <a:gd name="connsiteY2" fmla="*/ 718368 h 887015"/>
                <a:gd name="connsiteX3" fmla="*/ 698 w 806648"/>
                <a:gd name="connsiteY3" fmla="*/ 595567 h 887015"/>
                <a:gd name="connsiteX4" fmla="*/ 698 w 806648"/>
                <a:gd name="connsiteY4" fmla="*/ 293523 h 887015"/>
                <a:gd name="connsiteX5" fmla="*/ 71602 w 806648"/>
                <a:gd name="connsiteY5" fmla="*/ 170719 h 887015"/>
                <a:gd name="connsiteX6" fmla="*/ 333177 w 806648"/>
                <a:gd name="connsiteY6" fmla="*/ 19697 h 887015"/>
                <a:gd name="connsiteX7" fmla="*/ 404081 w 806648"/>
                <a:gd name="connsiteY7" fmla="*/ 698 h 887015"/>
                <a:gd name="connsiteX8" fmla="*/ 474983 w 806648"/>
                <a:gd name="connsiteY8" fmla="*/ 19697 h 887015"/>
                <a:gd name="connsiteX9" fmla="*/ 736557 w 806648"/>
                <a:gd name="connsiteY9" fmla="*/ 170719 h 887015"/>
                <a:gd name="connsiteX10" fmla="*/ 807459 w 806648"/>
                <a:gd name="connsiteY10" fmla="*/ 293523 h 887015"/>
                <a:gd name="connsiteX11" fmla="*/ 807459 w 806648"/>
                <a:gd name="connsiteY11" fmla="*/ 595567 h 887015"/>
                <a:gd name="connsiteX12" fmla="*/ 736563 w 806648"/>
                <a:gd name="connsiteY12" fmla="*/ 718371 h 887015"/>
                <a:gd name="connsiteX13" fmla="*/ 474983 w 806648"/>
                <a:gd name="connsiteY13" fmla="*/ 869393 h 887015"/>
                <a:gd name="connsiteX14" fmla="*/ 404081 w 806648"/>
                <a:gd name="connsiteY14" fmla="*/ 888389 h 887015"/>
                <a:gd name="connsiteX15" fmla="*/ 404081 w 806648"/>
                <a:gd name="connsiteY15" fmla="*/ 90218 h 887015"/>
                <a:gd name="connsiteX16" fmla="*/ 377938 w 806648"/>
                <a:gd name="connsiteY16" fmla="*/ 97222 h 887015"/>
                <a:gd name="connsiteX17" fmla="*/ 116364 w 806648"/>
                <a:gd name="connsiteY17" fmla="*/ 248243 h 887015"/>
                <a:gd name="connsiteX18" fmla="*/ 90221 w 806648"/>
                <a:gd name="connsiteY18" fmla="*/ 293520 h 887015"/>
                <a:gd name="connsiteX19" fmla="*/ 90221 w 806648"/>
                <a:gd name="connsiteY19" fmla="*/ 595564 h 887015"/>
                <a:gd name="connsiteX20" fmla="*/ 116364 w 806648"/>
                <a:gd name="connsiteY20" fmla="*/ 640843 h 887015"/>
                <a:gd name="connsiteX21" fmla="*/ 377938 w 806648"/>
                <a:gd name="connsiteY21" fmla="*/ 791865 h 887015"/>
                <a:gd name="connsiteX22" fmla="*/ 430222 w 806648"/>
                <a:gd name="connsiteY22" fmla="*/ 791865 h 887015"/>
                <a:gd name="connsiteX23" fmla="*/ 691796 w 806648"/>
                <a:gd name="connsiteY23" fmla="*/ 640843 h 887015"/>
                <a:gd name="connsiteX24" fmla="*/ 717936 w 806648"/>
                <a:gd name="connsiteY24" fmla="*/ 595564 h 887015"/>
                <a:gd name="connsiteX25" fmla="*/ 717936 w 806648"/>
                <a:gd name="connsiteY25" fmla="*/ 293520 h 887015"/>
                <a:gd name="connsiteX26" fmla="*/ 691793 w 806648"/>
                <a:gd name="connsiteY26" fmla="*/ 248241 h 887015"/>
                <a:gd name="connsiteX27" fmla="*/ 430222 w 806648"/>
                <a:gd name="connsiteY27" fmla="*/ 97225 h 887015"/>
                <a:gd name="connsiteX28" fmla="*/ 404081 w 806648"/>
                <a:gd name="connsiteY28" fmla="*/ 90218 h 887015"/>
                <a:gd name="connsiteX29" fmla="*/ 404081 w 806648"/>
                <a:gd name="connsiteY29" fmla="*/ 615218 h 887015"/>
                <a:gd name="connsiteX30" fmla="*/ 369038 w 806648"/>
                <a:gd name="connsiteY30" fmla="*/ 605827 h 887015"/>
                <a:gd name="connsiteX31" fmla="*/ 281911 w 806648"/>
                <a:gd name="connsiteY31" fmla="*/ 555526 h 887015"/>
                <a:gd name="connsiteX32" fmla="*/ 246877 w 806648"/>
                <a:gd name="connsiteY32" fmla="*/ 494846 h 887015"/>
                <a:gd name="connsiteX33" fmla="*/ 246877 w 806648"/>
                <a:gd name="connsiteY33" fmla="*/ 394244 h 887015"/>
                <a:gd name="connsiteX34" fmla="*/ 281902 w 806648"/>
                <a:gd name="connsiteY34" fmla="*/ 333567 h 887015"/>
                <a:gd name="connsiteX35" fmla="*/ 369041 w 806648"/>
                <a:gd name="connsiteY35" fmla="*/ 283260 h 887015"/>
                <a:gd name="connsiteX36" fmla="*/ 439119 w 806648"/>
                <a:gd name="connsiteY36" fmla="*/ 283266 h 887015"/>
                <a:gd name="connsiteX37" fmla="*/ 526240 w 806648"/>
                <a:gd name="connsiteY37" fmla="*/ 333558 h 887015"/>
                <a:gd name="connsiteX38" fmla="*/ 561274 w 806648"/>
                <a:gd name="connsiteY38" fmla="*/ 394244 h 887015"/>
                <a:gd name="connsiteX39" fmla="*/ 561274 w 806648"/>
                <a:gd name="connsiteY39" fmla="*/ 494852 h 887015"/>
                <a:gd name="connsiteX40" fmla="*/ 526248 w 806648"/>
                <a:gd name="connsiteY40" fmla="*/ 555529 h 887015"/>
                <a:gd name="connsiteX41" fmla="*/ 439119 w 806648"/>
                <a:gd name="connsiteY41" fmla="*/ 605836 h 887015"/>
                <a:gd name="connsiteX42" fmla="*/ 404081 w 806648"/>
                <a:gd name="connsiteY42" fmla="*/ 615218 h 887015"/>
                <a:gd name="connsiteX43" fmla="*/ 336400 w 806648"/>
                <a:gd name="connsiteY43" fmla="*/ 483612 h 887015"/>
                <a:gd name="connsiteX44" fmla="*/ 404081 w 806648"/>
                <a:gd name="connsiteY44" fmla="*/ 522688 h 887015"/>
                <a:gd name="connsiteX45" fmla="*/ 471754 w 806648"/>
                <a:gd name="connsiteY45" fmla="*/ 483618 h 887015"/>
                <a:gd name="connsiteX46" fmla="*/ 471754 w 806648"/>
                <a:gd name="connsiteY46" fmla="*/ 405471 h 887015"/>
                <a:gd name="connsiteX47" fmla="*/ 404075 w 806648"/>
                <a:gd name="connsiteY47" fmla="*/ 366395 h 887015"/>
                <a:gd name="connsiteX48" fmla="*/ 336397 w 806648"/>
                <a:gd name="connsiteY48" fmla="*/ 405471 h 887015"/>
                <a:gd name="connsiteX49" fmla="*/ 336400 w 806648"/>
                <a:gd name="connsiteY49" fmla="*/ 483612 h 887015"/>
                <a:gd name="connsiteX50" fmla="*/ 336400 w 806648"/>
                <a:gd name="connsiteY50" fmla="*/ 483612 h 88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06648" h="887015">
                  <a:moveTo>
                    <a:pt x="404081" y="888389"/>
                  </a:moveTo>
                  <a:cubicBezTo>
                    <a:pt x="379221" y="888389"/>
                    <a:pt x="354706" y="881820"/>
                    <a:pt x="333177" y="869390"/>
                  </a:cubicBezTo>
                  <a:lnTo>
                    <a:pt x="71602" y="718368"/>
                  </a:lnTo>
                  <a:cubicBezTo>
                    <a:pt x="27862" y="693118"/>
                    <a:pt x="698" y="646061"/>
                    <a:pt x="698" y="595567"/>
                  </a:cubicBezTo>
                  <a:lnTo>
                    <a:pt x="698" y="293523"/>
                  </a:lnTo>
                  <a:cubicBezTo>
                    <a:pt x="698" y="243026"/>
                    <a:pt x="27862" y="195972"/>
                    <a:pt x="71602" y="170719"/>
                  </a:cubicBezTo>
                  <a:lnTo>
                    <a:pt x="333177" y="19697"/>
                  </a:lnTo>
                  <a:cubicBezTo>
                    <a:pt x="354706" y="7267"/>
                    <a:pt x="379221" y="698"/>
                    <a:pt x="404081" y="698"/>
                  </a:cubicBezTo>
                  <a:cubicBezTo>
                    <a:pt x="428936" y="698"/>
                    <a:pt x="453451" y="7270"/>
                    <a:pt x="474983" y="19697"/>
                  </a:cubicBezTo>
                  <a:lnTo>
                    <a:pt x="736557" y="170719"/>
                  </a:lnTo>
                  <a:cubicBezTo>
                    <a:pt x="780292" y="195972"/>
                    <a:pt x="807459" y="243029"/>
                    <a:pt x="807459" y="293523"/>
                  </a:cubicBezTo>
                  <a:lnTo>
                    <a:pt x="807459" y="595567"/>
                  </a:lnTo>
                  <a:cubicBezTo>
                    <a:pt x="807459" y="646061"/>
                    <a:pt x="780295" y="693118"/>
                    <a:pt x="736563" y="718371"/>
                  </a:cubicBezTo>
                  <a:lnTo>
                    <a:pt x="474983" y="869393"/>
                  </a:lnTo>
                  <a:cubicBezTo>
                    <a:pt x="453454" y="881820"/>
                    <a:pt x="428939" y="888389"/>
                    <a:pt x="404081" y="888389"/>
                  </a:cubicBezTo>
                  <a:close/>
                  <a:moveTo>
                    <a:pt x="404081" y="90218"/>
                  </a:moveTo>
                  <a:cubicBezTo>
                    <a:pt x="394914" y="90218"/>
                    <a:pt x="385877" y="92641"/>
                    <a:pt x="377938" y="97222"/>
                  </a:cubicBezTo>
                  <a:lnTo>
                    <a:pt x="116364" y="248243"/>
                  </a:lnTo>
                  <a:cubicBezTo>
                    <a:pt x="100237" y="257554"/>
                    <a:pt x="90221" y="274902"/>
                    <a:pt x="90221" y="293520"/>
                  </a:cubicBezTo>
                  <a:lnTo>
                    <a:pt x="90221" y="595564"/>
                  </a:lnTo>
                  <a:cubicBezTo>
                    <a:pt x="90221" y="614179"/>
                    <a:pt x="100237" y="631532"/>
                    <a:pt x="116364" y="640843"/>
                  </a:cubicBezTo>
                  <a:lnTo>
                    <a:pt x="377938" y="791865"/>
                  </a:lnTo>
                  <a:cubicBezTo>
                    <a:pt x="393809" y="801027"/>
                    <a:pt x="414342" y="801033"/>
                    <a:pt x="430222" y="791865"/>
                  </a:cubicBezTo>
                  <a:lnTo>
                    <a:pt x="691796" y="640843"/>
                  </a:lnTo>
                  <a:cubicBezTo>
                    <a:pt x="707920" y="631532"/>
                    <a:pt x="717936" y="614185"/>
                    <a:pt x="717936" y="595564"/>
                  </a:cubicBezTo>
                  <a:lnTo>
                    <a:pt x="717936" y="293520"/>
                  </a:lnTo>
                  <a:cubicBezTo>
                    <a:pt x="717936" y="274899"/>
                    <a:pt x="707920" y="257551"/>
                    <a:pt x="691793" y="248241"/>
                  </a:cubicBezTo>
                  <a:lnTo>
                    <a:pt x="430222" y="97225"/>
                  </a:lnTo>
                  <a:cubicBezTo>
                    <a:pt x="422286" y="92641"/>
                    <a:pt x="413243" y="90218"/>
                    <a:pt x="404081" y="90218"/>
                  </a:cubicBezTo>
                  <a:close/>
                  <a:moveTo>
                    <a:pt x="404081" y="615218"/>
                  </a:moveTo>
                  <a:cubicBezTo>
                    <a:pt x="391794" y="615218"/>
                    <a:pt x="379677" y="611968"/>
                    <a:pt x="369038" y="605827"/>
                  </a:cubicBezTo>
                  <a:lnTo>
                    <a:pt x="281911" y="555526"/>
                  </a:lnTo>
                  <a:cubicBezTo>
                    <a:pt x="260302" y="543042"/>
                    <a:pt x="246877" y="519792"/>
                    <a:pt x="246877" y="494846"/>
                  </a:cubicBezTo>
                  <a:lnTo>
                    <a:pt x="246877" y="394244"/>
                  </a:lnTo>
                  <a:cubicBezTo>
                    <a:pt x="246877" y="369294"/>
                    <a:pt x="260302" y="346047"/>
                    <a:pt x="281902" y="333567"/>
                  </a:cubicBezTo>
                  <a:lnTo>
                    <a:pt x="369041" y="283260"/>
                  </a:lnTo>
                  <a:cubicBezTo>
                    <a:pt x="390303" y="270978"/>
                    <a:pt x="417839" y="270973"/>
                    <a:pt x="439119" y="283266"/>
                  </a:cubicBezTo>
                  <a:lnTo>
                    <a:pt x="526240" y="333558"/>
                  </a:lnTo>
                  <a:cubicBezTo>
                    <a:pt x="547849" y="346035"/>
                    <a:pt x="561274" y="369285"/>
                    <a:pt x="561274" y="394244"/>
                  </a:cubicBezTo>
                  <a:lnTo>
                    <a:pt x="561274" y="494852"/>
                  </a:lnTo>
                  <a:cubicBezTo>
                    <a:pt x="561274" y="519801"/>
                    <a:pt x="547849" y="543048"/>
                    <a:pt x="526248" y="555529"/>
                  </a:cubicBezTo>
                  <a:lnTo>
                    <a:pt x="439119" y="605836"/>
                  </a:lnTo>
                  <a:cubicBezTo>
                    <a:pt x="428471" y="611976"/>
                    <a:pt x="416360" y="615218"/>
                    <a:pt x="404081" y="615218"/>
                  </a:cubicBezTo>
                  <a:close/>
                  <a:moveTo>
                    <a:pt x="336400" y="483612"/>
                  </a:moveTo>
                  <a:lnTo>
                    <a:pt x="404081" y="522688"/>
                  </a:lnTo>
                  <a:lnTo>
                    <a:pt x="471754" y="483618"/>
                  </a:lnTo>
                  <a:lnTo>
                    <a:pt x="471754" y="405471"/>
                  </a:lnTo>
                  <a:lnTo>
                    <a:pt x="404075" y="366395"/>
                  </a:lnTo>
                  <a:lnTo>
                    <a:pt x="336397" y="405471"/>
                  </a:lnTo>
                  <a:lnTo>
                    <a:pt x="336400" y="483612"/>
                  </a:lnTo>
                  <a:lnTo>
                    <a:pt x="336400" y="483612"/>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PA-任意多边形 1616"/>
            <p:cNvSpPr/>
            <p:nvPr>
              <p:custDataLst>
                <p:tags r:id="rId20"/>
              </p:custDataLst>
            </p:nvPr>
          </p:nvSpPr>
          <p:spPr>
            <a:xfrm>
              <a:off x="20214683" y="24150639"/>
              <a:ext cx="717352" cy="797719"/>
            </a:xfrm>
            <a:custGeom>
              <a:avLst/>
              <a:gdLst>
                <a:gd name="connsiteX0" fmla="*/ 669415 w 717351"/>
                <a:gd name="connsiteY0" fmla="*/ 164721 h 797718"/>
                <a:gd name="connsiteX1" fmla="*/ 407835 w 717351"/>
                <a:gd name="connsiteY1" fmla="*/ 13699 h 797718"/>
                <a:gd name="connsiteX2" fmla="*/ 310793 w 717351"/>
                <a:gd name="connsiteY2" fmla="*/ 13699 h 797718"/>
                <a:gd name="connsiteX3" fmla="*/ 49219 w 717351"/>
                <a:gd name="connsiteY3" fmla="*/ 164721 h 797718"/>
                <a:gd name="connsiteX4" fmla="*/ 698 w 717351"/>
                <a:gd name="connsiteY4" fmla="*/ 248764 h 797718"/>
                <a:gd name="connsiteX5" fmla="*/ 698 w 717351"/>
                <a:gd name="connsiteY5" fmla="*/ 550808 h 797718"/>
                <a:gd name="connsiteX6" fmla="*/ 49219 w 717351"/>
                <a:gd name="connsiteY6" fmla="*/ 634851 h 797718"/>
                <a:gd name="connsiteX7" fmla="*/ 310799 w 717351"/>
                <a:gd name="connsiteY7" fmla="*/ 785873 h 797718"/>
                <a:gd name="connsiteX8" fmla="*/ 407838 w 717351"/>
                <a:gd name="connsiteY8" fmla="*/ 785873 h 797718"/>
                <a:gd name="connsiteX9" fmla="*/ 669418 w 717351"/>
                <a:gd name="connsiteY9" fmla="*/ 634851 h 797718"/>
                <a:gd name="connsiteX10" fmla="*/ 717939 w 717351"/>
                <a:gd name="connsiteY10" fmla="*/ 550808 h 797718"/>
                <a:gd name="connsiteX11" fmla="*/ 717939 w 717351"/>
                <a:gd name="connsiteY11" fmla="*/ 248761 h 797718"/>
                <a:gd name="connsiteX12" fmla="*/ 669415 w 717351"/>
                <a:gd name="connsiteY12" fmla="*/ 164721 h 797718"/>
                <a:gd name="connsiteX13" fmla="*/ 471754 w 717351"/>
                <a:gd name="connsiteY13" fmla="*/ 450087 h 797718"/>
                <a:gd name="connsiteX14" fmla="*/ 459100 w 717351"/>
                <a:gd name="connsiteY14" fmla="*/ 472007 h 797718"/>
                <a:gd name="connsiteX15" fmla="*/ 371979 w 717351"/>
                <a:gd name="connsiteY15" fmla="*/ 522307 h 797718"/>
                <a:gd name="connsiteX16" fmla="*/ 346666 w 717351"/>
                <a:gd name="connsiteY16" fmla="*/ 522307 h 797718"/>
                <a:gd name="connsiteX17" fmla="*/ 259531 w 717351"/>
                <a:gd name="connsiteY17" fmla="*/ 472001 h 797718"/>
                <a:gd name="connsiteX18" fmla="*/ 246877 w 717351"/>
                <a:gd name="connsiteY18" fmla="*/ 450081 h 797718"/>
                <a:gd name="connsiteX19" fmla="*/ 246877 w 717351"/>
                <a:gd name="connsiteY19" fmla="*/ 349482 h 797718"/>
                <a:gd name="connsiteX20" fmla="*/ 259531 w 717351"/>
                <a:gd name="connsiteY20" fmla="*/ 327563 h 797718"/>
                <a:gd name="connsiteX21" fmla="*/ 346658 w 717351"/>
                <a:gd name="connsiteY21" fmla="*/ 277262 h 797718"/>
                <a:gd name="connsiteX22" fmla="*/ 371970 w 717351"/>
                <a:gd name="connsiteY22" fmla="*/ 277262 h 797718"/>
                <a:gd name="connsiteX23" fmla="*/ 459097 w 717351"/>
                <a:gd name="connsiteY23" fmla="*/ 327563 h 797718"/>
                <a:gd name="connsiteX24" fmla="*/ 471751 w 717351"/>
                <a:gd name="connsiteY24" fmla="*/ 349482 h 797718"/>
                <a:gd name="connsiteX25" fmla="*/ 471751 w 717351"/>
                <a:gd name="connsiteY25" fmla="*/ 450087 h 797718"/>
                <a:gd name="connsiteX26" fmla="*/ 471754 w 717351"/>
                <a:gd name="connsiteY26" fmla="*/ 450087 h 7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7351" h="797718">
                  <a:moveTo>
                    <a:pt x="669415" y="164721"/>
                  </a:moveTo>
                  <a:lnTo>
                    <a:pt x="407835" y="13699"/>
                  </a:lnTo>
                  <a:cubicBezTo>
                    <a:pt x="377810" y="-3636"/>
                    <a:pt x="340815" y="-3636"/>
                    <a:pt x="310793" y="13699"/>
                  </a:cubicBezTo>
                  <a:lnTo>
                    <a:pt x="49219" y="164721"/>
                  </a:lnTo>
                  <a:cubicBezTo>
                    <a:pt x="19194" y="182057"/>
                    <a:pt x="698" y="214090"/>
                    <a:pt x="698" y="248764"/>
                  </a:cubicBezTo>
                  <a:lnTo>
                    <a:pt x="698" y="550808"/>
                  </a:lnTo>
                  <a:cubicBezTo>
                    <a:pt x="698" y="585479"/>
                    <a:pt x="19194" y="617516"/>
                    <a:pt x="49219" y="634851"/>
                  </a:cubicBezTo>
                  <a:lnTo>
                    <a:pt x="310799" y="785873"/>
                  </a:lnTo>
                  <a:cubicBezTo>
                    <a:pt x="340824" y="803209"/>
                    <a:pt x="377819" y="803209"/>
                    <a:pt x="407838" y="785873"/>
                  </a:cubicBezTo>
                  <a:lnTo>
                    <a:pt x="669418" y="634851"/>
                  </a:lnTo>
                  <a:cubicBezTo>
                    <a:pt x="699443" y="617516"/>
                    <a:pt x="717939" y="585482"/>
                    <a:pt x="717939" y="550808"/>
                  </a:cubicBezTo>
                  <a:lnTo>
                    <a:pt x="717939" y="248761"/>
                  </a:lnTo>
                  <a:cubicBezTo>
                    <a:pt x="717936" y="214090"/>
                    <a:pt x="699443" y="182057"/>
                    <a:pt x="669415" y="164721"/>
                  </a:cubicBezTo>
                  <a:close/>
                  <a:moveTo>
                    <a:pt x="471754" y="450087"/>
                  </a:moveTo>
                  <a:cubicBezTo>
                    <a:pt x="471754" y="459130"/>
                    <a:pt x="466929" y="467485"/>
                    <a:pt x="459100" y="472007"/>
                  </a:cubicBezTo>
                  <a:lnTo>
                    <a:pt x="371979" y="522307"/>
                  </a:lnTo>
                  <a:cubicBezTo>
                    <a:pt x="364145" y="526829"/>
                    <a:pt x="354501" y="526829"/>
                    <a:pt x="346666" y="522307"/>
                  </a:cubicBezTo>
                  <a:lnTo>
                    <a:pt x="259531" y="472001"/>
                  </a:lnTo>
                  <a:cubicBezTo>
                    <a:pt x="251696" y="467479"/>
                    <a:pt x="246877" y="459124"/>
                    <a:pt x="246877" y="450081"/>
                  </a:cubicBezTo>
                  <a:lnTo>
                    <a:pt x="246877" y="349482"/>
                  </a:lnTo>
                  <a:cubicBezTo>
                    <a:pt x="246877" y="340440"/>
                    <a:pt x="251702" y="332084"/>
                    <a:pt x="259531" y="327563"/>
                  </a:cubicBezTo>
                  <a:lnTo>
                    <a:pt x="346658" y="277262"/>
                  </a:lnTo>
                  <a:cubicBezTo>
                    <a:pt x="354492" y="272741"/>
                    <a:pt x="364136" y="272741"/>
                    <a:pt x="371970" y="277262"/>
                  </a:cubicBezTo>
                  <a:lnTo>
                    <a:pt x="459097" y="327563"/>
                  </a:lnTo>
                  <a:cubicBezTo>
                    <a:pt x="466931" y="332084"/>
                    <a:pt x="471751" y="340440"/>
                    <a:pt x="471751" y="349482"/>
                  </a:cubicBezTo>
                  <a:lnTo>
                    <a:pt x="471751" y="450087"/>
                  </a:lnTo>
                  <a:lnTo>
                    <a:pt x="471754" y="450087"/>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PA-任意多边形 1617"/>
            <p:cNvSpPr/>
            <p:nvPr>
              <p:custDataLst>
                <p:tags r:id="rId21"/>
              </p:custDataLst>
            </p:nvPr>
          </p:nvSpPr>
          <p:spPr>
            <a:xfrm>
              <a:off x="20169922" y="24105878"/>
              <a:ext cx="806648" cy="887016"/>
            </a:xfrm>
            <a:custGeom>
              <a:avLst/>
              <a:gdLst>
                <a:gd name="connsiteX0" fmla="*/ 404078 w 806648"/>
                <a:gd name="connsiteY0" fmla="*/ 888395 h 887015"/>
                <a:gd name="connsiteX1" fmla="*/ 333174 w 806648"/>
                <a:gd name="connsiteY1" fmla="*/ 869396 h 887015"/>
                <a:gd name="connsiteX2" fmla="*/ 71602 w 806648"/>
                <a:gd name="connsiteY2" fmla="*/ 718380 h 887015"/>
                <a:gd name="connsiteX3" fmla="*/ 698 w 806648"/>
                <a:gd name="connsiteY3" fmla="*/ 595576 h 887015"/>
                <a:gd name="connsiteX4" fmla="*/ 698 w 806648"/>
                <a:gd name="connsiteY4" fmla="*/ 293529 h 887015"/>
                <a:gd name="connsiteX5" fmla="*/ 71602 w 806648"/>
                <a:gd name="connsiteY5" fmla="*/ 170725 h 887015"/>
                <a:gd name="connsiteX6" fmla="*/ 333177 w 806648"/>
                <a:gd name="connsiteY6" fmla="*/ 19697 h 887015"/>
                <a:gd name="connsiteX7" fmla="*/ 404078 w 806648"/>
                <a:gd name="connsiteY7" fmla="*/ 698 h 887015"/>
                <a:gd name="connsiteX8" fmla="*/ 474983 w 806648"/>
                <a:gd name="connsiteY8" fmla="*/ 19697 h 887015"/>
                <a:gd name="connsiteX9" fmla="*/ 736555 w 806648"/>
                <a:gd name="connsiteY9" fmla="*/ 170713 h 887015"/>
                <a:gd name="connsiteX10" fmla="*/ 807459 w 806648"/>
                <a:gd name="connsiteY10" fmla="*/ 293517 h 887015"/>
                <a:gd name="connsiteX11" fmla="*/ 807459 w 806648"/>
                <a:gd name="connsiteY11" fmla="*/ 595561 h 887015"/>
                <a:gd name="connsiteX12" fmla="*/ 736555 w 806648"/>
                <a:gd name="connsiteY12" fmla="*/ 718371 h 887015"/>
                <a:gd name="connsiteX13" fmla="*/ 474980 w 806648"/>
                <a:gd name="connsiteY13" fmla="*/ 869387 h 887015"/>
                <a:gd name="connsiteX14" fmla="*/ 404078 w 806648"/>
                <a:gd name="connsiteY14" fmla="*/ 888395 h 887015"/>
                <a:gd name="connsiteX15" fmla="*/ 404078 w 806648"/>
                <a:gd name="connsiteY15" fmla="*/ 90218 h 887015"/>
                <a:gd name="connsiteX16" fmla="*/ 377944 w 806648"/>
                <a:gd name="connsiteY16" fmla="*/ 97219 h 887015"/>
                <a:gd name="connsiteX17" fmla="*/ 116364 w 806648"/>
                <a:gd name="connsiteY17" fmla="*/ 248240 h 887015"/>
                <a:gd name="connsiteX18" fmla="*/ 90221 w 806648"/>
                <a:gd name="connsiteY18" fmla="*/ 293520 h 887015"/>
                <a:gd name="connsiteX19" fmla="*/ 90221 w 806648"/>
                <a:gd name="connsiteY19" fmla="*/ 595564 h 887015"/>
                <a:gd name="connsiteX20" fmla="*/ 116364 w 806648"/>
                <a:gd name="connsiteY20" fmla="*/ 640843 h 887015"/>
                <a:gd name="connsiteX21" fmla="*/ 377938 w 806648"/>
                <a:gd name="connsiteY21" fmla="*/ 791865 h 887015"/>
                <a:gd name="connsiteX22" fmla="*/ 430213 w 806648"/>
                <a:gd name="connsiteY22" fmla="*/ 791865 h 887015"/>
                <a:gd name="connsiteX23" fmla="*/ 691793 w 806648"/>
                <a:gd name="connsiteY23" fmla="*/ 640843 h 887015"/>
                <a:gd name="connsiteX24" fmla="*/ 717936 w 806648"/>
                <a:gd name="connsiteY24" fmla="*/ 595564 h 887015"/>
                <a:gd name="connsiteX25" fmla="*/ 717936 w 806648"/>
                <a:gd name="connsiteY25" fmla="*/ 293520 h 887015"/>
                <a:gd name="connsiteX26" fmla="*/ 691793 w 806648"/>
                <a:gd name="connsiteY26" fmla="*/ 248243 h 887015"/>
                <a:gd name="connsiteX27" fmla="*/ 430219 w 806648"/>
                <a:gd name="connsiteY27" fmla="*/ 97222 h 887015"/>
                <a:gd name="connsiteX28" fmla="*/ 404078 w 806648"/>
                <a:gd name="connsiteY28" fmla="*/ 90218 h 887015"/>
                <a:gd name="connsiteX29" fmla="*/ 404081 w 806648"/>
                <a:gd name="connsiteY29" fmla="*/ 615221 h 887015"/>
                <a:gd name="connsiteX30" fmla="*/ 369047 w 806648"/>
                <a:gd name="connsiteY30" fmla="*/ 605836 h 887015"/>
                <a:gd name="connsiteX31" fmla="*/ 281911 w 806648"/>
                <a:gd name="connsiteY31" fmla="*/ 555529 h 887015"/>
                <a:gd name="connsiteX32" fmla="*/ 246877 w 806648"/>
                <a:gd name="connsiteY32" fmla="*/ 494849 h 887015"/>
                <a:gd name="connsiteX33" fmla="*/ 246877 w 806648"/>
                <a:gd name="connsiteY33" fmla="*/ 394247 h 887015"/>
                <a:gd name="connsiteX34" fmla="*/ 281902 w 806648"/>
                <a:gd name="connsiteY34" fmla="*/ 333570 h 887015"/>
                <a:gd name="connsiteX35" fmla="*/ 369041 w 806648"/>
                <a:gd name="connsiteY35" fmla="*/ 283263 h 887015"/>
                <a:gd name="connsiteX36" fmla="*/ 439119 w 806648"/>
                <a:gd name="connsiteY36" fmla="*/ 283269 h 887015"/>
                <a:gd name="connsiteX37" fmla="*/ 526239 w 806648"/>
                <a:gd name="connsiteY37" fmla="*/ 333561 h 887015"/>
                <a:gd name="connsiteX38" fmla="*/ 561274 w 806648"/>
                <a:gd name="connsiteY38" fmla="*/ 394247 h 887015"/>
                <a:gd name="connsiteX39" fmla="*/ 561274 w 806648"/>
                <a:gd name="connsiteY39" fmla="*/ 494855 h 887015"/>
                <a:gd name="connsiteX40" fmla="*/ 526239 w 806648"/>
                <a:gd name="connsiteY40" fmla="*/ 555535 h 887015"/>
                <a:gd name="connsiteX41" fmla="*/ 439113 w 806648"/>
                <a:gd name="connsiteY41" fmla="*/ 605836 h 887015"/>
                <a:gd name="connsiteX42" fmla="*/ 404081 w 806648"/>
                <a:gd name="connsiteY42" fmla="*/ 615221 h 887015"/>
                <a:gd name="connsiteX43" fmla="*/ 336400 w 806648"/>
                <a:gd name="connsiteY43" fmla="*/ 483618 h 887015"/>
                <a:gd name="connsiteX44" fmla="*/ 404081 w 806648"/>
                <a:gd name="connsiteY44" fmla="*/ 522694 h 887015"/>
                <a:gd name="connsiteX45" fmla="*/ 471754 w 806648"/>
                <a:gd name="connsiteY45" fmla="*/ 483624 h 887015"/>
                <a:gd name="connsiteX46" fmla="*/ 471754 w 806648"/>
                <a:gd name="connsiteY46" fmla="*/ 405471 h 887015"/>
                <a:gd name="connsiteX47" fmla="*/ 404078 w 806648"/>
                <a:gd name="connsiteY47" fmla="*/ 366398 h 887015"/>
                <a:gd name="connsiteX48" fmla="*/ 336400 w 806648"/>
                <a:gd name="connsiteY48" fmla="*/ 405468 h 887015"/>
                <a:gd name="connsiteX49" fmla="*/ 336400 w 806648"/>
                <a:gd name="connsiteY49" fmla="*/ 483618 h 887015"/>
                <a:gd name="connsiteX50" fmla="*/ 336400 w 806648"/>
                <a:gd name="connsiteY50" fmla="*/ 483618 h 88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06648" h="887015">
                  <a:moveTo>
                    <a:pt x="404078" y="888395"/>
                  </a:moveTo>
                  <a:cubicBezTo>
                    <a:pt x="379218" y="888395"/>
                    <a:pt x="354703" y="881823"/>
                    <a:pt x="333174" y="869396"/>
                  </a:cubicBezTo>
                  <a:lnTo>
                    <a:pt x="71602" y="718380"/>
                  </a:lnTo>
                  <a:cubicBezTo>
                    <a:pt x="27868" y="693126"/>
                    <a:pt x="698" y="646073"/>
                    <a:pt x="698" y="595576"/>
                  </a:cubicBezTo>
                  <a:lnTo>
                    <a:pt x="698" y="293529"/>
                  </a:lnTo>
                  <a:cubicBezTo>
                    <a:pt x="698" y="243031"/>
                    <a:pt x="27862" y="195978"/>
                    <a:pt x="71602" y="170725"/>
                  </a:cubicBezTo>
                  <a:lnTo>
                    <a:pt x="333177" y="19697"/>
                  </a:lnTo>
                  <a:cubicBezTo>
                    <a:pt x="354703" y="7267"/>
                    <a:pt x="379218" y="698"/>
                    <a:pt x="404078" y="698"/>
                  </a:cubicBezTo>
                  <a:cubicBezTo>
                    <a:pt x="428939" y="698"/>
                    <a:pt x="453454" y="7270"/>
                    <a:pt x="474983" y="19697"/>
                  </a:cubicBezTo>
                  <a:lnTo>
                    <a:pt x="736555" y="170713"/>
                  </a:lnTo>
                  <a:cubicBezTo>
                    <a:pt x="780289" y="195963"/>
                    <a:pt x="807459" y="243014"/>
                    <a:pt x="807459" y="293517"/>
                  </a:cubicBezTo>
                  <a:lnTo>
                    <a:pt x="807459" y="595561"/>
                  </a:lnTo>
                  <a:cubicBezTo>
                    <a:pt x="807459" y="646064"/>
                    <a:pt x="780289" y="693115"/>
                    <a:pt x="736555" y="718371"/>
                  </a:cubicBezTo>
                  <a:lnTo>
                    <a:pt x="474980" y="869387"/>
                  </a:lnTo>
                  <a:cubicBezTo>
                    <a:pt x="453454" y="881823"/>
                    <a:pt x="428939" y="888395"/>
                    <a:pt x="404078" y="888395"/>
                  </a:cubicBezTo>
                  <a:close/>
                  <a:moveTo>
                    <a:pt x="404078" y="90218"/>
                  </a:moveTo>
                  <a:cubicBezTo>
                    <a:pt x="394911" y="90218"/>
                    <a:pt x="385880" y="92641"/>
                    <a:pt x="377944" y="97219"/>
                  </a:cubicBezTo>
                  <a:lnTo>
                    <a:pt x="116364" y="248240"/>
                  </a:lnTo>
                  <a:cubicBezTo>
                    <a:pt x="100237" y="257551"/>
                    <a:pt x="90221" y="274905"/>
                    <a:pt x="90221" y="293520"/>
                  </a:cubicBezTo>
                  <a:lnTo>
                    <a:pt x="90221" y="595564"/>
                  </a:lnTo>
                  <a:cubicBezTo>
                    <a:pt x="90221" y="614179"/>
                    <a:pt x="100237" y="631532"/>
                    <a:pt x="116364" y="640843"/>
                  </a:cubicBezTo>
                  <a:lnTo>
                    <a:pt x="377938" y="791865"/>
                  </a:lnTo>
                  <a:cubicBezTo>
                    <a:pt x="393815" y="801033"/>
                    <a:pt x="414348" y="801027"/>
                    <a:pt x="430213" y="791865"/>
                  </a:cubicBezTo>
                  <a:lnTo>
                    <a:pt x="691793" y="640843"/>
                  </a:lnTo>
                  <a:cubicBezTo>
                    <a:pt x="707920" y="631532"/>
                    <a:pt x="717936" y="614185"/>
                    <a:pt x="717936" y="595564"/>
                  </a:cubicBezTo>
                  <a:lnTo>
                    <a:pt x="717936" y="293520"/>
                  </a:lnTo>
                  <a:cubicBezTo>
                    <a:pt x="717936" y="274899"/>
                    <a:pt x="707920" y="257551"/>
                    <a:pt x="691793" y="248243"/>
                  </a:cubicBezTo>
                  <a:lnTo>
                    <a:pt x="430219" y="97222"/>
                  </a:lnTo>
                  <a:cubicBezTo>
                    <a:pt x="422283" y="92641"/>
                    <a:pt x="413246" y="90218"/>
                    <a:pt x="404078" y="90218"/>
                  </a:cubicBezTo>
                  <a:close/>
                  <a:moveTo>
                    <a:pt x="404081" y="615221"/>
                  </a:moveTo>
                  <a:cubicBezTo>
                    <a:pt x="391803" y="615221"/>
                    <a:pt x="379688" y="611976"/>
                    <a:pt x="369047" y="605836"/>
                  </a:cubicBezTo>
                  <a:lnTo>
                    <a:pt x="281911" y="555529"/>
                  </a:lnTo>
                  <a:cubicBezTo>
                    <a:pt x="260302" y="543045"/>
                    <a:pt x="246877" y="519795"/>
                    <a:pt x="246877" y="494849"/>
                  </a:cubicBezTo>
                  <a:lnTo>
                    <a:pt x="246877" y="394247"/>
                  </a:lnTo>
                  <a:cubicBezTo>
                    <a:pt x="246877" y="369297"/>
                    <a:pt x="260302" y="346050"/>
                    <a:pt x="281902" y="333570"/>
                  </a:cubicBezTo>
                  <a:lnTo>
                    <a:pt x="369041" y="283263"/>
                  </a:lnTo>
                  <a:cubicBezTo>
                    <a:pt x="390303" y="270981"/>
                    <a:pt x="417839" y="270975"/>
                    <a:pt x="439119" y="283269"/>
                  </a:cubicBezTo>
                  <a:lnTo>
                    <a:pt x="526239" y="333561"/>
                  </a:lnTo>
                  <a:cubicBezTo>
                    <a:pt x="547849" y="346047"/>
                    <a:pt x="561274" y="369297"/>
                    <a:pt x="561274" y="394247"/>
                  </a:cubicBezTo>
                  <a:lnTo>
                    <a:pt x="561274" y="494855"/>
                  </a:lnTo>
                  <a:cubicBezTo>
                    <a:pt x="561274" y="519807"/>
                    <a:pt x="547849" y="543060"/>
                    <a:pt x="526239" y="555535"/>
                  </a:cubicBezTo>
                  <a:lnTo>
                    <a:pt x="439113" y="605836"/>
                  </a:lnTo>
                  <a:cubicBezTo>
                    <a:pt x="428486" y="611976"/>
                    <a:pt x="416369" y="615221"/>
                    <a:pt x="404081" y="615221"/>
                  </a:cubicBezTo>
                  <a:close/>
                  <a:moveTo>
                    <a:pt x="336400" y="483618"/>
                  </a:moveTo>
                  <a:lnTo>
                    <a:pt x="404081" y="522694"/>
                  </a:lnTo>
                  <a:lnTo>
                    <a:pt x="471754" y="483624"/>
                  </a:lnTo>
                  <a:lnTo>
                    <a:pt x="471754" y="405471"/>
                  </a:lnTo>
                  <a:lnTo>
                    <a:pt x="404078" y="366398"/>
                  </a:lnTo>
                  <a:lnTo>
                    <a:pt x="336400" y="405468"/>
                  </a:lnTo>
                  <a:lnTo>
                    <a:pt x="336400" y="483618"/>
                  </a:lnTo>
                  <a:lnTo>
                    <a:pt x="336400" y="483618"/>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1" name="PA-653-653804-Cells-487664"/>
          <p:cNvGrpSpPr/>
          <p:nvPr>
            <p:custDataLst>
              <p:tags r:id="rId22"/>
            </p:custDataLst>
          </p:nvPr>
        </p:nvGrpSpPr>
        <p:grpSpPr>
          <a:xfrm>
            <a:off x="3604260" y="2729230"/>
            <a:ext cx="338455" cy="365125"/>
            <a:chOff x="17526000" y="5937250"/>
            <a:chExt cx="1524000" cy="1524000"/>
          </a:xfrm>
          <a:noFill/>
        </p:grpSpPr>
        <p:sp>
          <p:nvSpPr>
            <p:cNvPr id="62" name="PA-任意多边形 235"/>
            <p:cNvSpPr/>
            <p:nvPr>
              <p:custDataLst>
                <p:tags r:id="rId23"/>
              </p:custDataLst>
            </p:nvPr>
          </p:nvSpPr>
          <p:spPr>
            <a:xfrm>
              <a:off x="17799090" y="6416469"/>
              <a:ext cx="488156" cy="562570"/>
            </a:xfrm>
            <a:custGeom>
              <a:avLst/>
              <a:gdLst>
                <a:gd name="connsiteX0" fmla="*/ 698 w 488156"/>
                <a:gd name="connsiteY0" fmla="*/ 141623 h 562570"/>
                <a:gd name="connsiteX1" fmla="*/ 244788 w 488156"/>
                <a:gd name="connsiteY1" fmla="*/ 698 h 562570"/>
                <a:gd name="connsiteX2" fmla="*/ 488878 w 488156"/>
                <a:gd name="connsiteY2" fmla="*/ 141623 h 562570"/>
                <a:gd name="connsiteX3" fmla="*/ 488878 w 488156"/>
                <a:gd name="connsiteY3" fmla="*/ 423474 h 562570"/>
                <a:gd name="connsiteX4" fmla="*/ 244788 w 488156"/>
                <a:gd name="connsiteY4" fmla="*/ 564399 h 562570"/>
                <a:gd name="connsiteX5" fmla="*/ 698 w 488156"/>
                <a:gd name="connsiteY5" fmla="*/ 423474 h 56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156" h="562570">
                  <a:moveTo>
                    <a:pt x="698" y="141623"/>
                  </a:moveTo>
                  <a:lnTo>
                    <a:pt x="244788" y="698"/>
                  </a:lnTo>
                  <a:lnTo>
                    <a:pt x="488878" y="141623"/>
                  </a:lnTo>
                  <a:lnTo>
                    <a:pt x="488878" y="423474"/>
                  </a:lnTo>
                  <a:lnTo>
                    <a:pt x="244788" y="564399"/>
                  </a:lnTo>
                  <a:lnTo>
                    <a:pt x="698" y="423474"/>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PA-任意多边形 236"/>
            <p:cNvSpPr/>
            <p:nvPr>
              <p:custDataLst>
                <p:tags r:id="rId24"/>
              </p:custDataLst>
            </p:nvPr>
          </p:nvSpPr>
          <p:spPr>
            <a:xfrm>
              <a:off x="17555068" y="6839254"/>
              <a:ext cx="488156" cy="562570"/>
            </a:xfrm>
            <a:custGeom>
              <a:avLst/>
              <a:gdLst>
                <a:gd name="connsiteX0" fmla="*/ 698 w 488156"/>
                <a:gd name="connsiteY0" fmla="*/ 141623 h 562570"/>
                <a:gd name="connsiteX1" fmla="*/ 244788 w 488156"/>
                <a:gd name="connsiteY1" fmla="*/ 698 h 562570"/>
                <a:gd name="connsiteX2" fmla="*/ 488878 w 488156"/>
                <a:gd name="connsiteY2" fmla="*/ 141623 h 562570"/>
                <a:gd name="connsiteX3" fmla="*/ 488878 w 488156"/>
                <a:gd name="connsiteY3" fmla="*/ 423471 h 562570"/>
                <a:gd name="connsiteX4" fmla="*/ 244788 w 488156"/>
                <a:gd name="connsiteY4" fmla="*/ 564396 h 562570"/>
                <a:gd name="connsiteX5" fmla="*/ 698 w 488156"/>
                <a:gd name="connsiteY5" fmla="*/ 423471 h 56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156" h="562570">
                  <a:moveTo>
                    <a:pt x="698" y="141623"/>
                  </a:moveTo>
                  <a:lnTo>
                    <a:pt x="244788" y="698"/>
                  </a:lnTo>
                  <a:lnTo>
                    <a:pt x="488878" y="141623"/>
                  </a:lnTo>
                  <a:lnTo>
                    <a:pt x="488878" y="423471"/>
                  </a:lnTo>
                  <a:lnTo>
                    <a:pt x="244788" y="564396"/>
                  </a:lnTo>
                  <a:lnTo>
                    <a:pt x="698" y="423471"/>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PA-任意多边形 237"/>
            <p:cNvSpPr/>
            <p:nvPr>
              <p:custDataLst>
                <p:tags r:id="rId25"/>
              </p:custDataLst>
            </p:nvPr>
          </p:nvSpPr>
          <p:spPr>
            <a:xfrm>
              <a:off x="18043180" y="6839246"/>
              <a:ext cx="488156" cy="562570"/>
            </a:xfrm>
            <a:custGeom>
              <a:avLst/>
              <a:gdLst>
                <a:gd name="connsiteX0" fmla="*/ 698 w 488156"/>
                <a:gd name="connsiteY0" fmla="*/ 141623 h 562570"/>
                <a:gd name="connsiteX1" fmla="*/ 244788 w 488156"/>
                <a:gd name="connsiteY1" fmla="*/ 698 h 562570"/>
                <a:gd name="connsiteX2" fmla="*/ 488875 w 488156"/>
                <a:gd name="connsiteY2" fmla="*/ 141623 h 562570"/>
                <a:gd name="connsiteX3" fmla="*/ 488875 w 488156"/>
                <a:gd name="connsiteY3" fmla="*/ 423471 h 562570"/>
                <a:gd name="connsiteX4" fmla="*/ 244788 w 488156"/>
                <a:gd name="connsiteY4" fmla="*/ 564396 h 562570"/>
                <a:gd name="connsiteX5" fmla="*/ 698 w 488156"/>
                <a:gd name="connsiteY5" fmla="*/ 423471 h 56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156" h="562570">
                  <a:moveTo>
                    <a:pt x="698" y="141623"/>
                  </a:moveTo>
                  <a:lnTo>
                    <a:pt x="244788" y="698"/>
                  </a:lnTo>
                  <a:lnTo>
                    <a:pt x="488875" y="141623"/>
                  </a:lnTo>
                  <a:lnTo>
                    <a:pt x="488875" y="423471"/>
                  </a:lnTo>
                  <a:lnTo>
                    <a:pt x="244788" y="564396"/>
                  </a:lnTo>
                  <a:lnTo>
                    <a:pt x="698" y="423471"/>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PA-任意多边形 238"/>
            <p:cNvSpPr/>
            <p:nvPr>
              <p:custDataLst>
                <p:tags r:id="rId26"/>
              </p:custDataLst>
            </p:nvPr>
          </p:nvSpPr>
          <p:spPr>
            <a:xfrm>
              <a:off x="18529819" y="6837324"/>
              <a:ext cx="491133" cy="565547"/>
            </a:xfrm>
            <a:custGeom>
              <a:avLst/>
              <a:gdLst>
                <a:gd name="connsiteX0" fmla="*/ 2232 w 491132"/>
                <a:gd name="connsiteY0" fmla="*/ 143158 h 565546"/>
                <a:gd name="connsiteX1" fmla="*/ 246322 w 491132"/>
                <a:gd name="connsiteY1" fmla="*/ 2232 h 565546"/>
                <a:gd name="connsiteX2" fmla="*/ 490415 w 491132"/>
                <a:gd name="connsiteY2" fmla="*/ 143158 h 565546"/>
                <a:gd name="connsiteX3" fmla="*/ 490415 w 491132"/>
                <a:gd name="connsiteY3" fmla="*/ 425009 h 565546"/>
                <a:gd name="connsiteX4" fmla="*/ 246322 w 491132"/>
                <a:gd name="connsiteY4" fmla="*/ 565931 h 565546"/>
                <a:gd name="connsiteX5" fmla="*/ 2232 w 491132"/>
                <a:gd name="connsiteY5" fmla="*/ 425009 h 56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132" h="565546">
                  <a:moveTo>
                    <a:pt x="2232" y="143158"/>
                  </a:moveTo>
                  <a:lnTo>
                    <a:pt x="246322" y="2232"/>
                  </a:lnTo>
                  <a:lnTo>
                    <a:pt x="490415" y="143158"/>
                  </a:lnTo>
                  <a:lnTo>
                    <a:pt x="490415" y="425009"/>
                  </a:lnTo>
                  <a:lnTo>
                    <a:pt x="246322" y="565931"/>
                  </a:lnTo>
                  <a:lnTo>
                    <a:pt x="2232" y="425009"/>
                  </a:lnTo>
                  <a:close/>
                </a:path>
              </a:pathLst>
            </a:custGeom>
            <a:grpFill/>
            <a:ln w="9525"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PA-任意多边形 239"/>
            <p:cNvSpPr/>
            <p:nvPr>
              <p:custDataLst>
                <p:tags r:id="rId27"/>
              </p:custDataLst>
            </p:nvPr>
          </p:nvSpPr>
          <p:spPr>
            <a:xfrm>
              <a:off x="18041645" y="5992608"/>
              <a:ext cx="491133" cy="565547"/>
            </a:xfrm>
            <a:custGeom>
              <a:avLst/>
              <a:gdLst>
                <a:gd name="connsiteX0" fmla="*/ 2232 w 491132"/>
                <a:gd name="connsiteY0" fmla="*/ 143158 h 565546"/>
                <a:gd name="connsiteX1" fmla="*/ 246322 w 491132"/>
                <a:gd name="connsiteY1" fmla="*/ 2232 h 565546"/>
                <a:gd name="connsiteX2" fmla="*/ 490410 w 491132"/>
                <a:gd name="connsiteY2" fmla="*/ 143158 h 565546"/>
                <a:gd name="connsiteX3" fmla="*/ 490410 w 491132"/>
                <a:gd name="connsiteY3" fmla="*/ 425011 h 565546"/>
                <a:gd name="connsiteX4" fmla="*/ 246322 w 491132"/>
                <a:gd name="connsiteY4" fmla="*/ 565934 h 565546"/>
                <a:gd name="connsiteX5" fmla="*/ 2232 w 491132"/>
                <a:gd name="connsiteY5" fmla="*/ 425011 h 56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132" h="565546">
                  <a:moveTo>
                    <a:pt x="2232" y="143158"/>
                  </a:moveTo>
                  <a:lnTo>
                    <a:pt x="246322" y="2232"/>
                  </a:lnTo>
                  <a:lnTo>
                    <a:pt x="490410" y="143158"/>
                  </a:lnTo>
                  <a:lnTo>
                    <a:pt x="490410" y="425011"/>
                  </a:lnTo>
                  <a:lnTo>
                    <a:pt x="246322" y="565934"/>
                  </a:lnTo>
                  <a:lnTo>
                    <a:pt x="2232" y="425011"/>
                  </a:lnTo>
                  <a:close/>
                </a:path>
              </a:pathLst>
            </a:custGeom>
            <a:grpFill/>
            <a:ln w="9525"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PA-任意多边形 240"/>
            <p:cNvSpPr/>
            <p:nvPr>
              <p:custDataLst>
                <p:tags r:id="rId28"/>
              </p:custDataLst>
            </p:nvPr>
          </p:nvSpPr>
          <p:spPr>
            <a:xfrm>
              <a:off x="17525302" y="5964379"/>
              <a:ext cx="1524000" cy="1467445"/>
            </a:xfrm>
            <a:custGeom>
              <a:avLst/>
              <a:gdLst>
                <a:gd name="connsiteX0" fmla="*/ 1509815 w 1524000"/>
                <a:gd name="connsiteY0" fmla="*/ 990326 h 1467445"/>
                <a:gd name="connsiteX1" fmla="*/ 1265725 w 1524000"/>
                <a:gd name="connsiteY1" fmla="*/ 849400 h 1467445"/>
                <a:gd name="connsiteX2" fmla="*/ 1235959 w 1524000"/>
                <a:gd name="connsiteY2" fmla="*/ 849400 h 1467445"/>
                <a:gd name="connsiteX3" fmla="*/ 1006419 w 1524000"/>
                <a:gd name="connsiteY3" fmla="*/ 981926 h 1467445"/>
                <a:gd name="connsiteX4" fmla="*/ 792431 w 1524000"/>
                <a:gd name="connsiteY4" fmla="*/ 858378 h 1467445"/>
                <a:gd name="connsiteX5" fmla="*/ 792431 w 1524000"/>
                <a:gd name="connsiteY5" fmla="*/ 611347 h 1467445"/>
                <a:gd name="connsiteX6" fmla="*/ 1021635 w 1524000"/>
                <a:gd name="connsiteY6" fmla="*/ 479015 h 1467445"/>
                <a:gd name="connsiteX7" fmla="*/ 1036518 w 1524000"/>
                <a:gd name="connsiteY7" fmla="*/ 453238 h 1467445"/>
                <a:gd name="connsiteX8" fmla="*/ 1036518 w 1524000"/>
                <a:gd name="connsiteY8" fmla="*/ 171387 h 1467445"/>
                <a:gd name="connsiteX9" fmla="*/ 1021635 w 1524000"/>
                <a:gd name="connsiteY9" fmla="*/ 145610 h 1467445"/>
                <a:gd name="connsiteX10" fmla="*/ 777545 w 1524000"/>
                <a:gd name="connsiteY10" fmla="*/ 4685 h 1467445"/>
                <a:gd name="connsiteX11" fmla="*/ 747779 w 1524000"/>
                <a:gd name="connsiteY11" fmla="*/ 4685 h 1467445"/>
                <a:gd name="connsiteX12" fmla="*/ 503689 w 1524000"/>
                <a:gd name="connsiteY12" fmla="*/ 145610 h 1467445"/>
                <a:gd name="connsiteX13" fmla="*/ 488806 w 1524000"/>
                <a:gd name="connsiteY13" fmla="*/ 171387 h 1467445"/>
                <a:gd name="connsiteX14" fmla="*/ 488806 w 1524000"/>
                <a:gd name="connsiteY14" fmla="*/ 435602 h 1467445"/>
                <a:gd name="connsiteX15" fmla="*/ 259602 w 1524000"/>
                <a:gd name="connsiteY15" fmla="*/ 567934 h 1467445"/>
                <a:gd name="connsiteX16" fmla="*/ 244719 w 1524000"/>
                <a:gd name="connsiteY16" fmla="*/ 593711 h 1467445"/>
                <a:gd name="connsiteX17" fmla="*/ 244719 w 1524000"/>
                <a:gd name="connsiteY17" fmla="*/ 858425 h 1467445"/>
                <a:gd name="connsiteX18" fmla="*/ 15580 w 1524000"/>
                <a:gd name="connsiteY18" fmla="*/ 990722 h 1467445"/>
                <a:gd name="connsiteX19" fmla="*/ 698 w 1524000"/>
                <a:gd name="connsiteY19" fmla="*/ 1016499 h 1467445"/>
                <a:gd name="connsiteX20" fmla="*/ 698 w 1524000"/>
                <a:gd name="connsiteY20" fmla="*/ 1298349 h 1467445"/>
                <a:gd name="connsiteX21" fmla="*/ 15580 w 1524000"/>
                <a:gd name="connsiteY21" fmla="*/ 1324126 h 1467445"/>
                <a:gd name="connsiteX22" fmla="*/ 259670 w 1524000"/>
                <a:gd name="connsiteY22" fmla="*/ 1465052 h 1467445"/>
                <a:gd name="connsiteX23" fmla="*/ 274553 w 1524000"/>
                <a:gd name="connsiteY23" fmla="*/ 1469040 h 1467445"/>
                <a:gd name="connsiteX24" fmla="*/ 289436 w 1524000"/>
                <a:gd name="connsiteY24" fmla="*/ 1465052 h 1467445"/>
                <a:gd name="connsiteX25" fmla="*/ 518614 w 1524000"/>
                <a:gd name="connsiteY25" fmla="*/ 1332735 h 1467445"/>
                <a:gd name="connsiteX26" fmla="*/ 747773 w 1524000"/>
                <a:gd name="connsiteY26" fmla="*/ 1465043 h 1467445"/>
                <a:gd name="connsiteX27" fmla="*/ 762656 w 1524000"/>
                <a:gd name="connsiteY27" fmla="*/ 1469032 h 1467445"/>
                <a:gd name="connsiteX28" fmla="*/ 777539 w 1524000"/>
                <a:gd name="connsiteY28" fmla="*/ 1465043 h 1467445"/>
                <a:gd name="connsiteX29" fmla="*/ 1007076 w 1524000"/>
                <a:gd name="connsiteY29" fmla="*/ 1332517 h 1467445"/>
                <a:gd name="connsiteX30" fmla="*/ 1235947 w 1524000"/>
                <a:gd name="connsiteY30" fmla="*/ 1464656 h 1467445"/>
                <a:gd name="connsiteX31" fmla="*/ 1250830 w 1524000"/>
                <a:gd name="connsiteY31" fmla="*/ 1468645 h 1467445"/>
                <a:gd name="connsiteX32" fmla="*/ 1265713 w 1524000"/>
                <a:gd name="connsiteY32" fmla="*/ 1464656 h 1467445"/>
                <a:gd name="connsiteX33" fmla="*/ 1509803 w 1524000"/>
                <a:gd name="connsiteY33" fmla="*/ 1323731 h 1467445"/>
                <a:gd name="connsiteX34" fmla="*/ 1524686 w 1524000"/>
                <a:gd name="connsiteY34" fmla="*/ 1297954 h 1467445"/>
                <a:gd name="connsiteX35" fmla="*/ 1524686 w 1524000"/>
                <a:gd name="connsiteY35" fmla="*/ 1016103 h 1467445"/>
                <a:gd name="connsiteX36" fmla="*/ 1509815 w 1524000"/>
                <a:gd name="connsiteY36" fmla="*/ 990326 h 1467445"/>
                <a:gd name="connsiteX37" fmla="*/ 762665 w 1524000"/>
                <a:gd name="connsiteY37" fmla="*/ 64835 h 1467445"/>
                <a:gd name="connsiteX38" fmla="*/ 976986 w 1524000"/>
                <a:gd name="connsiteY38" fmla="*/ 188574 h 1467445"/>
                <a:gd name="connsiteX39" fmla="*/ 976986 w 1524000"/>
                <a:gd name="connsiteY39" fmla="*/ 436054 h 1467445"/>
                <a:gd name="connsiteX40" fmla="*/ 917488 w 1524000"/>
                <a:gd name="connsiteY40" fmla="*/ 470407 h 1467445"/>
                <a:gd name="connsiteX41" fmla="*/ 917488 w 1524000"/>
                <a:gd name="connsiteY41" fmla="*/ 355118 h 1467445"/>
                <a:gd name="connsiteX42" fmla="*/ 887722 w 1524000"/>
                <a:gd name="connsiteY42" fmla="*/ 325353 h 1467445"/>
                <a:gd name="connsiteX43" fmla="*/ 857957 w 1524000"/>
                <a:gd name="connsiteY43" fmla="*/ 355118 h 1467445"/>
                <a:gd name="connsiteX44" fmla="*/ 857957 w 1524000"/>
                <a:gd name="connsiteY44" fmla="*/ 504777 h 1467445"/>
                <a:gd name="connsiteX45" fmla="*/ 763058 w 1524000"/>
                <a:gd name="connsiteY45" fmla="*/ 559570 h 1467445"/>
                <a:gd name="connsiteX46" fmla="*/ 548346 w 1524000"/>
                <a:gd name="connsiteY46" fmla="*/ 435605 h 1467445"/>
                <a:gd name="connsiteX47" fmla="*/ 548346 w 1524000"/>
                <a:gd name="connsiteY47" fmla="*/ 188574 h 1467445"/>
                <a:gd name="connsiteX48" fmla="*/ 762665 w 1524000"/>
                <a:gd name="connsiteY48" fmla="*/ 64835 h 1467445"/>
                <a:gd name="connsiteX49" fmla="*/ 518185 w 1524000"/>
                <a:gd name="connsiteY49" fmla="*/ 487385 h 1467445"/>
                <a:gd name="connsiteX50" fmla="*/ 732896 w 1524000"/>
                <a:gd name="connsiteY50" fmla="*/ 611350 h 1467445"/>
                <a:gd name="connsiteX51" fmla="*/ 732896 w 1524000"/>
                <a:gd name="connsiteY51" fmla="*/ 858381 h 1467445"/>
                <a:gd name="connsiteX52" fmla="*/ 625734 w 1524000"/>
                <a:gd name="connsiteY52" fmla="*/ 920252 h 1467445"/>
                <a:gd name="connsiteX53" fmla="*/ 518599 w 1524000"/>
                <a:gd name="connsiteY53" fmla="*/ 982108 h 1467445"/>
                <a:gd name="connsiteX54" fmla="*/ 304250 w 1524000"/>
                <a:gd name="connsiteY54" fmla="*/ 858354 h 1467445"/>
                <a:gd name="connsiteX55" fmla="*/ 304250 w 1524000"/>
                <a:gd name="connsiteY55" fmla="*/ 610903 h 1467445"/>
                <a:gd name="connsiteX56" fmla="*/ 518185 w 1524000"/>
                <a:gd name="connsiteY56" fmla="*/ 487385 h 1467445"/>
                <a:gd name="connsiteX57" fmla="*/ 274553 w 1524000"/>
                <a:gd name="connsiteY57" fmla="*/ 1404901 h 1467445"/>
                <a:gd name="connsiteX58" fmla="*/ 179300 w 1524000"/>
                <a:gd name="connsiteY58" fmla="*/ 1349907 h 1467445"/>
                <a:gd name="connsiteX59" fmla="*/ 179300 w 1524000"/>
                <a:gd name="connsiteY59" fmla="*/ 1185844 h 1467445"/>
                <a:gd name="connsiteX60" fmla="*/ 149535 w 1524000"/>
                <a:gd name="connsiteY60" fmla="*/ 1156079 h 1467445"/>
                <a:gd name="connsiteX61" fmla="*/ 119769 w 1524000"/>
                <a:gd name="connsiteY61" fmla="*/ 1185844 h 1467445"/>
                <a:gd name="connsiteX62" fmla="*/ 119769 w 1524000"/>
                <a:gd name="connsiteY62" fmla="*/ 1315536 h 1467445"/>
                <a:gd name="connsiteX63" fmla="*/ 60235 w 1524000"/>
                <a:gd name="connsiteY63" fmla="*/ 1281163 h 1467445"/>
                <a:gd name="connsiteX64" fmla="*/ 60235 w 1524000"/>
                <a:gd name="connsiteY64" fmla="*/ 1033682 h 1467445"/>
                <a:gd name="connsiteX65" fmla="*/ 274529 w 1524000"/>
                <a:gd name="connsiteY65" fmla="*/ 909959 h 1467445"/>
                <a:gd name="connsiteX66" fmla="*/ 488806 w 1524000"/>
                <a:gd name="connsiteY66" fmla="*/ 1033674 h 1467445"/>
                <a:gd name="connsiteX67" fmla="*/ 488806 w 1524000"/>
                <a:gd name="connsiteY67" fmla="*/ 1281205 h 1467445"/>
                <a:gd name="connsiteX68" fmla="*/ 274553 w 1524000"/>
                <a:gd name="connsiteY68" fmla="*/ 1404901 h 1467445"/>
                <a:gd name="connsiteX69" fmla="*/ 762665 w 1524000"/>
                <a:gd name="connsiteY69" fmla="*/ 1404893 h 1467445"/>
                <a:gd name="connsiteX70" fmla="*/ 548412 w 1524000"/>
                <a:gd name="connsiteY70" fmla="*/ 1281193 h 1467445"/>
                <a:gd name="connsiteX71" fmla="*/ 548412 w 1524000"/>
                <a:gd name="connsiteY71" fmla="*/ 1033632 h 1467445"/>
                <a:gd name="connsiteX72" fmla="*/ 655506 w 1524000"/>
                <a:gd name="connsiteY72" fmla="*/ 971803 h 1467445"/>
                <a:gd name="connsiteX73" fmla="*/ 762668 w 1524000"/>
                <a:gd name="connsiteY73" fmla="*/ 909932 h 1467445"/>
                <a:gd name="connsiteX74" fmla="*/ 976989 w 1524000"/>
                <a:gd name="connsiteY74" fmla="*/ 1033671 h 1467445"/>
                <a:gd name="connsiteX75" fmla="*/ 976989 w 1524000"/>
                <a:gd name="connsiteY75" fmla="*/ 1281151 h 1467445"/>
                <a:gd name="connsiteX76" fmla="*/ 762665 w 1524000"/>
                <a:gd name="connsiteY76" fmla="*/ 1404893 h 1467445"/>
                <a:gd name="connsiteX77" fmla="*/ 1465163 w 1524000"/>
                <a:gd name="connsiteY77" fmla="*/ 1280767 h 1467445"/>
                <a:gd name="connsiteX78" fmla="*/ 1250842 w 1524000"/>
                <a:gd name="connsiteY78" fmla="*/ 1404506 h 1467445"/>
                <a:gd name="connsiteX79" fmla="*/ 1036521 w 1524000"/>
                <a:gd name="connsiteY79" fmla="*/ 1280767 h 1467445"/>
                <a:gd name="connsiteX80" fmla="*/ 1036521 w 1524000"/>
                <a:gd name="connsiteY80" fmla="*/ 1033287 h 1467445"/>
                <a:gd name="connsiteX81" fmla="*/ 1250842 w 1524000"/>
                <a:gd name="connsiteY81" fmla="*/ 909548 h 1467445"/>
                <a:gd name="connsiteX82" fmla="*/ 1465163 w 1524000"/>
                <a:gd name="connsiteY82" fmla="*/ 1033287 h 1467445"/>
                <a:gd name="connsiteX83" fmla="*/ 1465163 w 1524000"/>
                <a:gd name="connsiteY83" fmla="*/ 1280767 h 146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524000" h="1467445">
                  <a:moveTo>
                    <a:pt x="1509815" y="990326"/>
                  </a:moveTo>
                  <a:lnTo>
                    <a:pt x="1265725" y="849400"/>
                  </a:lnTo>
                  <a:cubicBezTo>
                    <a:pt x="1256515" y="844084"/>
                    <a:pt x="1245169" y="844084"/>
                    <a:pt x="1235959" y="849400"/>
                  </a:cubicBezTo>
                  <a:lnTo>
                    <a:pt x="1006419" y="981926"/>
                  </a:lnTo>
                  <a:lnTo>
                    <a:pt x="792431" y="858378"/>
                  </a:lnTo>
                  <a:lnTo>
                    <a:pt x="792431" y="611347"/>
                  </a:lnTo>
                  <a:lnTo>
                    <a:pt x="1021635" y="479015"/>
                  </a:lnTo>
                  <a:cubicBezTo>
                    <a:pt x="1030844" y="473699"/>
                    <a:pt x="1036518" y="463873"/>
                    <a:pt x="1036518" y="453238"/>
                  </a:cubicBezTo>
                  <a:lnTo>
                    <a:pt x="1036518" y="171387"/>
                  </a:lnTo>
                  <a:cubicBezTo>
                    <a:pt x="1036518" y="160752"/>
                    <a:pt x="1030844" y="150926"/>
                    <a:pt x="1021635" y="145610"/>
                  </a:cubicBezTo>
                  <a:lnTo>
                    <a:pt x="777545" y="4685"/>
                  </a:lnTo>
                  <a:cubicBezTo>
                    <a:pt x="768335" y="-631"/>
                    <a:pt x="756989" y="-631"/>
                    <a:pt x="747779" y="4685"/>
                  </a:cubicBezTo>
                  <a:lnTo>
                    <a:pt x="503689" y="145610"/>
                  </a:lnTo>
                  <a:cubicBezTo>
                    <a:pt x="494480" y="150926"/>
                    <a:pt x="488806" y="160752"/>
                    <a:pt x="488806" y="171387"/>
                  </a:cubicBezTo>
                  <a:lnTo>
                    <a:pt x="488806" y="435602"/>
                  </a:lnTo>
                  <a:lnTo>
                    <a:pt x="259602" y="567934"/>
                  </a:lnTo>
                  <a:cubicBezTo>
                    <a:pt x="250393" y="573250"/>
                    <a:pt x="244719" y="583076"/>
                    <a:pt x="244719" y="593711"/>
                  </a:cubicBezTo>
                  <a:lnTo>
                    <a:pt x="244719" y="858425"/>
                  </a:lnTo>
                  <a:lnTo>
                    <a:pt x="15580" y="990722"/>
                  </a:lnTo>
                  <a:cubicBezTo>
                    <a:pt x="6371" y="996038"/>
                    <a:pt x="698" y="1005863"/>
                    <a:pt x="698" y="1016499"/>
                  </a:cubicBezTo>
                  <a:lnTo>
                    <a:pt x="698" y="1298349"/>
                  </a:lnTo>
                  <a:cubicBezTo>
                    <a:pt x="698" y="1308985"/>
                    <a:pt x="6371" y="1318810"/>
                    <a:pt x="15580" y="1324126"/>
                  </a:cubicBezTo>
                  <a:lnTo>
                    <a:pt x="259670" y="1465052"/>
                  </a:lnTo>
                  <a:cubicBezTo>
                    <a:pt x="264275" y="1467710"/>
                    <a:pt x="269413" y="1469040"/>
                    <a:pt x="274553" y="1469040"/>
                  </a:cubicBezTo>
                  <a:cubicBezTo>
                    <a:pt x="279694" y="1469040"/>
                    <a:pt x="284831" y="1467710"/>
                    <a:pt x="289436" y="1465052"/>
                  </a:cubicBezTo>
                  <a:lnTo>
                    <a:pt x="518614" y="1332735"/>
                  </a:lnTo>
                  <a:lnTo>
                    <a:pt x="747773" y="1465043"/>
                  </a:lnTo>
                  <a:cubicBezTo>
                    <a:pt x="752378" y="1467701"/>
                    <a:pt x="757515" y="1469032"/>
                    <a:pt x="762656" y="1469032"/>
                  </a:cubicBezTo>
                  <a:cubicBezTo>
                    <a:pt x="767797" y="1469032"/>
                    <a:pt x="772934" y="1467701"/>
                    <a:pt x="777539" y="1465043"/>
                  </a:cubicBezTo>
                  <a:lnTo>
                    <a:pt x="1007076" y="1332517"/>
                  </a:lnTo>
                  <a:lnTo>
                    <a:pt x="1235947" y="1464656"/>
                  </a:lnTo>
                  <a:cubicBezTo>
                    <a:pt x="1240552" y="1467314"/>
                    <a:pt x="1245690" y="1468645"/>
                    <a:pt x="1250830" y="1468645"/>
                  </a:cubicBezTo>
                  <a:cubicBezTo>
                    <a:pt x="1255971" y="1468645"/>
                    <a:pt x="1261108" y="1467314"/>
                    <a:pt x="1265713" y="1464656"/>
                  </a:cubicBezTo>
                  <a:lnTo>
                    <a:pt x="1509803" y="1323731"/>
                  </a:lnTo>
                  <a:cubicBezTo>
                    <a:pt x="1519012" y="1318414"/>
                    <a:pt x="1524686" y="1308589"/>
                    <a:pt x="1524686" y="1297954"/>
                  </a:cubicBezTo>
                  <a:lnTo>
                    <a:pt x="1524686" y="1016103"/>
                  </a:lnTo>
                  <a:cubicBezTo>
                    <a:pt x="1524698" y="1005468"/>
                    <a:pt x="1519021" y="995642"/>
                    <a:pt x="1509815" y="990326"/>
                  </a:cubicBezTo>
                  <a:close/>
                  <a:moveTo>
                    <a:pt x="762665" y="64835"/>
                  </a:moveTo>
                  <a:lnTo>
                    <a:pt x="976986" y="188574"/>
                  </a:lnTo>
                  <a:lnTo>
                    <a:pt x="976986" y="436054"/>
                  </a:lnTo>
                  <a:lnTo>
                    <a:pt x="917488" y="470407"/>
                  </a:lnTo>
                  <a:lnTo>
                    <a:pt x="917488" y="355118"/>
                  </a:lnTo>
                  <a:cubicBezTo>
                    <a:pt x="917488" y="338679"/>
                    <a:pt x="904159" y="325353"/>
                    <a:pt x="887722" y="325353"/>
                  </a:cubicBezTo>
                  <a:cubicBezTo>
                    <a:pt x="871286" y="325353"/>
                    <a:pt x="857957" y="338679"/>
                    <a:pt x="857957" y="355118"/>
                  </a:cubicBezTo>
                  <a:lnTo>
                    <a:pt x="857957" y="504777"/>
                  </a:lnTo>
                  <a:lnTo>
                    <a:pt x="763058" y="559570"/>
                  </a:lnTo>
                  <a:lnTo>
                    <a:pt x="548346" y="435605"/>
                  </a:lnTo>
                  <a:lnTo>
                    <a:pt x="548346" y="188574"/>
                  </a:lnTo>
                  <a:lnTo>
                    <a:pt x="762665" y="64835"/>
                  </a:lnTo>
                  <a:close/>
                  <a:moveTo>
                    <a:pt x="518185" y="487385"/>
                  </a:moveTo>
                  <a:lnTo>
                    <a:pt x="732896" y="611350"/>
                  </a:lnTo>
                  <a:lnTo>
                    <a:pt x="732896" y="858381"/>
                  </a:lnTo>
                  <a:lnTo>
                    <a:pt x="625734" y="920252"/>
                  </a:lnTo>
                  <a:lnTo>
                    <a:pt x="518599" y="982108"/>
                  </a:lnTo>
                  <a:lnTo>
                    <a:pt x="304250" y="858354"/>
                  </a:lnTo>
                  <a:lnTo>
                    <a:pt x="304250" y="610903"/>
                  </a:lnTo>
                  <a:lnTo>
                    <a:pt x="518185" y="487385"/>
                  </a:lnTo>
                  <a:close/>
                  <a:moveTo>
                    <a:pt x="274553" y="1404901"/>
                  </a:moveTo>
                  <a:lnTo>
                    <a:pt x="179300" y="1349907"/>
                  </a:lnTo>
                  <a:lnTo>
                    <a:pt x="179300" y="1185844"/>
                  </a:lnTo>
                  <a:cubicBezTo>
                    <a:pt x="179300" y="1169405"/>
                    <a:pt x="165971" y="1156079"/>
                    <a:pt x="149535" y="1156079"/>
                  </a:cubicBezTo>
                  <a:cubicBezTo>
                    <a:pt x="133098" y="1156079"/>
                    <a:pt x="119769" y="1169405"/>
                    <a:pt x="119769" y="1185844"/>
                  </a:cubicBezTo>
                  <a:lnTo>
                    <a:pt x="119769" y="1315536"/>
                  </a:lnTo>
                  <a:lnTo>
                    <a:pt x="60235" y="1281163"/>
                  </a:lnTo>
                  <a:lnTo>
                    <a:pt x="60235" y="1033682"/>
                  </a:lnTo>
                  <a:lnTo>
                    <a:pt x="274529" y="909959"/>
                  </a:lnTo>
                  <a:lnTo>
                    <a:pt x="488806" y="1033674"/>
                  </a:lnTo>
                  <a:lnTo>
                    <a:pt x="488806" y="1281205"/>
                  </a:lnTo>
                  <a:lnTo>
                    <a:pt x="274553" y="1404901"/>
                  </a:lnTo>
                  <a:close/>
                  <a:moveTo>
                    <a:pt x="762665" y="1404893"/>
                  </a:moveTo>
                  <a:lnTo>
                    <a:pt x="548412" y="1281193"/>
                  </a:lnTo>
                  <a:lnTo>
                    <a:pt x="548412" y="1033632"/>
                  </a:lnTo>
                  <a:lnTo>
                    <a:pt x="655506" y="971803"/>
                  </a:lnTo>
                  <a:lnTo>
                    <a:pt x="762668" y="909932"/>
                  </a:lnTo>
                  <a:lnTo>
                    <a:pt x="976989" y="1033671"/>
                  </a:lnTo>
                  <a:lnTo>
                    <a:pt x="976989" y="1281151"/>
                  </a:lnTo>
                  <a:lnTo>
                    <a:pt x="762665" y="1404893"/>
                  </a:lnTo>
                  <a:close/>
                  <a:moveTo>
                    <a:pt x="1465163" y="1280767"/>
                  </a:moveTo>
                  <a:lnTo>
                    <a:pt x="1250842" y="1404506"/>
                  </a:lnTo>
                  <a:lnTo>
                    <a:pt x="1036521" y="1280767"/>
                  </a:lnTo>
                  <a:lnTo>
                    <a:pt x="1036521" y="1033287"/>
                  </a:lnTo>
                  <a:lnTo>
                    <a:pt x="1250842" y="909548"/>
                  </a:lnTo>
                  <a:lnTo>
                    <a:pt x="1465163" y="1033287"/>
                  </a:lnTo>
                  <a:lnTo>
                    <a:pt x="1465163" y="1280767"/>
                  </a:ln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PA-任意多边形 241"/>
            <p:cNvSpPr/>
            <p:nvPr>
              <p:custDataLst>
                <p:tags r:id="rId29"/>
              </p:custDataLst>
            </p:nvPr>
          </p:nvSpPr>
          <p:spPr>
            <a:xfrm>
              <a:off x="18382555" y="6178880"/>
              <a:ext cx="59531" cy="59531"/>
            </a:xfrm>
            <a:custGeom>
              <a:avLst/>
              <a:gdLst>
                <a:gd name="connsiteX0" fmla="*/ 30463 w 59531"/>
                <a:gd name="connsiteY0" fmla="*/ 60259 h 59531"/>
                <a:gd name="connsiteX1" fmla="*/ 51505 w 59531"/>
                <a:gd name="connsiteY1" fmla="*/ 51508 h 59531"/>
                <a:gd name="connsiteX2" fmla="*/ 60229 w 59531"/>
                <a:gd name="connsiteY2" fmla="*/ 30493 h 59531"/>
                <a:gd name="connsiteX3" fmla="*/ 51505 w 59531"/>
                <a:gd name="connsiteY3" fmla="*/ 9419 h 59531"/>
                <a:gd name="connsiteX4" fmla="*/ 30463 w 59531"/>
                <a:gd name="connsiteY4" fmla="*/ 698 h 59531"/>
                <a:gd name="connsiteX5" fmla="*/ 9419 w 59531"/>
                <a:gd name="connsiteY5" fmla="*/ 9419 h 59531"/>
                <a:gd name="connsiteX6" fmla="*/ 698 w 59531"/>
                <a:gd name="connsiteY6" fmla="*/ 30493 h 59531"/>
                <a:gd name="connsiteX7" fmla="*/ 9419 w 59531"/>
                <a:gd name="connsiteY7" fmla="*/ 51508 h 59531"/>
                <a:gd name="connsiteX8" fmla="*/ 30463 w 59531"/>
                <a:gd name="connsiteY8" fmla="*/ 60259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31" h="59531">
                  <a:moveTo>
                    <a:pt x="30463" y="60259"/>
                  </a:moveTo>
                  <a:cubicBezTo>
                    <a:pt x="38292" y="60259"/>
                    <a:pt x="45971" y="57074"/>
                    <a:pt x="51505" y="51508"/>
                  </a:cubicBezTo>
                  <a:cubicBezTo>
                    <a:pt x="57041" y="45971"/>
                    <a:pt x="60229" y="38321"/>
                    <a:pt x="60229" y="30493"/>
                  </a:cubicBezTo>
                  <a:cubicBezTo>
                    <a:pt x="60229" y="22635"/>
                    <a:pt x="57044" y="14985"/>
                    <a:pt x="51505" y="9419"/>
                  </a:cubicBezTo>
                  <a:cubicBezTo>
                    <a:pt x="45971" y="3883"/>
                    <a:pt x="38292" y="698"/>
                    <a:pt x="30463" y="698"/>
                  </a:cubicBezTo>
                  <a:cubicBezTo>
                    <a:pt x="22635" y="698"/>
                    <a:pt x="14955" y="3883"/>
                    <a:pt x="9419" y="9419"/>
                  </a:cubicBezTo>
                  <a:cubicBezTo>
                    <a:pt x="3883" y="14955"/>
                    <a:pt x="698" y="22635"/>
                    <a:pt x="698" y="30493"/>
                  </a:cubicBezTo>
                  <a:cubicBezTo>
                    <a:pt x="698" y="38321"/>
                    <a:pt x="3880" y="46001"/>
                    <a:pt x="9419" y="51508"/>
                  </a:cubicBezTo>
                  <a:cubicBezTo>
                    <a:pt x="14955" y="57074"/>
                    <a:pt x="22635" y="60259"/>
                    <a:pt x="30463" y="60259"/>
                  </a:cubicBez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PA-任意多边形 242"/>
            <p:cNvSpPr/>
            <p:nvPr>
              <p:custDataLst>
                <p:tags r:id="rId30"/>
              </p:custDataLst>
            </p:nvPr>
          </p:nvSpPr>
          <p:spPr>
            <a:xfrm>
              <a:off x="17644365" y="7009612"/>
              <a:ext cx="59531" cy="59531"/>
            </a:xfrm>
            <a:custGeom>
              <a:avLst/>
              <a:gdLst>
                <a:gd name="connsiteX0" fmla="*/ 30463 w 59531"/>
                <a:gd name="connsiteY0" fmla="*/ 698 h 59531"/>
                <a:gd name="connsiteX1" fmla="*/ 9419 w 59531"/>
                <a:gd name="connsiteY1" fmla="*/ 9419 h 59531"/>
                <a:gd name="connsiteX2" fmla="*/ 698 w 59531"/>
                <a:gd name="connsiteY2" fmla="*/ 30463 h 59531"/>
                <a:gd name="connsiteX3" fmla="*/ 9419 w 59531"/>
                <a:gd name="connsiteY3" fmla="*/ 51508 h 59531"/>
                <a:gd name="connsiteX4" fmla="*/ 30463 w 59531"/>
                <a:gd name="connsiteY4" fmla="*/ 60229 h 59531"/>
                <a:gd name="connsiteX5" fmla="*/ 51508 w 59531"/>
                <a:gd name="connsiteY5" fmla="*/ 51508 h 59531"/>
                <a:gd name="connsiteX6" fmla="*/ 60229 w 59531"/>
                <a:gd name="connsiteY6" fmla="*/ 30463 h 59531"/>
                <a:gd name="connsiteX7" fmla="*/ 51508 w 59531"/>
                <a:gd name="connsiteY7" fmla="*/ 9419 h 59531"/>
                <a:gd name="connsiteX8" fmla="*/ 30463 w 59531"/>
                <a:gd name="connsiteY8" fmla="*/ 698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31" h="59531">
                  <a:moveTo>
                    <a:pt x="30463" y="698"/>
                  </a:moveTo>
                  <a:cubicBezTo>
                    <a:pt x="22635" y="698"/>
                    <a:pt x="14955" y="3883"/>
                    <a:pt x="9419" y="9419"/>
                  </a:cubicBezTo>
                  <a:cubicBezTo>
                    <a:pt x="3886" y="14955"/>
                    <a:pt x="698" y="22635"/>
                    <a:pt x="698" y="30463"/>
                  </a:cubicBezTo>
                  <a:cubicBezTo>
                    <a:pt x="698" y="38321"/>
                    <a:pt x="3883" y="45971"/>
                    <a:pt x="9419" y="51508"/>
                  </a:cubicBezTo>
                  <a:cubicBezTo>
                    <a:pt x="14955" y="57044"/>
                    <a:pt x="22635" y="60229"/>
                    <a:pt x="30463" y="60229"/>
                  </a:cubicBezTo>
                  <a:cubicBezTo>
                    <a:pt x="38292" y="60229"/>
                    <a:pt x="45971" y="57044"/>
                    <a:pt x="51508" y="51508"/>
                  </a:cubicBezTo>
                  <a:cubicBezTo>
                    <a:pt x="57041" y="45971"/>
                    <a:pt x="60229" y="38321"/>
                    <a:pt x="60229" y="30463"/>
                  </a:cubicBezTo>
                  <a:cubicBezTo>
                    <a:pt x="60229" y="22635"/>
                    <a:pt x="57044" y="14955"/>
                    <a:pt x="51508" y="9419"/>
                  </a:cubicBezTo>
                  <a:cubicBezTo>
                    <a:pt x="45971" y="3886"/>
                    <a:pt x="38292" y="698"/>
                    <a:pt x="30463" y="698"/>
                  </a:cubicBezTo>
                  <a:close/>
                </a:path>
              </a:pathLst>
            </a:custGeom>
            <a:grpFill/>
            <a:ln w="2977" cap="flat">
              <a:solidFill>
                <a:schemeClr val="bg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2" name="TextBox 6"/>
          <p:cNvSpPr txBox="1"/>
          <p:nvPr>
            <p:custDataLst>
              <p:tags r:id="rId31"/>
            </p:custDataLst>
          </p:nvPr>
        </p:nvSpPr>
        <p:spPr>
          <a:xfrm>
            <a:off x="1040130" y="2925445"/>
            <a:ext cx="1576070" cy="815340"/>
          </a:xfrm>
          <a:prstGeom prst="rect">
            <a:avLst/>
          </a:prstGeom>
          <a:noFill/>
        </p:spPr>
        <p:txBody>
          <a:bodyPr wrap="square" rtlCol="0" anchor="b" anchorCtr="0">
            <a:normAutofit/>
          </a:bodyPr>
          <a:lstStyle/>
          <a:p>
            <a:pPr algn="ctr"/>
            <a:r>
              <a:rPr lang="zh-CN" altLang="en-US" sz="4000" b="1" spc="300" dirty="0">
                <a:solidFill>
                  <a:schemeClr val="bg1"/>
                </a:solidFill>
                <a:latin typeface="Arial" panose="020B0604020202020204" pitchFamily="34" charset="0"/>
                <a:ea typeface="汉仪旗黑-85S" panose="00020600040101010101" pitchFamily="18" charset="-122"/>
                <a:cs typeface="微软雅黑" panose="020B0503020204020204" pitchFamily="34" charset="-122"/>
                <a:sym typeface="微软雅黑" panose="020B0503020204020204" pitchFamily="34" charset="-122"/>
              </a:rPr>
              <a:t>目录</a:t>
            </a:r>
            <a:endParaRPr lang="zh-CN" altLang="en-US" sz="4000" b="1" spc="300" dirty="0">
              <a:solidFill>
                <a:schemeClr val="bg1"/>
              </a:solidFill>
              <a:latin typeface="Arial" panose="020B0604020202020204" pitchFamily="34" charset="0"/>
              <a:ea typeface="汉仪旗黑-85S" panose="00020600040101010101" pitchFamily="18" charset="-122"/>
              <a:cs typeface="微软雅黑" panose="020B0503020204020204" pitchFamily="34" charset="-122"/>
              <a:sym typeface="微软雅黑" panose="020B0503020204020204" pitchFamily="34" charset="-122"/>
            </a:endParaRPr>
          </a:p>
        </p:txBody>
      </p:sp>
    </p:spTree>
    <p:custDataLst>
      <p:tags r:id="rId3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normAutofit fontScale="90000"/>
          </a:bodyPr>
          <a:p>
            <a:pPr marL="0" indent="0" algn="ctr">
              <a:lnSpc>
                <a:spcPct val="100000"/>
              </a:lnSpc>
              <a:spcBef>
                <a:spcPts val="0"/>
              </a:spcBef>
              <a:spcAft>
                <a:spcPts val="0"/>
              </a:spcAft>
              <a:buSzPct val="100000"/>
              <a:buNone/>
            </a:pPr>
            <a:r>
              <a:rPr lang="en-US" altLang="zh-CN"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rPr>
              <a:t>1.</a:t>
            </a:r>
            <a:r>
              <a:rPr lang="zh-CN" altLang="en-US"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rPr>
              <a:t>作品</a:t>
            </a:r>
            <a:r>
              <a:rPr lang="zh-CN" altLang="en-US"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rPr>
              <a:t>简介</a:t>
            </a:r>
            <a:endParaRPr lang="zh-CN" altLang="en-US"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5250" y="5743575"/>
            <a:ext cx="1143000" cy="885825"/>
          </a:xfrm>
          <a:prstGeom prst="rect">
            <a:avLst/>
          </a:prstGeom>
        </p:spPr>
      </p:pic>
      <p:pic>
        <p:nvPicPr>
          <p:cNvPr id="4" name="图片 3"/>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10265" y="5848985"/>
            <a:ext cx="1143000" cy="958850"/>
          </a:xfrm>
          <a:prstGeom prst="rect">
            <a:avLst/>
          </a:prstGeom>
        </p:spPr>
      </p:pic>
      <p:sp>
        <p:nvSpPr>
          <p:cNvPr id="3" name="文本框 2"/>
          <p:cNvSpPr txBox="1"/>
          <p:nvPr>
            <p:custDataLst>
              <p:tags r:id="rId7"/>
            </p:custDataLst>
          </p:nvPr>
        </p:nvSpPr>
        <p:spPr>
          <a:xfrm>
            <a:off x="609562" y="563819"/>
            <a:ext cx="10972876" cy="614044"/>
          </a:xfrm>
          <a:prstGeom prst="rect">
            <a:avLst/>
          </a:prstGeom>
          <a:noFill/>
        </p:spPr>
        <p:txBody>
          <a:bodyPr wrap="square" lIns="63500" tIns="25400" rIns="63500" bIns="25400" rtlCol="0" anchor="t" anchorCtr="0">
            <a:normAutofit/>
          </a:bodyPr>
          <a:p>
            <a:pPr marL="0" indent="0" algn="ctr">
              <a:lnSpc>
                <a:spcPct val="100000"/>
              </a:lnSpc>
              <a:spcBef>
                <a:spcPts val="0"/>
              </a:spcBef>
              <a:spcAft>
                <a:spcPts val="0"/>
              </a:spcAft>
              <a:buSzPct val="100000"/>
              <a:buNone/>
            </a:pPr>
            <a:r>
              <a:rPr lang="en-US" altLang="zh-CN" sz="3600" b="1" spc="200" dirty="0">
                <a:solidFill>
                  <a:schemeClr val="lt1"/>
                </a:solidFill>
                <a:uFillTx/>
                <a:latin typeface="汉仪旗黑-85S" panose="00020600040101010101" pitchFamily="18" charset="-122"/>
                <a:ea typeface="汉仪旗黑-85S" panose="00020600040101010101" pitchFamily="18" charset="-122"/>
                <a:cs typeface="汉仪旗黑-85S" panose="00020600040101010101" pitchFamily="18" charset="-122"/>
              </a:rPr>
              <a:t>作品简介</a:t>
            </a:r>
            <a:endParaRPr lang="en-US" altLang="zh-CN" sz="3600" b="1" spc="200" dirty="0">
              <a:solidFill>
                <a:schemeClr val="lt1"/>
              </a:solidFill>
              <a:uFillTx/>
              <a:latin typeface="汉仪旗黑-85S" panose="00020600040101010101" pitchFamily="18" charset="-122"/>
              <a:ea typeface="汉仪旗黑-85S" panose="00020600040101010101" pitchFamily="18" charset="-122"/>
              <a:cs typeface="汉仪旗黑-85S" panose="00020600040101010101" pitchFamily="18" charset="-122"/>
            </a:endParaRPr>
          </a:p>
        </p:txBody>
      </p:sp>
      <p:sp>
        <p:nvSpPr>
          <p:cNvPr id="11" name="Title 6"/>
          <p:cNvSpPr txBox="1"/>
          <p:nvPr>
            <p:custDataLst>
              <p:tags r:id="rId8"/>
            </p:custDataLst>
          </p:nvPr>
        </p:nvSpPr>
        <p:spPr>
          <a:xfrm>
            <a:off x="2696210" y="1721378"/>
            <a:ext cx="6667500" cy="402184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1700" spc="9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在企业的财务管理中，发票查验是一项比较繁琐的工作。但不可避免的是，电子发票在日常生活中的逐渐普及并广泛应用。作为财务相关工作人员，必须掌握最新的发票查验方法和相关平台，以确保财务安全，保障公司利益。用本程序</a:t>
            </a:r>
            <a:r>
              <a:rPr lang="zh-CN" altLang="en-US" sz="1700" spc="9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把几种常用的发票查验平台和高效的查验方法处理发票时必须谨慎而严谨。只有这样才能保障我们发票查验工作顺利有效进行，并随之提高我们的工作效率，否则，将会适得其反。</a:t>
            </a:r>
            <a:endParaRPr lang="en-US" altLang="zh-CN" sz="1700" spc="9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矩形 11"/>
          <p:cNvSpPr/>
          <p:nvPr>
            <p:custDataLst>
              <p:tags r:id="rId9"/>
            </p:custDataLst>
          </p:nvPr>
        </p:nvSpPr>
        <p:spPr>
          <a:xfrm>
            <a:off x="2246652" y="1444121"/>
            <a:ext cx="7302558" cy="4404916"/>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olidFill>
                <a:schemeClr val="lt1"/>
              </a:solidFill>
              <a:latin typeface="微软雅黑" panose="020B0503020204020204" pitchFamily="34" charset="-122"/>
              <a:ea typeface="微软雅黑" panose="020B0503020204020204" pitchFamily="34" charset="-122"/>
              <a:sym typeface="+mn-ea"/>
            </a:endParaRPr>
          </a:p>
        </p:txBody>
      </p:sp>
      <p:sp>
        <p:nvSpPr>
          <p:cNvPr id="6" name="矩形 12"/>
          <p:cNvSpPr/>
          <p:nvPr>
            <p:custDataLst>
              <p:tags r:id="rId10"/>
            </p:custDataLst>
          </p:nvPr>
        </p:nvSpPr>
        <p:spPr>
          <a:xfrm>
            <a:off x="9429824" y="2285896"/>
            <a:ext cx="1066165" cy="45720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 name="矩形 12"/>
          <p:cNvSpPr/>
          <p:nvPr>
            <p:custDataLst>
              <p:tags r:id="rId11"/>
            </p:custDataLst>
          </p:nvPr>
        </p:nvSpPr>
        <p:spPr>
          <a:xfrm>
            <a:off x="1543050" y="5240938"/>
            <a:ext cx="1219835" cy="45720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图片 14"/>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5250" y="5743575"/>
            <a:ext cx="1143000" cy="885825"/>
          </a:xfrm>
          <a:prstGeom prst="rect">
            <a:avLst/>
          </a:prstGeom>
        </p:spPr>
      </p:pic>
      <p:pic>
        <p:nvPicPr>
          <p:cNvPr id="14" name="图片 13"/>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10265" y="5848985"/>
            <a:ext cx="1143000" cy="958850"/>
          </a:xfrm>
          <a:prstGeom prst="rect">
            <a:avLst/>
          </a:prstGeom>
        </p:spPr>
      </p:pic>
      <p:sp>
        <p:nvSpPr>
          <p:cNvPr id="4" name="文本框 3"/>
          <p:cNvSpPr txBox="1"/>
          <p:nvPr>
            <p:custDataLst>
              <p:tags r:id="rId7"/>
            </p:custDataLst>
          </p:nvPr>
        </p:nvSpPr>
        <p:spPr>
          <a:xfrm>
            <a:off x="609605" y="609605"/>
            <a:ext cx="10972876" cy="6096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en-US" altLang="zh-CN" sz="3600" b="1" spc="200" dirty="0">
                <a:solidFill>
                  <a:schemeClr val="lt1"/>
                </a:solidFill>
                <a:uFillTx/>
                <a:latin typeface="汉仪旗黑-85S" panose="00020600040101010101" pitchFamily="18" charset="-122"/>
                <a:ea typeface="汉仪旗黑-85S" panose="00020600040101010101" pitchFamily="18" charset="-122"/>
                <a:cs typeface="汉仪旗黑-85S" panose="00020600040101010101" pitchFamily="18" charset="-122"/>
              </a:rPr>
              <a:t>作品简介</a:t>
            </a:r>
            <a:endParaRPr lang="en-US" altLang="zh-CN" sz="3600" b="1" spc="200" dirty="0">
              <a:solidFill>
                <a:schemeClr val="lt1"/>
              </a:solidFill>
              <a:uFillTx/>
              <a:latin typeface="汉仪旗黑-85S" panose="00020600040101010101" pitchFamily="18" charset="-122"/>
              <a:ea typeface="汉仪旗黑-85S" panose="00020600040101010101" pitchFamily="18" charset="-122"/>
              <a:cs typeface="汉仪旗黑-85S" panose="00020600040101010101" pitchFamily="18" charset="-122"/>
            </a:endParaRPr>
          </a:p>
        </p:txBody>
      </p:sp>
      <p:sp>
        <p:nvSpPr>
          <p:cNvPr id="109" name="矩形: 圆角 108"/>
          <p:cNvSpPr/>
          <p:nvPr>
            <p:custDataLst>
              <p:tags r:id="rId8"/>
            </p:custDataLst>
          </p:nvPr>
        </p:nvSpPr>
        <p:spPr>
          <a:xfrm>
            <a:off x="682705" y="1543474"/>
            <a:ext cx="10887551" cy="18185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111" name="椭圆 110"/>
          <p:cNvSpPr/>
          <p:nvPr>
            <p:custDataLst>
              <p:tags r:id="rId9"/>
            </p:custDataLst>
          </p:nvPr>
        </p:nvSpPr>
        <p:spPr>
          <a:xfrm>
            <a:off x="983208" y="1759032"/>
            <a:ext cx="1388345" cy="1388345"/>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27" name="文本框 10"/>
          <p:cNvSpPr txBox="1"/>
          <p:nvPr>
            <p:custDataLst>
              <p:tags r:id="rId10"/>
            </p:custDataLst>
          </p:nvPr>
        </p:nvSpPr>
        <p:spPr>
          <a:xfrm>
            <a:off x="2883049" y="1727064"/>
            <a:ext cx="7335396" cy="1388345"/>
          </a:xfrm>
          <a:prstGeom prst="rect">
            <a:avLst/>
          </a:prstGeom>
          <a:noFill/>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fontAlgn="auto">
              <a:lnSpc>
                <a:spcPct val="100000"/>
              </a:lnSpc>
              <a:spcBef>
                <a:spcPts val="0"/>
              </a:spcBef>
              <a:spcAft>
                <a:spcPts val="800"/>
              </a:spcAft>
            </a:pPr>
            <a:r>
              <a:rPr lang="zh-CN" altLang="en-US" sz="1400" spc="14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在常规的发票验真过程中，一般需要通过税务局的官方网站，填写发票信息并输入验证码，这个过程因为验证码识别的问题，很容易出错。我们通过与税务局接口的对接，实现了在无需填写验证码的情况下进行发票验真，极大地提高了验证的准确性和效率。</a:t>
            </a:r>
            <a:endParaRPr lang="zh-CN" altLang="en-US" sz="1400" spc="14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5" name="标题 5"/>
          <p:cNvSpPr>
            <a:spLocks noGrp="1"/>
          </p:cNvSpPr>
          <p:nvPr>
            <p:custDataLst>
              <p:tags r:id="rId11"/>
            </p:custDataLst>
          </p:nvPr>
        </p:nvSpPr>
        <p:spPr>
          <a:xfrm>
            <a:off x="1152185" y="1942623"/>
            <a:ext cx="1049480" cy="956314"/>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indent="0" algn="ctr">
              <a:lnSpc>
                <a:spcPct val="130000"/>
              </a:lnSpc>
              <a:spcBef>
                <a:spcPts val="0"/>
              </a:spcBef>
              <a:buFont typeface="Arial" panose="020B0604020202020204" pitchFamily="34" charset="0"/>
            </a:pPr>
            <a:r>
              <a:rPr lang="en-US" altLang="zh-CN" sz="2800" b="1" spc="300" dirty="0">
                <a:solidFill>
                  <a:schemeClr val="accent1">
                    <a:lumMod val="75000"/>
                  </a:schemeClr>
                </a:solidFill>
                <a:latin typeface="微软雅黑" panose="020B0503020204020204" pitchFamily="34" charset="-122"/>
                <a:ea typeface="微软雅黑" panose="020B0503020204020204" pitchFamily="34" charset="-122"/>
              </a:rPr>
              <a:t>01</a:t>
            </a:r>
            <a:endParaRPr lang="en-US" altLang="zh-CN" sz="2800" b="1" spc="3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6" name="矩形: 圆角 108"/>
          <p:cNvSpPr/>
          <p:nvPr>
            <p:custDataLst>
              <p:tags r:id="rId12"/>
            </p:custDataLst>
          </p:nvPr>
        </p:nvSpPr>
        <p:spPr>
          <a:xfrm>
            <a:off x="682705" y="3841060"/>
            <a:ext cx="10887551" cy="18185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7" name="椭圆 6"/>
          <p:cNvSpPr/>
          <p:nvPr>
            <p:custDataLst>
              <p:tags r:id="rId13"/>
            </p:custDataLst>
          </p:nvPr>
        </p:nvSpPr>
        <p:spPr>
          <a:xfrm>
            <a:off x="983208" y="4056617"/>
            <a:ext cx="1388345" cy="1388345"/>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 name="文本框 10"/>
          <p:cNvSpPr txBox="1"/>
          <p:nvPr>
            <p:custDataLst>
              <p:tags r:id="rId14"/>
            </p:custDataLst>
          </p:nvPr>
        </p:nvSpPr>
        <p:spPr>
          <a:xfrm>
            <a:off x="2883049" y="4024649"/>
            <a:ext cx="7335396" cy="1388345"/>
          </a:xfrm>
          <a:prstGeom prst="rect">
            <a:avLst/>
          </a:prstGeom>
          <a:noFill/>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fontAlgn="auto">
              <a:lnSpc>
                <a:spcPct val="120000"/>
              </a:lnSpc>
              <a:spcBef>
                <a:spcPts val="0"/>
              </a:spcBef>
              <a:spcAft>
                <a:spcPts val="800"/>
              </a:spcAft>
              <a:buSzPct val="100000"/>
              <a:buNone/>
            </a:pPr>
            <a:r>
              <a:rPr lang="en-US" altLang="zh-CN" sz="1400" spc="60" dirty="0">
                <a:solidFill>
                  <a:schemeClr val="lt1"/>
                </a:solidFill>
                <a:latin typeface="微软雅黑" panose="020B0503020204020204" pitchFamily="34" charset="-122"/>
                <a:ea typeface="微软雅黑" panose="020B0503020204020204" pitchFamily="34" charset="-122"/>
              </a:rPr>
              <a:t>对于常规的发票识别，一般的做法是利用OCR进行处理，但由于OCR的识别准确度无法达到100%，在对准确性要求极高的财务场景下，其效果并不理想。我们的解决方案是通过与税务局接口的数据对接，只需提交发票的校验码和代码，就能获取到发票的详细信息，从而确保了发票数据的准确性。</a:t>
            </a:r>
            <a:endParaRPr lang="en-US" altLang="zh-CN" sz="1400" spc="60" dirty="0">
              <a:solidFill>
                <a:schemeClr val="lt1"/>
              </a:solidFill>
              <a:latin typeface="微软雅黑" panose="020B0503020204020204" pitchFamily="34" charset="-122"/>
              <a:ea typeface="微软雅黑" panose="020B0503020204020204" pitchFamily="34" charset="-122"/>
            </a:endParaRPr>
          </a:p>
        </p:txBody>
      </p:sp>
      <p:sp>
        <p:nvSpPr>
          <p:cNvPr id="9" name="标题 5"/>
          <p:cNvSpPr>
            <a:spLocks noGrp="1"/>
          </p:cNvSpPr>
          <p:nvPr>
            <p:custDataLst>
              <p:tags r:id="rId15"/>
            </p:custDataLst>
          </p:nvPr>
        </p:nvSpPr>
        <p:spPr>
          <a:xfrm>
            <a:off x="1152185" y="4240209"/>
            <a:ext cx="1049480" cy="956314"/>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indent="0" algn="ctr">
              <a:lnSpc>
                <a:spcPct val="130000"/>
              </a:lnSpc>
              <a:spcBef>
                <a:spcPts val="0"/>
              </a:spcBef>
              <a:buFont typeface="Arial" panose="020B0604020202020204" pitchFamily="34" charset="0"/>
            </a:pPr>
            <a:r>
              <a:rPr lang="en-US" altLang="zh-CN" sz="2800" b="1" spc="300" dirty="0">
                <a:solidFill>
                  <a:schemeClr val="accent1">
                    <a:lumMod val="75000"/>
                  </a:schemeClr>
                </a:solidFill>
                <a:latin typeface="微软雅黑" panose="020B0503020204020204" pitchFamily="34" charset="-122"/>
                <a:ea typeface="微软雅黑" panose="020B0503020204020204" pitchFamily="34" charset="-122"/>
              </a:rPr>
              <a:t>02</a:t>
            </a:r>
            <a:endParaRPr lang="en-US" altLang="zh-CN" sz="2800" b="1" spc="300" dirty="0">
              <a:solidFill>
                <a:schemeClr val="accent1">
                  <a:lumMod val="75000"/>
                </a:schemeClr>
              </a:solidFill>
              <a:latin typeface="微软雅黑" panose="020B0503020204020204" pitchFamily="34" charset="-122"/>
              <a:ea typeface="微软雅黑" panose="020B0503020204020204" pitchFamily="34" charset="-122"/>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p:txBody>
          <a:bodyPr>
            <a:normAutofit fontScale="90000"/>
          </a:bodyPr>
          <a:lstStyle/>
          <a:p>
            <a:r>
              <a:rPr lang="zh-CN" altLang="zh-CN" dirty="0"/>
              <a:t>作品</a:t>
            </a:r>
            <a:r>
              <a:rPr lang="zh-CN" altLang="zh-CN" dirty="0"/>
              <a:t>简介</a:t>
            </a:r>
            <a:endParaRPr lang="zh-CN" altLang="zh-CN" dirty="0"/>
          </a:p>
        </p:txBody>
      </p:sp>
      <p:pic>
        <p:nvPicPr>
          <p:cNvPr id="4" name="6月20日 (1).mp4">
            <a:hlinkClick r:id="" action="ppaction://media"/>
          </p:cNvPr>
          <p:cNvPicPr/>
          <p:nvPr>
            <p:ph sz="quarter" idx="14"/>
            <a:videoFile r:link="rId2"/>
            <p:extLst>
              <p:ext uri="{DAA4B4D4-6D71-4841-9C94-3DE7FCFB9230}">
                <p14:media xmlns:p14="http://schemas.microsoft.com/office/powerpoint/2010/main" r:link="rId3"/>
              </p:ext>
            </p:extLst>
            <p:custDataLst>
              <p:tags r:id="rId4"/>
            </p:custDataLst>
          </p:nvPr>
        </p:nvPicPr>
        <p:blipFill>
          <a:blip r:embed="rId5"/>
          <a:stretch>
            <a:fillRect/>
          </a:stretch>
        </p:blipFill>
        <p:spPr>
          <a:xfrm>
            <a:off x="-635" y="635"/>
            <a:ext cx="12192635" cy="692721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6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normAutofit fontScale="90000"/>
          </a:bodyPr>
          <a:p>
            <a:pPr marL="0" indent="0" algn="ctr">
              <a:lnSpc>
                <a:spcPct val="100000"/>
              </a:lnSpc>
              <a:spcBef>
                <a:spcPts val="0"/>
              </a:spcBef>
              <a:spcAft>
                <a:spcPts val="0"/>
              </a:spcAft>
              <a:buSzPct val="100000"/>
              <a:buNone/>
            </a:pPr>
            <a:r>
              <a:rPr lang="en-US" altLang="zh-CN"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rPr>
              <a:t>2.</a:t>
            </a:r>
            <a:r>
              <a:rPr lang="zh-CN" altLang="en-US"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rPr>
              <a:t>功能</a:t>
            </a:r>
            <a:r>
              <a:rPr lang="zh-CN" altLang="en-US"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rPr>
              <a:t>介绍</a:t>
            </a:r>
            <a:endParaRPr lang="zh-CN" altLang="en-US" sz="5700">
              <a:ln w="9525" cmpd="sng">
                <a:solidFill>
                  <a:schemeClr val="accent1"/>
                </a:solidFill>
                <a:prstDash val="solid"/>
              </a:ln>
              <a:solidFill>
                <a:srgbClr val="70AD47">
                  <a:tint val="1000"/>
                </a:srgbClr>
              </a:solidFill>
              <a:effectLst>
                <a:glow rad="38100">
                  <a:schemeClr val="accent1">
                    <a:alpha val="40000"/>
                  </a:schemeClr>
                </a:glow>
              </a:effectLst>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3" name="图片 32"/>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95250" y="5743575"/>
            <a:ext cx="1143000" cy="885825"/>
          </a:xfrm>
          <a:prstGeom prst="rect">
            <a:avLst/>
          </a:prstGeom>
        </p:spPr>
      </p:pic>
      <p:pic>
        <p:nvPicPr>
          <p:cNvPr id="32" name="图片 31"/>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10265" y="5848985"/>
            <a:ext cx="1143000" cy="958850"/>
          </a:xfrm>
          <a:prstGeom prst="rect">
            <a:avLst/>
          </a:prstGeom>
        </p:spPr>
      </p:pic>
      <p:sp>
        <p:nvSpPr>
          <p:cNvPr id="19" name="文本框 18"/>
          <p:cNvSpPr txBox="1"/>
          <p:nvPr>
            <p:custDataLst>
              <p:tags r:id="rId7"/>
            </p:custDataLst>
          </p:nvPr>
        </p:nvSpPr>
        <p:spPr>
          <a:xfrm>
            <a:off x="1676368" y="914383"/>
            <a:ext cx="8839264" cy="762000"/>
          </a:xfrm>
          <a:prstGeom prst="rect">
            <a:avLst/>
          </a:prstGeom>
          <a:noFill/>
        </p:spPr>
        <p:txBody>
          <a:bodyPr wrap="square" lIns="63500" tIns="25400" rIns="63500" bIns="25400" rtlCol="0" anchor="ctr" anchorCtr="0">
            <a:normAutofit lnSpcReduction="10000"/>
          </a:bodyPr>
          <a:p>
            <a:pPr marL="0" indent="0" algn="ctr">
              <a:lnSpc>
                <a:spcPct val="100000"/>
              </a:lnSpc>
              <a:spcBef>
                <a:spcPts val="0"/>
              </a:spcBef>
              <a:spcAft>
                <a:spcPts val="0"/>
              </a:spcAft>
              <a:buSzPct val="100000"/>
              <a:buNone/>
            </a:pPr>
            <a:r>
              <a:rPr lang="zh-CN" altLang="en-US" sz="4600" b="1" spc="300" dirty="0">
                <a:solidFill>
                  <a:schemeClr val="lt1"/>
                </a:solidFill>
                <a:uFillTx/>
                <a:latin typeface="汉仪旗黑-85S" panose="00020600040101010101" pitchFamily="18" charset="-122"/>
                <a:ea typeface="汉仪旗黑-85S" panose="00020600040101010101" pitchFamily="18" charset="-122"/>
              </a:rPr>
              <a:t>功能</a:t>
            </a:r>
            <a:r>
              <a:rPr lang="zh-CN" altLang="en-US" sz="4600" b="1" spc="300" dirty="0">
                <a:solidFill>
                  <a:schemeClr val="lt1"/>
                </a:solidFill>
                <a:uFillTx/>
                <a:latin typeface="汉仪旗黑-85S" panose="00020600040101010101" pitchFamily="18" charset="-122"/>
                <a:ea typeface="汉仪旗黑-85S" panose="00020600040101010101" pitchFamily="18" charset="-122"/>
              </a:rPr>
              <a:t>介绍</a:t>
            </a:r>
            <a:endParaRPr lang="zh-CN" altLang="en-US" sz="4600" b="1" spc="300" dirty="0">
              <a:solidFill>
                <a:schemeClr val="lt1"/>
              </a:solidFill>
              <a:uFillTx/>
              <a:latin typeface="汉仪旗黑-85S" panose="00020600040101010101" pitchFamily="18" charset="-122"/>
              <a:ea typeface="汉仪旗黑-85S" panose="00020600040101010101" pitchFamily="18" charset="-122"/>
            </a:endParaRPr>
          </a:p>
        </p:txBody>
      </p:sp>
      <p:sp>
        <p:nvSpPr>
          <p:cNvPr id="110" name="圆角矩形 3"/>
          <p:cNvSpPr/>
          <p:nvPr>
            <p:custDataLst>
              <p:tags r:id="rId8"/>
            </p:custDataLst>
          </p:nvPr>
        </p:nvSpPr>
        <p:spPr>
          <a:xfrm>
            <a:off x="1083225" y="2801383"/>
            <a:ext cx="3100530" cy="13554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1" name="圆角矩形 4"/>
          <p:cNvSpPr/>
          <p:nvPr>
            <p:custDataLst>
              <p:tags r:id="rId9"/>
            </p:custDataLst>
          </p:nvPr>
        </p:nvSpPr>
        <p:spPr>
          <a:xfrm>
            <a:off x="1083225" y="1971187"/>
            <a:ext cx="973645" cy="617846"/>
          </a:xfrm>
          <a:prstGeom prst="roundRect">
            <a:avLst>
              <a:gd name="adj" fmla="val 50000"/>
            </a:avLst>
          </a:prstGeom>
          <a:solidFill>
            <a:schemeClr val="accent1"/>
          </a:solidFill>
          <a:ln>
            <a:noFill/>
          </a:ln>
          <a:effectLst>
            <a:outerShdw blurRad="254000" dist="177800" dir="2700000" sx="72000" sy="72000" algn="tl" rotWithShape="0">
              <a:schemeClr val="accent1">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p>
            <a:pPr algn="ctr"/>
            <a:r>
              <a:rPr lang="en-US" altLang="zh-CN" sz="1600" b="1">
                <a:solidFill>
                  <a:schemeClr val="lt1"/>
                </a:solidFill>
                <a:latin typeface="微软雅黑" panose="020B0503020204020204" pitchFamily="34" charset="-122"/>
                <a:ea typeface="微软雅黑" panose="020B0503020204020204" pitchFamily="34" charset="-122"/>
              </a:rPr>
              <a:t>01</a:t>
            </a:r>
            <a:endParaRPr lang="en-US" altLang="zh-CN" sz="1600" b="1">
              <a:solidFill>
                <a:schemeClr val="lt1"/>
              </a:solidFill>
              <a:latin typeface="微软雅黑" panose="020B0503020204020204" pitchFamily="34" charset="-122"/>
              <a:ea typeface="微软雅黑" panose="020B0503020204020204" pitchFamily="34" charset="-122"/>
            </a:endParaRPr>
          </a:p>
        </p:txBody>
      </p:sp>
      <p:sp>
        <p:nvSpPr>
          <p:cNvPr id="112" name="文本框 111"/>
          <p:cNvSpPr txBox="1"/>
          <p:nvPr>
            <p:custDataLst>
              <p:tags r:id="rId10"/>
            </p:custDataLst>
          </p:nvPr>
        </p:nvSpPr>
        <p:spPr>
          <a:xfrm>
            <a:off x="987216" y="3108612"/>
            <a:ext cx="3277864" cy="3240591"/>
          </a:xfrm>
          <a:prstGeom prst="rect">
            <a:avLst/>
          </a:prstGeom>
          <a:noFill/>
        </p:spPr>
        <p:txBody>
          <a:bodyPr wrap="square" rtlCol="0" anchor="t" anchorCtr="0">
            <a:normAutofit/>
          </a:bodyPr>
          <a:p>
            <a:pPr marL="0" lvl="0" indent="0" algn="just">
              <a:lnSpc>
                <a:spcPct val="120000"/>
              </a:lnSpc>
              <a:spcBef>
                <a:spcPts val="0"/>
              </a:spcBef>
              <a:spcAft>
                <a:spcPts val="800"/>
              </a:spcAft>
              <a:buSzPct val="100000"/>
              <a:buNone/>
            </a:pPr>
            <a:r>
              <a:rPr lang="zh-CN" altLang="en-US" sz="1500" b="1" spc="80">
                <a:ln w="6600">
                  <a:solidFill>
                    <a:schemeClr val="accent2"/>
                  </a:solidFill>
                  <a:prstDash val="solid"/>
                </a:ln>
                <a:solidFill>
                  <a:srgbClr val="FFFFFF"/>
                </a:solidFill>
                <a:effectLst>
                  <a:outerShdw dist="38100" dir="2700000" algn="tl" rotWithShape="0">
                    <a:schemeClr val="accent2"/>
                  </a:outerShdw>
                </a:effectLst>
                <a:uFillTx/>
                <a:latin typeface="微软雅黑" panose="020B0503020204020204" pitchFamily="34" charset="-122"/>
                <a:ea typeface="微软雅黑" panose="020B0503020204020204" pitchFamily="34" charset="-122"/>
                <a:sym typeface="+mn-ea"/>
              </a:rPr>
              <a:t>提高发票识别的准确性：</a:t>
            </a:r>
            <a:endParaRPr lang="zh-CN" altLang="en-US" sz="1500" b="1" spc="80">
              <a:ln w="6600">
                <a:solidFill>
                  <a:schemeClr val="accent2"/>
                </a:solidFill>
                <a:prstDash val="solid"/>
              </a:ln>
              <a:solidFill>
                <a:srgbClr val="FFFFFF"/>
              </a:solidFill>
              <a:effectLst>
                <a:outerShdw dist="38100" dir="2700000" algn="tl" rotWithShape="0">
                  <a:schemeClr val="accent2"/>
                </a:outerShdw>
              </a:effectLst>
              <a:uFillTx/>
              <a:latin typeface="微软雅黑" panose="020B0503020204020204" pitchFamily="34" charset="-122"/>
              <a:ea typeface="微软雅黑" panose="020B0503020204020204" pitchFamily="34" charset="-122"/>
              <a:sym typeface="+mn-ea"/>
            </a:endParaRPr>
          </a:p>
          <a:p>
            <a:pPr marL="0" lvl="0" indent="0" algn="just">
              <a:lnSpc>
                <a:spcPct val="120000"/>
              </a:lnSpc>
              <a:spcBef>
                <a:spcPts val="0"/>
              </a:spcBef>
              <a:spcAft>
                <a:spcPts val="800"/>
              </a:spcAft>
              <a:buSzPct val="100000"/>
              <a:buNone/>
            </a:pPr>
            <a:r>
              <a:rPr lang="zh-CN" altLang="en-US" sz="1500" spc="80">
                <a:solidFill>
                  <a:schemeClr val="lt1"/>
                </a:solidFill>
                <a:uFillTx/>
                <a:latin typeface="微软雅黑" panose="020B0503020204020204" pitchFamily="34" charset="-122"/>
                <a:ea typeface="微软雅黑" panose="020B0503020204020204" pitchFamily="34" charset="-122"/>
                <a:sym typeface="+mn-ea"/>
              </a:rPr>
              <a:t>传统的OCR技术在识别发票时可能存在误差，而这个作品通过与税务局接口的数据对接，直接获取发票信息，显著提高了发票识别的准确性。</a:t>
            </a:r>
            <a:endParaRPr lang="zh-CN" altLang="en-US" sz="1500" spc="80">
              <a:solidFill>
                <a:schemeClr val="lt1"/>
              </a:solidFill>
              <a:uFillTx/>
              <a:latin typeface="微软雅黑" panose="020B0503020204020204" pitchFamily="34" charset="-122"/>
              <a:ea typeface="微软雅黑" panose="020B0503020204020204" pitchFamily="34" charset="-122"/>
              <a:sym typeface="+mn-ea"/>
            </a:endParaRPr>
          </a:p>
        </p:txBody>
      </p:sp>
      <p:sp>
        <p:nvSpPr>
          <p:cNvPr id="113" name="圆角矩形 6"/>
          <p:cNvSpPr/>
          <p:nvPr>
            <p:custDataLst>
              <p:tags r:id="rId11"/>
            </p:custDataLst>
          </p:nvPr>
        </p:nvSpPr>
        <p:spPr>
          <a:xfrm>
            <a:off x="4765628" y="2802084"/>
            <a:ext cx="3100530" cy="13554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4" name="文本框 113"/>
          <p:cNvSpPr txBox="1"/>
          <p:nvPr>
            <p:custDataLst>
              <p:tags r:id="rId12"/>
            </p:custDataLst>
          </p:nvPr>
        </p:nvSpPr>
        <p:spPr>
          <a:xfrm>
            <a:off x="4669619" y="3109313"/>
            <a:ext cx="3277864" cy="3240591"/>
          </a:xfrm>
          <a:prstGeom prst="rect">
            <a:avLst/>
          </a:prstGeom>
          <a:noFill/>
        </p:spPr>
        <p:txBody>
          <a:bodyPr wrap="square" rtlCol="0" anchor="t" anchorCtr="0">
            <a:normAutofit/>
          </a:bodyPr>
          <a:p>
            <a:pPr marL="0" lvl="0" indent="0" algn="just">
              <a:lnSpc>
                <a:spcPct val="120000"/>
              </a:lnSpc>
              <a:spcBef>
                <a:spcPts val="0"/>
              </a:spcBef>
              <a:spcAft>
                <a:spcPts val="800"/>
              </a:spcAft>
              <a:buSzPct val="100000"/>
              <a:buNone/>
            </a:pPr>
            <a:r>
              <a:rPr lang="zh-CN" altLang="en-US" sz="1500" b="1" spc="80">
                <a:ln w="6600">
                  <a:solidFill>
                    <a:schemeClr val="accent2"/>
                  </a:solidFill>
                  <a:prstDash val="solid"/>
                </a:ln>
                <a:solidFill>
                  <a:srgbClr val="FFFFFF"/>
                </a:solidFill>
                <a:effectLst>
                  <a:outerShdw dist="38100" dir="2700000" algn="tl" rotWithShape="0">
                    <a:schemeClr val="accent2"/>
                  </a:outerShdw>
                </a:effectLst>
                <a:uFillTx/>
                <a:latin typeface="微软雅黑" panose="020B0503020204020204" pitchFamily="34" charset="-122"/>
                <a:ea typeface="微软雅黑" panose="020B0503020204020204" pitchFamily="34" charset="-122"/>
                <a:sym typeface="+mn-ea"/>
              </a:rPr>
              <a:t>优化发票验真过程：</a:t>
            </a:r>
            <a:endParaRPr lang="zh-CN" altLang="en-US" sz="1500" b="1" spc="8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sym typeface="+mn-ea"/>
            </a:endParaRPr>
          </a:p>
          <a:p>
            <a:pPr marL="0" lvl="0" indent="0" algn="just">
              <a:lnSpc>
                <a:spcPct val="120000"/>
              </a:lnSpc>
              <a:spcBef>
                <a:spcPts val="0"/>
              </a:spcBef>
              <a:spcAft>
                <a:spcPts val="800"/>
              </a:spcAft>
              <a:buSzPct val="100000"/>
              <a:buNone/>
            </a:pPr>
            <a:r>
              <a:rPr lang="en-US" altLang="zh-CN" sz="1500" spc="70" dirty="0">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通常，发票验真需要在税务局官方网站上手动输入发票信息和验证码，这不仅过程繁琐，而且验证码识别容易出错。这个作品能在无需输入验证码的情况下完成验真，简化了操作过程，提高了效率。</a:t>
            </a:r>
            <a:endParaRPr lang="en-US" altLang="zh-CN" sz="1500" spc="70" dirty="0">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7" name="圆角矩形 16"/>
          <p:cNvSpPr/>
          <p:nvPr>
            <p:custDataLst>
              <p:tags r:id="rId13"/>
            </p:custDataLst>
          </p:nvPr>
        </p:nvSpPr>
        <p:spPr>
          <a:xfrm>
            <a:off x="4765628" y="1971888"/>
            <a:ext cx="973645" cy="617846"/>
          </a:xfrm>
          <a:prstGeom prst="roundRect">
            <a:avLst>
              <a:gd name="adj" fmla="val 50000"/>
            </a:avLst>
          </a:prstGeom>
          <a:solidFill>
            <a:schemeClr val="accent5"/>
          </a:solidFill>
          <a:ln>
            <a:noFill/>
          </a:ln>
          <a:effectLst>
            <a:outerShdw blurRad="254000" dist="177800" dir="2700000" sx="72000" sy="72000" algn="tl" rotWithShape="0">
              <a:schemeClr val="accent5">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p>
            <a:pPr algn="ctr"/>
            <a:r>
              <a:rPr lang="en-US" altLang="zh-CN" sz="1600" b="1">
                <a:solidFill>
                  <a:schemeClr val="lt1"/>
                </a:solidFill>
                <a:latin typeface="微软雅黑" panose="020B0503020204020204" pitchFamily="34" charset="-122"/>
                <a:ea typeface="微软雅黑" panose="020B0503020204020204" pitchFamily="34" charset="-122"/>
              </a:rPr>
              <a:t>02</a:t>
            </a:r>
            <a:endParaRPr lang="en-US" altLang="zh-CN" sz="1600" b="1">
              <a:solidFill>
                <a:schemeClr val="lt1"/>
              </a:solidFill>
              <a:latin typeface="微软雅黑" panose="020B0503020204020204" pitchFamily="34" charset="-122"/>
              <a:ea typeface="微软雅黑" panose="020B0503020204020204" pitchFamily="34" charset="-122"/>
            </a:endParaRPr>
          </a:p>
        </p:txBody>
      </p:sp>
      <p:grpSp>
        <p:nvGrpSpPr>
          <p:cNvPr id="13" name="组合 12"/>
          <p:cNvGrpSpPr/>
          <p:nvPr>
            <p:custDataLst>
              <p:tags r:id="rId14"/>
            </p:custDataLst>
          </p:nvPr>
        </p:nvGrpSpPr>
        <p:grpSpPr>
          <a:xfrm>
            <a:off x="457200" y="457200"/>
            <a:ext cx="11277600" cy="5943600"/>
            <a:chOff x="720" y="720"/>
            <a:chExt cx="17760" cy="9360"/>
          </a:xfrm>
        </p:grpSpPr>
        <p:sp>
          <p:nvSpPr>
            <p:cNvPr id="14" name="图形 11"/>
            <p:cNvSpPr/>
            <p:nvPr>
              <p:custDataLst>
                <p:tags r:id="rId15"/>
              </p:custDataLst>
            </p:nvPr>
          </p:nvSpPr>
          <p:spPr>
            <a:xfrm>
              <a:off x="72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5" name="图形 11"/>
            <p:cNvSpPr/>
            <p:nvPr>
              <p:custDataLst>
                <p:tags r:id="rId16"/>
              </p:custDataLst>
            </p:nvPr>
          </p:nvSpPr>
          <p:spPr>
            <a:xfrm rot="16200000">
              <a:off x="72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16" name="直接连接符 15"/>
            <p:cNvCxnSpPr/>
            <p:nvPr>
              <p:custDataLst>
                <p:tags r:id="rId17"/>
              </p:custDataLst>
            </p:nvPr>
          </p:nvCxnSpPr>
          <p:spPr>
            <a:xfrm>
              <a:off x="1680" y="72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7" name="直接连接符 16"/>
            <p:cNvCxnSpPr/>
            <p:nvPr>
              <p:custDataLst>
                <p:tags r:id="rId18"/>
              </p:custDataLst>
            </p:nvPr>
          </p:nvCxnSpPr>
          <p:spPr>
            <a:xfrm>
              <a:off x="1680" y="984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8" name="直接连接符 17"/>
            <p:cNvCxnSpPr/>
            <p:nvPr>
              <p:custDataLst>
                <p:tags r:id="rId19"/>
              </p:custDataLst>
            </p:nvPr>
          </p:nvCxnSpPr>
          <p:spPr>
            <a:xfrm>
              <a:off x="72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20" name="图形 11"/>
            <p:cNvSpPr/>
            <p:nvPr>
              <p:custDataLst>
                <p:tags r:id="rId20"/>
              </p:custDataLst>
            </p:nvPr>
          </p:nvSpPr>
          <p:spPr>
            <a:xfrm rot="5400000">
              <a:off x="1743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1" name="图形 11"/>
            <p:cNvSpPr/>
            <p:nvPr>
              <p:custDataLst>
                <p:tags r:id="rId21"/>
              </p:custDataLst>
            </p:nvPr>
          </p:nvSpPr>
          <p:spPr>
            <a:xfrm rot="10800000">
              <a:off x="1743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22" name="直接连接符 21"/>
            <p:cNvCxnSpPr/>
            <p:nvPr>
              <p:custDataLst>
                <p:tags r:id="rId22"/>
              </p:custDataLst>
            </p:nvPr>
          </p:nvCxnSpPr>
          <p:spPr>
            <a:xfrm>
              <a:off x="1848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23" name="图形 11"/>
            <p:cNvSpPr/>
            <p:nvPr>
              <p:custDataLst>
                <p:tags r:id="rId23"/>
              </p:custDataLst>
            </p:nvPr>
          </p:nvSpPr>
          <p:spPr>
            <a:xfrm>
              <a:off x="96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4" name="图形 11"/>
            <p:cNvSpPr/>
            <p:nvPr>
              <p:custDataLst>
                <p:tags r:id="rId24"/>
              </p:custDataLst>
            </p:nvPr>
          </p:nvSpPr>
          <p:spPr>
            <a:xfrm rot="16200000">
              <a:off x="96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25" name="直接连接符 24"/>
            <p:cNvCxnSpPr/>
            <p:nvPr>
              <p:custDataLst>
                <p:tags r:id="rId25"/>
              </p:custDataLst>
            </p:nvPr>
          </p:nvCxnSpPr>
          <p:spPr>
            <a:xfrm>
              <a:off x="1680" y="96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26" name="直接连接符 25"/>
            <p:cNvCxnSpPr/>
            <p:nvPr>
              <p:custDataLst>
                <p:tags r:id="rId26"/>
              </p:custDataLst>
            </p:nvPr>
          </p:nvCxnSpPr>
          <p:spPr>
            <a:xfrm>
              <a:off x="1680" y="1008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27" name="直接连接符 26"/>
            <p:cNvCxnSpPr/>
            <p:nvPr>
              <p:custDataLst>
                <p:tags r:id="rId27"/>
              </p:custDataLst>
            </p:nvPr>
          </p:nvCxnSpPr>
          <p:spPr>
            <a:xfrm>
              <a:off x="960" y="1784"/>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28" name="图形 11"/>
            <p:cNvSpPr/>
            <p:nvPr>
              <p:custDataLst>
                <p:tags r:id="rId28"/>
              </p:custDataLst>
            </p:nvPr>
          </p:nvSpPr>
          <p:spPr>
            <a:xfrm rot="5400000">
              <a:off x="1740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9" name="图形 11"/>
            <p:cNvSpPr/>
            <p:nvPr>
              <p:custDataLst>
                <p:tags r:id="rId29"/>
              </p:custDataLst>
            </p:nvPr>
          </p:nvSpPr>
          <p:spPr>
            <a:xfrm rot="10800000">
              <a:off x="1740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30" name="直接连接符 29"/>
            <p:cNvCxnSpPr/>
            <p:nvPr>
              <p:custDataLst>
                <p:tags r:id="rId30"/>
              </p:custDataLst>
            </p:nvPr>
          </p:nvCxnSpPr>
          <p:spPr>
            <a:xfrm>
              <a:off x="18240" y="1680"/>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grpSp>
      <p:sp>
        <p:nvSpPr>
          <p:cNvPr id="2" name="圆角矩形 6"/>
          <p:cNvSpPr/>
          <p:nvPr>
            <p:custDataLst>
              <p:tags r:id="rId31"/>
            </p:custDataLst>
          </p:nvPr>
        </p:nvSpPr>
        <p:spPr>
          <a:xfrm>
            <a:off x="8321321" y="2793884"/>
            <a:ext cx="2806913" cy="122707"/>
          </a:xfrm>
          <a:prstGeom prst="roundRect">
            <a:avLst>
              <a:gd name="adj" fmla="val 50000"/>
            </a:avLst>
          </a:prstGeom>
          <a:gradFill>
            <a:gsLst>
              <a:gs pos="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32"/>
            </p:custDataLst>
          </p:nvPr>
        </p:nvSpPr>
        <p:spPr>
          <a:xfrm>
            <a:off x="8234404" y="3072019"/>
            <a:ext cx="2967454" cy="2933710"/>
          </a:xfrm>
          <a:prstGeom prst="rect">
            <a:avLst/>
          </a:prstGeom>
          <a:noFill/>
        </p:spPr>
        <p:txBody>
          <a:bodyPr wrap="square" rtlCol="0" anchor="t" anchorCtr="0">
            <a:normAutofit/>
          </a:bodyPr>
          <a:p>
            <a:pPr marL="0" lvl="0" indent="0" algn="just">
              <a:lnSpc>
                <a:spcPct val="120000"/>
              </a:lnSpc>
              <a:spcBef>
                <a:spcPts val="0"/>
              </a:spcBef>
              <a:spcAft>
                <a:spcPts val="800"/>
              </a:spcAft>
              <a:buSzPct val="100000"/>
              <a:buNone/>
            </a:pPr>
            <a:r>
              <a:rPr lang="zh-CN" altLang="en-US" sz="1500" b="1" spc="80">
                <a:ln w="6600">
                  <a:solidFill>
                    <a:schemeClr val="accent2"/>
                  </a:solidFill>
                  <a:prstDash val="solid"/>
                </a:ln>
                <a:solidFill>
                  <a:srgbClr val="FFFFFF"/>
                </a:solidFill>
                <a:effectLst>
                  <a:outerShdw dist="38100" dir="2700000" algn="tl" rotWithShape="0">
                    <a:schemeClr val="accent2"/>
                  </a:outerShdw>
                </a:effectLst>
                <a:uFillTx/>
                <a:latin typeface="微软雅黑" panose="020B0503020204020204" pitchFamily="34" charset="-122"/>
                <a:ea typeface="微软雅黑" panose="020B0503020204020204" pitchFamily="34" charset="-122"/>
                <a:sym typeface="+mn-ea"/>
              </a:rPr>
              <a:t>减轻人工负担：</a:t>
            </a:r>
            <a:endParaRPr lang="zh-CN" altLang="en-US" sz="1500" b="1" spc="80">
              <a:ln w="6600">
                <a:solidFill>
                  <a:schemeClr val="accent2"/>
                </a:solidFill>
                <a:prstDash val="solid"/>
              </a:ln>
              <a:solidFill>
                <a:srgbClr val="FFFFFF"/>
              </a:solidFill>
              <a:effectLst>
                <a:outerShdw dist="38100" dir="2700000" algn="tl" rotWithShape="0">
                  <a:schemeClr val="accent2"/>
                </a:outerShdw>
              </a:effectLst>
              <a:uFillTx/>
              <a:latin typeface="微软雅黑" panose="020B0503020204020204" pitchFamily="34" charset="-122"/>
              <a:ea typeface="微软雅黑" panose="020B0503020204020204" pitchFamily="34" charset="-122"/>
              <a:sym typeface="+mn-ea"/>
            </a:endParaRPr>
          </a:p>
          <a:p>
            <a:pPr marL="0" lvl="0" indent="0" algn="just">
              <a:lnSpc>
                <a:spcPct val="120000"/>
              </a:lnSpc>
              <a:spcBef>
                <a:spcPts val="0"/>
              </a:spcBef>
              <a:spcAft>
                <a:spcPts val="800"/>
              </a:spcAft>
              <a:buSzPct val="100000"/>
              <a:buNone/>
            </a:pPr>
            <a:r>
              <a:rPr lang="en-US" altLang="zh-CN" sz="1500" spc="70" dirty="0">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财务人员在处理大量发票时，手动核验和输入发票信息是一项耗时且容易出错的任务。这个作品的自动识别与验真功能，可以极大地减轻人工负担，提高工作效率。</a:t>
            </a:r>
            <a:endParaRPr lang="en-US" altLang="zh-CN" sz="1500" spc="70" dirty="0">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圆角矩形 16"/>
          <p:cNvSpPr/>
          <p:nvPr>
            <p:custDataLst>
              <p:tags r:id="rId33"/>
            </p:custDataLst>
          </p:nvPr>
        </p:nvSpPr>
        <p:spPr>
          <a:xfrm>
            <a:off x="8321321" y="2042307"/>
            <a:ext cx="881442" cy="559337"/>
          </a:xfrm>
          <a:prstGeom prst="roundRect">
            <a:avLst>
              <a:gd name="adj" fmla="val 50000"/>
            </a:avLst>
          </a:prstGeom>
          <a:gradFill>
            <a:gsLst>
              <a:gs pos="0">
                <a:srgbClr val="FBFB11"/>
              </a:gs>
              <a:gs pos="100000">
                <a:srgbClr val="838309"/>
              </a:gs>
            </a:gsLst>
            <a:lin ang="5400000" scaled="0"/>
          </a:gradFill>
          <a:ln>
            <a:noFill/>
          </a:ln>
          <a:effectLst>
            <a:outerShdw blurRad="254000" dist="177800" dir="2700000" sx="72000" sy="72000" algn="tl" rotWithShape="0">
              <a:schemeClr val="accent5">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p>
            <a:pPr algn="ctr"/>
            <a:r>
              <a:rPr lang="en-US" altLang="zh-CN" sz="1600" b="1">
                <a:solidFill>
                  <a:schemeClr val="lt1"/>
                </a:solidFill>
                <a:latin typeface="微软雅黑" panose="020B0503020204020204" pitchFamily="34" charset="-122"/>
                <a:ea typeface="微软雅黑" panose="020B0503020204020204" pitchFamily="34" charset="-122"/>
              </a:rPr>
              <a:t>03</a:t>
            </a:r>
            <a:endParaRPr lang="en-US" altLang="zh-CN" sz="1600" b="1">
              <a:solidFill>
                <a:schemeClr val="lt1"/>
              </a:solidFill>
              <a:latin typeface="微软雅黑" panose="020B0503020204020204" pitchFamily="34" charset="-122"/>
              <a:ea typeface="微软雅黑" panose="020B0503020204020204" pitchFamily="34" charset="-122"/>
            </a:endParaRPr>
          </a:p>
        </p:txBody>
      </p:sp>
      <p:sp>
        <p:nvSpPr>
          <p:cNvPr id="5" name="矩形 4"/>
          <p:cNvSpPr/>
          <p:nvPr/>
        </p:nvSpPr>
        <p:spPr>
          <a:xfrm>
            <a:off x="3230880" y="2588260"/>
            <a:ext cx="5730240" cy="1440180"/>
          </a:xfrm>
          <a:prstGeom prst="rect">
            <a:avLst/>
          </a:prstGeom>
          <a:noFill/>
          <a:ln>
            <a:noFill/>
          </a:ln>
        </p:spPr>
        <p:txBody>
          <a:bodyPr wrap="none" rtlCol="0" anchor="t">
            <a:noAutofit/>
          </a:bodyPr>
          <a:p>
            <a:pPr algn="ctr"/>
            <a:endParaRPr lang="zh-CN" altLang="en-US" b="1" spc="80">
              <a:ln w="6600">
                <a:solidFill>
                  <a:schemeClr val="accent2"/>
                </a:solidFill>
                <a:prstDash val="solid"/>
              </a:ln>
              <a:solidFill>
                <a:srgbClr val="FFFFFF"/>
              </a:solidFill>
              <a:effectLst>
                <a:outerShdw dist="38100" dir="2700000" algn="tl" rotWithShape="0">
                  <a:schemeClr val="accent2"/>
                </a:outerShdw>
              </a:effectLst>
              <a:uFillTx/>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6156325" y="2490470"/>
            <a:ext cx="4064000" cy="368300"/>
          </a:xfrm>
          <a:prstGeom prst="rect">
            <a:avLst/>
          </a:prstGeom>
          <a:noFill/>
        </p:spPr>
        <p:txBody>
          <a:bodyPr wrap="square" rtlCol="0">
            <a:spAutoFit/>
          </a:bodyPr>
          <a:p>
            <a:endParaRPr lang="zh-CN" altLang="en-US"/>
          </a:p>
        </p:txBody>
      </p:sp>
    </p:spTree>
    <p:custDataLst>
      <p:tags r:id="rId34"/>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KSO_WM_UNIT_IGNORE_FIXCOLOR" val="1"/>
  <p:tag name="KSO_WM_UNIT_FILL_FORE_SCHEMECOLOR_INDEX_BRIGHTNESS" val="0"/>
  <p:tag name="KSO_WM_UNIT_FILL_FORE_SCHEMECOLOR_INDEX" val="1"/>
  <p:tag name="KSO_WM_UNIT_FILL_TYPE" val="1"/>
  <p:tag name="KSO_WM_UNIT_TEXT_FILL_FORE_SCHEMECOLOR_INDEX_BRIGHTNESS" val="0"/>
  <p:tag name="KSO_WM_UNIT_TEXT_FILL_FORE_SCHEMECOLOR_INDEX" val="2"/>
  <p:tag name="KSO_WM_UNIT_TEXT_FILL_TYPE" val="1"/>
</p:tagLst>
</file>

<file path=ppt/tags/tag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0.xml><?xml version="1.0" encoding="utf-8"?>
<p:tagLst xmlns:p="http://schemas.openxmlformats.org/presentationml/2006/main">
  <p:tag name="KSO_WM_UNIT_IGNORE_FIXCOLOR" val="1"/>
  <p:tag name="KSO_WM_UNIT_TYPE" val="i"/>
  <p:tag name="KSO_WM_UNIT_SUBTYPE" val="h"/>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01.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02.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03.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04.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05.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06.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07.xml><?xml version="1.0" encoding="utf-8"?>
<p:tagLst xmlns:p="http://schemas.openxmlformats.org/presentationml/2006/main">
  <p:tag name="KSO_WM_SLIDE_BACKGROUND_TYPE" val="bottomTop"/>
</p:tagLst>
</file>

<file path=ppt/tags/tag108.xml><?xml version="1.0" encoding="utf-8"?>
<p:tagLst xmlns:p="http://schemas.openxmlformats.org/presentationml/2006/main">
  <p:tag name="KSO_WM_UNIT_IGNORE_FIXCOLOR" val="1"/>
  <p:tag name="KSO_WM_SLIDE_BACKGROUND_TYPE" val="bottomTop"/>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09.xml><?xml version="1.0" encoding="utf-8"?>
<p:tagLst xmlns:p="http://schemas.openxmlformats.org/presentationml/2006/main">
  <p:tag name="KSO_WM_UNIT_IGNORE_FIXCOLOR" val="1"/>
  <p:tag name="KSO_WM_UNIT_TYPE" val="i"/>
  <p:tag name="KSO_WM_UNIT_SUBTYPE" val="h"/>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0.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12.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13.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14.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15.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16.xml><?xml version="1.0" encoding="utf-8"?>
<p:tagLst xmlns:p="http://schemas.openxmlformats.org/presentationml/2006/main">
  <p:tag name="KSO_WM_SLIDE_BACKGROUND_TYPE" val="navigation"/>
</p:tagLst>
</file>

<file path=ppt/tags/tag117.xml><?xml version="1.0" encoding="utf-8"?>
<p:tagLst xmlns:p="http://schemas.openxmlformats.org/presentationml/2006/main">
  <p:tag name="KSO_WM_UNIT_IGNORE_FIXCOLOR" val="1"/>
  <p:tag name="KSO_WM_SLIDE_BACKGROUND_TYPE" val="navigation"/>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18.xml><?xml version="1.0" encoding="utf-8"?>
<p:tagLst xmlns:p="http://schemas.openxmlformats.org/presentationml/2006/main">
  <p:tag name="KSO_WM_UNIT_IGNORE_FIXCOLOR" val="1"/>
  <p:tag name="KSO_WM_UNIT_TYPE" val="i"/>
  <p:tag name="KSO_WM_UNIT_SUBTYPE" val="h"/>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19.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0.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1.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2.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3.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4.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5.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6.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7.xml><?xml version="1.0" encoding="utf-8"?>
<p:tagLst xmlns:p="http://schemas.openxmlformats.org/presentationml/2006/main">
  <p:tag name="KSO_WM_SLIDE_BACKGROUND_TYPE" val="belt"/>
</p:tagLst>
</file>

<file path=ppt/tags/tag128.xml><?xml version="1.0" encoding="utf-8"?>
<p:tagLst xmlns:p="http://schemas.openxmlformats.org/presentationml/2006/main">
  <p:tag name="KSO_WM_UNIT_IGNORE_FIXCOLOR" val="1"/>
  <p:tag name="KSO_WM_UNIT_TYPE" val="i"/>
  <p:tag name="KSO_WM_UNIT_SUBTYPE" val="h"/>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9.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31.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32.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33.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3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08839"/>
</p:tagLst>
</file>

<file path=ppt/tags/tag135.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08839"/>
</p:tagLst>
</file>

<file path=ppt/tags/tag1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9.xml><?xml version="1.0" encoding="utf-8"?>
<p:tagLst xmlns:p="http://schemas.openxmlformats.org/presentationml/2006/main">
  <p:tag name="KSO_WM_BEAUTIFY_FLAG" val="#wm#"/>
  <p:tag name="KSO_WM_TAG_VERSION" val="1.0"/>
  <p:tag name="KSO_WM_TEMPLATE_CATEGORY" val="custom"/>
  <p:tag name="KSO_WM_TEMPLATE_INDEX" val="20208839"/>
</p:tagLst>
</file>

<file path=ppt/tags/tag14.xml><?xml version="1.0" encoding="utf-8"?>
<p:tagLst xmlns:p="http://schemas.openxmlformats.org/presentationml/2006/main">
  <p:tag name="KSO_WM_UNIT_IGNORE_FIXCOLOR" val="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b"/>
  <p:tag name="KSO_WM_UNIT_INDEX" val="1"/>
  <p:tag name="KSO_WM_UNIT_ID" val="custom20208839_1*b*1"/>
  <p:tag name="KSO_WM_TEMPLATE_CATEGORY" val="custom"/>
  <p:tag name="KSO_WM_TEMPLATE_INDEX" val="20208839"/>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befce9aa755640afbaec8a8d39f4c0ec"/>
  <p:tag name="KSO_WM_CHIP_GROUPID" val="5ebe40d00ac41c4a0a525616"/>
  <p:tag name="KSO_WM_CHIP_XID" val="5ebe40d00ac41c4a0a525617"/>
  <p:tag name="KSO_WM_ASSEMBLE_CHIP_INDEX" val="e620a45512bb4608853db0a836a51eb0"/>
  <p:tag name="KSO_WM_UNIT_TEXT_FILL_FORE_SCHEMECOLOR_INDEX_BRIGHTNESS" val="0.35"/>
  <p:tag name="KSO_WM_UNIT_TEXT_FILL_FORE_SCHEMECOLOR_INDEX" val="13"/>
  <p:tag name="KSO_WM_UNIT_TEXT_FILL_TYPE" val="1"/>
  <p:tag name="KSO_WM_TEMPLATE_ASSEMBLE_XID" val="5f07ce3b8050c250ba63f0a5"/>
  <p:tag name="KSO_WM_TEMPLATE_ASSEMBLE_GROUPID" val="5efb3675c9a2f50afb510a11"/>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8839_1*a*1"/>
  <p:tag name="KSO_WM_TEMPLATE_CATEGORY" val="custom"/>
  <p:tag name="KSO_WM_TEMPLATE_INDEX" val="20208839"/>
  <p:tag name="KSO_WM_UNIT_LAYERLEVEL" val="1"/>
  <p:tag name="KSO_WM_TAG_VERSION" val="1.0"/>
  <p:tag name="KSO_WM_BEAUTIFY_FLAG" val="#wm#"/>
  <p:tag name="KSO_WM_UNIT_PRESET_TEXT" val="单击添加大标题"/>
  <p:tag name="KSO_WM_UNIT_DEFAULT_FONT" val="40;56;4"/>
  <p:tag name="KSO_WM_UNIT_BLOCK" val="0"/>
  <p:tag name="KSO_WM_UNIT_DEC_AREA_ID" val="ad0127d19a5046599ee62a734528e045"/>
  <p:tag name="KSO_WM_CHIP_GROUPID" val="5ebe40d00ac41c4a0a525616"/>
  <p:tag name="KSO_WM_CHIP_XID" val="5ebe40d00ac41c4a0a525617"/>
  <p:tag name="KSO_WM_ASSEMBLE_CHIP_INDEX" val="e620a45512bb4608853db0a836a51eb0"/>
  <p:tag name="KSO_WM_UNIT_TEXT_FILL_FORE_SCHEMECOLOR_INDEX_BRIGHTNESS" val="0.15"/>
  <p:tag name="KSO_WM_UNIT_TEXT_FILL_FORE_SCHEMECOLOR_INDEX" val="13"/>
  <p:tag name="KSO_WM_UNIT_TEXT_FILL_TYPE" val="1"/>
  <p:tag name="KSO_WM_TEMPLATE_ASSEMBLE_XID" val="5f07ce3b8050c250ba63f0a5"/>
  <p:tag name="KSO_WM_TEMPLATE_ASSEMBLE_GROUPID" val="5efb3675c9a2f50afb510a1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xml><?xml version="1.0" encoding="utf-8"?>
<p:tagLst xmlns:p="http://schemas.openxmlformats.org/presentationml/2006/main">
  <p:tag name="KSO_WM_SLIDE_BACKGROUND_TYPE" val="general"/>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1.xml><?xml version="1.0" encoding="utf-8"?>
<p:tagLst xmlns:p="http://schemas.openxmlformats.org/presentationml/2006/main">
  <p:tag name="KSO_WM_UNIT_IGNORE_FIXCOLOR" val="1"/>
  <p:tag name="KSO_WM_SLIDE_BACKGROUND_TYPE" val="general"/>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1"/>
  <p:tag name="KSO_WM_UNIT_BK_DARK_LIGHT"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1"/>
  <p:tag name="KSO_WM_UNIT_BK_DARK_LIGHT"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1"/>
  <p:tag name="KSO_WM_UNIT_BK_DARK_LIGHT"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1"/>
  <p:tag name="KSO_WM_UNIT_BK_DARK_LIGHT" val="1"/>
</p:tagLst>
</file>

<file path=ppt/tags/tag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MASK_FLAG" val="1"/>
  <p:tag name="KSO_WM_SLIDE_BACKGROUND_TYPE" val="belt"/>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930"/>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930"/>
</p:tagLst>
</file>

<file path=ppt/tags/tag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3.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3930"/>
  <p:tag name="KSO_WM_TEMPLATE_THUMBS_INDEX" val="1、4、5、7、8、10、13"/>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p="http://schemas.openxmlformats.org/presentationml/2006/main">
  <p:tag name="KSO_WM_SLIDE_BACKGROUND_TYPE" val="general"/>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7"/>
  <p:tag name="KSO_WM_UNIT_ID" val="_1*y*7"/>
  <p:tag name="KSO_WM_UNIT_LAYERLEVEL" val="1"/>
  <p:tag name="KSO_WM_TAG_VERSION" val="1.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6"/>
  <p:tag name="KSO_WM_UNIT_ID" val="_1*y*6"/>
  <p:tag name="KSO_WM_UNIT_LAYERLEVEL" val="1"/>
  <p:tag name="KSO_WM_TAG_VERSION" val="1.0"/>
  <p:tag name="KSO_WM_BEAUTIFY_FLAG" val="#wm#"/>
</p:tagLst>
</file>

<file path=ppt/tags/tag29.xml><?xml version="1.0" encoding="utf-8"?>
<p:tagLst xmlns:p="http://schemas.openxmlformats.org/presentationml/2006/main">
  <p:tag name="KSO_WM_UNIT_IGNORE_FIXCOLOR" val="1"/>
  <p:tag name="KSO_WM_SLIDE_BACKGROUND_TYPE" val="general"/>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5"/>
  <p:tag name="KSO_WM_UNIT_ID" val="_1*y*5"/>
  <p:tag name="KSO_WM_UNIT_LAYERLEVEL" val="1"/>
  <p:tag name="KSO_WM_TAG_VERSION" val="1.0"/>
  <p:tag name="KSO_WM_BEAUTIFY_FLAG" val="#wm#"/>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4"/>
  <p:tag name="KSO_WM_UNIT_ID" val="_1*y*4"/>
  <p:tag name="KSO_WM_UNIT_LAYERLEVEL" val="1"/>
  <p:tag name="KSO_WM_TAG_VERSION" val="1.0"/>
  <p:tag name="KSO_WM_BEAUTIFY_FLAG" val="#wm#"/>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_1*y*2"/>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3"/>
  <p:tag name="KSO_WM_UNIT_ID" val="_1*y*3"/>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8"/>
  <p:tag name="KSO_WM_UNIT_ID" val="_1*y*8"/>
  <p:tag name="KSO_WM_UNIT_LAYERLEVEL" val="1"/>
  <p:tag name="KSO_WM_TAG_VERSION" val="1.0"/>
  <p:tag name="KSO_WM_BEAUTIFY_FLAG" val="#wm#"/>
</p:tagLst>
</file>

<file path=ppt/tags/tag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IGNORE_FIXCOLOR" val="1"/>
  <p:tag name="KSO_WM_UNIT_FILL_FORE_SCHEMECOLOR_INDEX_BRIGHTNESS" val="0"/>
  <p:tag name="KSO_WM_UNIT_FILL_FORE_SCHEMECOLOR_INDEX" val="1"/>
  <p:tag name="KSO_WM_UNIT_FILL_TYPE" val="1"/>
  <p:tag name="KSO_WM_UNIT_TEXT_FILL_FORE_SCHEMECOLOR_INDEX_BRIGHTNESS" val="0"/>
  <p:tag name="KSO_WM_UNIT_TEXT_FILL_FORE_SCHEMECOLOR_INDEX" val="2"/>
  <p:tag name="KSO_WM_UNIT_TEXT_FILL_TYPE" val="1"/>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IGNORE_FIXCOLOR" val="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SLIDE_BACKGROUND_TYPE" val="general"/>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4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4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5.xml><?xml version="1.0" encoding="utf-8"?>
<p:tagLst xmlns:p="http://schemas.openxmlformats.org/presentationml/2006/main">
  <p:tag name="KSO_WM_UNIT_IGNORE_FIXCOLOR" val="1"/>
  <p:tag name="KSO_WM_SLIDE_BACKGROUND_TYPE" val="general"/>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45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5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5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5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5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45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5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5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6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6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6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6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6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6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6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46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6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47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8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8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8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8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8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8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8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8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8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9.xml><?xml version="1.0" encoding="utf-8"?>
<p:tagLst xmlns:p="http://schemas.openxmlformats.org/presentationml/2006/main">
  <p:tag name="KSO_WM_SLIDE_BACKGROUND_TYPE" val="general"/>
</p:tagLst>
</file>

<file path=ppt/tags/tag49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9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49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9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9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9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9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9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9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9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xml><?xml version="1.0" encoding="utf-8"?>
<p:tagLst xmlns:p="http://schemas.openxmlformats.org/presentationml/2006/main">
  <p:tag name="KSO_WM_UNIT_ISCONTENTSTITLE" val="0"/>
  <p:tag name="KSO_WM_UNIT_ISNUMDGMTITLE" val="0"/>
  <p:tag name="KSO_WM_UNIT_PRESET_TEXT" val="单/击/此/处/添/加/副/标/题/内/容"/>
  <p:tag name="KSO_WM_UNIT_NOCLEAR" val="0"/>
  <p:tag name="KSO_WM_UNIT_VALUE" val="35"/>
  <p:tag name="KSO_WM_UNIT_HIGHLIGHT" val="0"/>
  <p:tag name="KSO_WM_UNIT_COMPATIBLE" val="0"/>
  <p:tag name="KSO_WM_UNIT_DIAGRAM_ISNUMVISUAL" val="0"/>
  <p:tag name="KSO_WM_UNIT_DIAGRAM_ISREFERUNIT" val="0"/>
  <p:tag name="KSO_WM_UNIT_TYPE" val="b"/>
  <p:tag name="KSO_WM_UNIT_INDEX" val="1"/>
  <p:tag name="KSO_WM_UNIT_ID" val="custom20208839_1*b*1"/>
  <p:tag name="KSO_WM_TEMPLATE_CATEGORY" val="custom"/>
  <p:tag name="KSO_WM_TEMPLATE_INDEX" val="20208839"/>
  <p:tag name="KSO_WM_UNIT_LAYERLEVEL" val="1"/>
  <p:tag name="KSO_WM_TAG_VERSION" val="1.0"/>
  <p:tag name="KSO_WM_BEAUTIFY_FLAG" val="#wm#"/>
  <p:tag name="KSO_WM_UNIT_DEFAULT_FONT" val="18;24;2"/>
  <p:tag name="KSO_WM_UNIT_BLOCK" val="0"/>
  <p:tag name="KSO_WM_UNIT_DEC_AREA_ID" val="0dc5ddc4267a4c4999d124a96004d78b"/>
  <p:tag name="KSO_WM_CHIP_GROUPID" val="5ebe67080ac41c4a0a525700"/>
  <p:tag name="KSO_WM_CHIP_XID" val="5ebe67080ac41c4a0a525701"/>
  <p:tag name="KSO_WM_ASSEMBLE_CHIP_INDEX" val="1b470f017db44b9cbf923ad580a9bdd9"/>
  <p:tag name="KSO_WM_UNIT_TEXT_FILL_FORE_SCHEMECOLOR_INDEX_BRIGHTNESS" val="0.35"/>
  <p:tag name="KSO_WM_UNIT_TEXT_FILL_FORE_SCHEMECOLOR_INDEX" val="13"/>
  <p:tag name="KSO_WM_UNIT_TEXT_FILL_TYPE" val="1"/>
  <p:tag name="KSO_WM_TEMPLATE_ASSEMBLE_XID" val="5f07ce3b8050c250ba63f03e"/>
  <p:tag name="KSO_WM_TEMPLATE_ASSEMBLE_GROUPID" val="5efb3675c9a2f50afb510a11"/>
</p:tagLst>
</file>

<file path=ppt/tags/tag50.xml><?xml version="1.0" encoding="utf-8"?>
<p:tagLst xmlns:p="http://schemas.openxmlformats.org/presentationml/2006/main">
  <p:tag name="KSO_WM_UNIT_IGNORE_FIXCOLOR" val="1"/>
  <p:tag name="KSO_WM_SLIDE_BACKGROUND_TYPE" val="general"/>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50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0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0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0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50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0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0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0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0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0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1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1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1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1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1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1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1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1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1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2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2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2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2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20"/>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20"/>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0.xml><?xml version="1.0" encoding="utf-8"?>
<p:tagLst xmlns:p="http://schemas.openxmlformats.org/presentationml/2006/main">
  <p:tag name="KSO_WM_TEMPLATE_THUMBS_INDEX" val="1、4、7、8、9、10、11、12、13、14、15"/>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2620"/>
</p:tagLst>
</file>

<file path=ppt/tags/tag5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SLIDE_BACKGROUND_MASK_FLAG" val="1"/>
  <p:tag name="KSO_WM_UNIT_TYPE" val="y"/>
  <p:tag name="KSO_WM_UNIT_INDEX" val="3"/>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p="http://schemas.openxmlformats.org/presentationml/2006/main">
  <p:tag name="KSO_WM_SLIDE_BACKGROUND_TYPE" val="general"/>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IGNORE_FIXCOLOR" val="1"/>
  <p:tag name="KSO_WM_SLIDE_BACKGROUND_TYPE" val="general"/>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ISCONTENTSTITLE" val="0"/>
  <p:tag name="KSO_WM_UNIT_ISNUMDGMTITLE" val="0"/>
  <p:tag name="KSO_WM_UNIT_PRESET_TEXT" val="单击编辑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8839_1*a*1"/>
  <p:tag name="KSO_WM_TEMPLATE_CATEGORY" val="custom"/>
  <p:tag name="KSO_WM_TEMPLATE_INDEX" val="20208839"/>
  <p:tag name="KSO_WM_UNIT_LAYERLEVEL" val="1"/>
  <p:tag name="KSO_WM_TAG_VERSION" val="1.0"/>
  <p:tag name="KSO_WM_BEAUTIFY_FLAG" val="#wm#"/>
  <p:tag name="KSO_WM_UNIT_DEFAULT_FONT" val="56;72;4"/>
  <p:tag name="KSO_WM_UNIT_BLOCK" val="0"/>
  <p:tag name="KSO_WM_UNIT_DEC_AREA_ID" val="76465fff7b0441c98ae636a343d8dca3"/>
  <p:tag name="KSO_WM_CHIP_GROUPID" val="5ebe67080ac41c4a0a525700"/>
  <p:tag name="KSO_WM_CHIP_XID" val="5ebe67080ac41c4a0a525701"/>
  <p:tag name="KSO_WM_ASSEMBLE_CHIP_INDEX" val="1b470f017db44b9cbf923ad580a9bdd9"/>
  <p:tag name="KSO_WM_UNIT_TEXT_FILL_FORE_SCHEMECOLOR_INDEX_BRIGHTNESS" val="0.15"/>
  <p:tag name="KSO_WM_UNIT_TEXT_FILL_FORE_SCHEMECOLOR_INDEX" val="13"/>
  <p:tag name="KSO_WM_UNIT_TEXT_FILL_TYPE" val="1"/>
  <p:tag name="KSO_WM_TEMPLATE_ASSEMBLE_XID" val="5f07ce3b8050c250ba63f03e"/>
  <p:tag name="KSO_WM_TEMPLATE_ASSEMBLE_GROUPID" val="5efb3675c9a2f50afb510a11"/>
</p:tagLst>
</file>

<file path=ppt/tags/tag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3.xml><?xml version="1.0" encoding="utf-8"?>
<p:tagLst xmlns:p="http://schemas.openxmlformats.org/presentationml/2006/main">
  <p:tag name="KSO_WM_SLIDE_BACKGROUND_TYPE" val="general"/>
  <p:tag name="KSO_WM_SLIDE_BK_DARK_LIGHT" val="1"/>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04.xml><?xml version="1.0" encoding="utf-8"?>
<p:tagLst xmlns:p="http://schemas.openxmlformats.org/presentationml/2006/main">
  <p:tag name="KSO_WM_SLIDE_BACKGROUND_TYPE" val="general"/>
  <p:tag name="KSO_WM_SLIDE_BK_DARK_LIGHT" val="1"/>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05.xml><?xml version="1.0" encoding="utf-8"?>
<p:tagLst xmlns:p="http://schemas.openxmlformats.org/presentationml/2006/main">
  <p:tag name="KSO_WM_SLIDE_BACKGROUND_TYPE" val="general"/>
  <p:tag name="KSO_WM_SLIDE_BK_DARK_LIGHT" val="1"/>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06.xml><?xml version="1.0" encoding="utf-8"?>
<p:tagLst xmlns:p="http://schemas.openxmlformats.org/presentationml/2006/main">
  <p:tag name="KSO_WM_SLIDE_BACKGROUND_TYPE" val="general"/>
  <p:tag name="KSO_WM_SLIDE_BK_DARK_LIGHT" val="1"/>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07.xml><?xml version="1.0" encoding="utf-8"?>
<p:tagLst xmlns:p="http://schemas.openxmlformats.org/presentationml/2006/main">
  <p:tag name="KSO_WM_SLIDE_BACKGROUND_TYPE" val="general"/>
  <p:tag name="KSO_WM_SLIDE_BK_DARK_LIGHT" val="1"/>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08.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LAYERLEVEL" val="1"/>
  <p:tag name="KSO_WM_TAG_VERSION" val="1.0"/>
  <p:tag name="KSO_WM_BEAUTIFY_FLAG" val="#wm#"/>
  <p:tag name="KSO_WM_UNIT_BK_DARK_LIGHT" val="1"/>
</p:tagLst>
</file>

<file path=ppt/tags/tag609.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0.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11.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12.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13.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14.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15.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16.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LAYERLEVEL" val="1"/>
  <p:tag name="KSO_WM_TAG_VERSION" val="1.0"/>
  <p:tag name="KSO_WM_BEAUTIFY_FLAG" val="#wm#"/>
  <p:tag name="KSO_WM_UNIT_BK_DARK_LIGHT" val="1"/>
</p:tagLst>
</file>

<file path=ppt/tags/tag617.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18.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19.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0.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21.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22.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23.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24.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LAYERLEVEL" val="1"/>
  <p:tag name="KSO_WM_TAG_VERSION" val="1.0"/>
  <p:tag name="KSO_WM_BEAUTIFY_FLAG" val="#wm#"/>
  <p:tag name="KSO_WM_UNIT_BK_DARK_LIGHT" val="1"/>
</p:tagLst>
</file>

<file path=ppt/tags/tag625.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26.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27.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28.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29.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0.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31.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32.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LAYERLEVEL" val="1"/>
  <p:tag name="KSO_WM_TAG_VERSION" val="1.0"/>
  <p:tag name="KSO_WM_BEAUTIFY_FLAG" val="#wm#"/>
  <p:tag name="KSO_WM_SLIDE_BK_DARK_LIGHT" val="1"/>
  <p:tag name="KSO_WM_UNIT_BK_DARK_LIGHT" val="1"/>
</p:tagLst>
</file>

<file path=ppt/tags/tag633.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63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63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63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63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63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63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64.xml><?xml version="1.0" encoding="utf-8"?>
<p:tagLst xmlns:p="http://schemas.openxmlformats.org/presentationml/2006/main">
  <p:tag name="KSO_WM_SLIDE_BACKGROUND_TYPE" val="general"/>
</p:tagLst>
</file>

<file path=ppt/tags/tag640.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41.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LAYERLEVEL" val="1"/>
  <p:tag name="KSO_WM_TAG_VERSION" val="1.0"/>
  <p:tag name="KSO_WM_BEAUTIFY_FLAG" val="#wm#"/>
  <p:tag name="KSO_WM_UNIT_BK_DARK_LIGHT" val="1"/>
</p:tagLst>
</file>

<file path=ppt/tags/tag642.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43.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44.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45.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46.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47.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48.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49.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5.xml><?xml version="1.0" encoding="utf-8"?>
<p:tagLst xmlns:p="http://schemas.openxmlformats.org/presentationml/2006/main">
  <p:tag name="KSO_WM_UNIT_IGNORE_FIXCOLOR" val="1"/>
  <p:tag name="KSO_WM_SLIDE_BACKGROUND_TYPE" val="general"/>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650.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LAYERLEVEL" val="1"/>
  <p:tag name="KSO_WM_TAG_VERSION" val="1.0"/>
  <p:tag name="KSO_WM_BEAUTIFY_FLAG" val="#wm#"/>
  <p:tag name="KSO_WM_UNIT_BK_DARK_LIGHT" val="1"/>
</p:tagLst>
</file>

<file path=ppt/tags/tag651.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52.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53.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54.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55.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56.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57.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1"/>
</p:tagLst>
</file>

<file path=ppt/tags/tag6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1"/>
</p:tagLst>
</file>

<file path=ppt/tags/tag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3.xml><?xml version="1.0" encoding="utf-8"?>
<p:tagLst xmlns:p="http://schemas.openxmlformats.org/presentationml/2006/main">
  <p:tag name="KSO_WM_TEMPLATE_SUBCATEGORY" val="0"/>
  <p:tag name="KSO_WM_TEMPLATE_COLOR_TYPE" val="1"/>
  <p:tag name="KSO_WM_TAG_VERSION" val="1.0"/>
  <p:tag name="KSO_WM_BEAUTIFY_FLAG" val="#wm#"/>
  <p:tag name="KSO_WM_TEMPLATE_CATEGORY" val="custom"/>
  <p:tag name="KSO_WM_TEMPLATE_INDEX" val="20205291"/>
  <p:tag name="KSO_WM_TEMPLATE_MASTER_TYPE" val="1"/>
  <p:tag name="KSO_WM_TEMPLATE_THUMBS_INDEX" val="1、4、7、8、9、12、15、16、17、18、19、20、21、22、24"/>
  <p:tag name="KSO_WM_TEMPLATE_MASTER_THUMB_INDEX" val="12"/>
</p:tagLst>
</file>

<file path=ppt/tags/tag6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5291_1*i*1"/>
  <p:tag name="KSO_WM_TEMPLATE_CATEGORY" val="custom"/>
  <p:tag name="KSO_WM_TEMPLATE_INDEX" val="2020529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Lst>
</file>

<file path=ppt/tags/tag665.xml><?xml version="1.0" encoding="utf-8"?>
<p:tagLst xmlns:p="http://schemas.openxmlformats.org/presentationml/2006/main">
  <p:tag name="KSO_WM_UNIT_ISCONTENTSTITLE" val="0"/>
  <p:tag name="KSO_WM_UNIT_ISNUMDGMTITLE" val="0"/>
  <p:tag name="KSO_WM_UNIT_PRESET_TEXT" val="蓝色渐变通用PPT"/>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5291_1*a*1"/>
  <p:tag name="KSO_WM_TEMPLATE_CATEGORY" val="custom"/>
  <p:tag name="KSO_WM_TEMPLATE_INDEX" val="2020529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Lst>
</file>

<file path=ppt/tags/tag666.xml><?xml version="1.0" encoding="utf-8"?>
<p:tagLst xmlns:p="http://schemas.openxmlformats.org/presentationml/2006/main">
  <p:tag name="KSO_WM_UNIT_ISCONTENTSTITLE" val="0"/>
  <p:tag name="KSO_WM_UNIT_ISNUMDGMTITLE" val="0"/>
  <p:tag name="KSO_WM_UNIT_PRESET_TEXT" val="单击此处添加副标题"/>
  <p:tag name="KSO_WM_UNIT_NOCLEAR" val="0"/>
  <p:tag name="KSO_WM_UNIT_VALUE" val="38"/>
  <p:tag name="KSO_WM_UNIT_HIGHLIGHT" val="0"/>
  <p:tag name="KSO_WM_UNIT_COMPATIBLE" val="0"/>
  <p:tag name="KSO_WM_UNIT_DIAGRAM_ISNUMVISUAL" val="0"/>
  <p:tag name="KSO_WM_UNIT_DIAGRAM_ISREFERUNIT" val="0"/>
  <p:tag name="KSO_WM_UNIT_TYPE" val="b"/>
  <p:tag name="KSO_WM_UNIT_INDEX" val="1"/>
  <p:tag name="KSO_WM_UNIT_ID" val="custom20205291_1*b*1"/>
  <p:tag name="KSO_WM_TEMPLATE_CATEGORY" val="custom"/>
  <p:tag name="KSO_WM_TEMPLATE_INDEX" val="20205291"/>
  <p:tag name="KSO_WM_UNIT_LAYERLEVEL" val="1"/>
  <p:tag name="KSO_WM_TAG_VERSION" val="1.0"/>
  <p:tag name="KSO_WM_BEAUTIFY_FLAG" val="#wm#"/>
  <p:tag name="KSO_WM_UNIT_TEXT_FILL_FORE_SCHEMECOLOR_INDEX_BRIGHTNESS" val="0"/>
  <p:tag name="KSO_WM_UNIT_TEXT_FILL_FORE_SCHEMECOLOR_INDEX" val="10"/>
  <p:tag name="KSO_WM_UNIT_TEXT_FILL_TYPE" val="1"/>
</p:tagLst>
</file>

<file path=ppt/tags/tag6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8839_1*i*1"/>
  <p:tag name="KSO_WM_TEMPLATE_CATEGORY" val="custom"/>
  <p:tag name="KSO_WM_TEMPLATE_INDEX" val="20208839"/>
  <p:tag name="KSO_WM_UNIT_LAYERLEVEL" val="1"/>
  <p:tag name="KSO_WM_TAG_VERSION" val="1.0"/>
  <p:tag name="KSO_WM_BEAUTIFY_FLAG" val=""/>
  <p:tag name="KSO_WM_UNIT_BLOCK" val="0"/>
  <p:tag name="KSO_WM_UNIT_SM_LIMIT_TYPE" val="3"/>
  <p:tag name="KSO_WM_UNIT_DEC_AREA_ID" val="594a41f03a494c8a954471122c046479"/>
  <p:tag name="KSO_WM_UNIT_DECORATE_INFO" val="{&quot;DecorateInfoH&quot;:{&quot;IsAbs&quot;:true},&quot;DecorateInfoW&quot;:{&quot;IsAbs&quot;:false},&quot;DecorateInfoX&quot;:{&quot;IsAbs&quot;:true,&quot;Pos&quot;:1},&quot;DecorateInfoY&quot;:{&quot;IsAbs&quot;:true,&quot;Pos&quot;:0},&quot;ReferentInfo&quot;:{&quot;Id&quot;:&quot;76465fff7b0441c98ae636a343d8dca3&quot;,&quot;X&quot;:{&quot;Pos&quot;:1},&quot;Y&quot;:{&quot;Pos&quot;:2}}}"/>
  <p:tag name="KSO_WM_CHIP_GROUPID" val="5ebe67080ac41c4a0a525700"/>
  <p:tag name="KSO_WM_CHIP_XID" val="5ebe67080ac41c4a0a525701"/>
  <p:tag name="KSO_WM_ASSEMBLE_CHIP_INDEX" val="1b470f017db44b9cbf923ad580a9bdd9"/>
  <p:tag name="KSO_WM_UNIT_LINE_FORE_SCHEMECOLOR_INDEX_BRIGHTNESS" val="0.25"/>
  <p:tag name="KSO_WM_UNIT_LINE_FORE_SCHEMECOLOR_INDEX" val="13"/>
  <p:tag name="KSO_WM_UNIT_LINE_FILL_TYPE" val="2"/>
</p:tagLst>
</file>

<file path=ppt/tags/tag668.xml><?xml version="1.0" encoding="utf-8"?>
<p:tagLst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05291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05291"/>
  <p:tag name="KSO_WM_SLIDE_LAYOUT" val="a_b"/>
  <p:tag name="KSO_WM_SLIDE_LAYOUT_CNT" val="1_1"/>
  <p:tag name="KSO_WM_CHIP_GROUPID" val="5ebf6661ddc3daf3fef3f760"/>
  <p:tag name="KSO_WM_SLIDE_LAYOUT_INFO" val="{&quot;id&quot;:&quot;2020-07-10T10:11:34&quot;,&quot;maxSize&quot;:{&quot;size1&quot;:56.42217881944444},&quot;minSize&quot;:{&quot;size1&quot;:41.62217881944444},&quot;normalSize&quot;:{&quot;size1&quot;:41.62217881944444},&quot;subLayout&quot;:[{&quot;id&quot;:&quot;2020-07-10T10:11:34&quot;,&quot;margin&quot;:{&quot;bottom&quot;:0.7883644104003906,&quot;left&quot;:4.589745044708252,&quot;right&quot;:4.58247709274292,&quot;top&quot;:5.387355327606201},&quot;type&quot;:0},{&quot;id&quot;:&quot;2020-07-10T10:11:34&quot;,&quot;margin&quot;:{&quot;bottom&quot;:5.387360095977783,&quot;left&quot;:4.589745044708252,&quot;right&quot;:4.58247709274292,&quot;top&quot;:0.4128439128398895},&quot;type&quot;:0}],&quot;type&quot;:0}"/>
  <p:tag name="KSO_WM_SLIDE_BK_DARK_LIGHT" val="2"/>
  <p:tag name="KSO_WM_SLIDE_BACKGROUND_TYPE" val="general"/>
  <p:tag name="KSO_WM_SLIDE_SUPPORT_FEATURE_TYPE" val="0"/>
  <p:tag name="KSO_WM_TEMPLATE_MASTER_THUMB_INDEX" val="12"/>
  <p:tag name="KSO_WM_TEMPLATE_ASSEMBLE_XID" val="5f07ce3b8050c250ba63f03e"/>
  <p:tag name="KSO_WM_TEMPLATE_ASSEMBLE_GROUPID" val="5efb3675c9a2f50afb510a11"/>
  <p:tag name="KSO_WM_TEMPLATE_THUMBS_INDEX" val="1、4、7、8、9、12、15、16、17、18、19、20、21、22、24"/>
  <p:tag name="KSO_WM_SPECIAL_SOURCE" val="bdnull"/>
</p:tagLst>
</file>

<file path=ppt/tags/tag669.xml><?xml version="1.0" encoding="utf-8"?>
<p:tagLst xmlns:p="http://schemas.openxmlformats.org/presentationml/2006/main">
  <p:tag name="KSO_WM_SLIDE_BACKGROUND_TYPE" val="general"/>
  <p:tag name="KSO_WM_SLIDE_BK_DARK_LIGHT" val="1"/>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8429_1*i*1"/>
  <p:tag name="KSO_WM_TEMPLATE_CATEGORY" val="diagram"/>
  <p:tag name="KSO_WM_TEMPLATE_INDEX" val="20218429"/>
  <p:tag name="KSO_WM_UNIT_LAYERLEVEL" val="1"/>
  <p:tag name="KSO_WM_TAG_VERSION" val="1.0"/>
  <p:tag name="KSO_WM_BEAUTIFY_FLAG" val="#wm#"/>
  <p:tag name="KSO_WM_UNIT_TYPE" val="i"/>
  <p:tag name="KSO_WM_UNIT_INDEX" val="1"/>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6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8429_1*a*1"/>
  <p:tag name="KSO_WM_TEMPLATE_CATEGORY" val="diagram"/>
  <p:tag name="KSO_WM_TEMPLATE_INDEX" val="20218429"/>
  <p:tag name="KSO_WM_UNIT_LAYERLEVEL" val="1"/>
  <p:tag name="KSO_WM_TAG_VERSION" val="1.0"/>
  <p:tag name="KSO_WM_BEAUTIFY_FLAG" val="#wm#"/>
  <p:tag name="KSO_WM_UNIT_ISCONTENTSTITLE" val="1"/>
  <p:tag name="KSO_WM_UNIT_ISNUMDGMTITLE" val="0"/>
  <p:tag name="KSO_WM_UNIT_PRESET_TEXT" val="目录"/>
  <p:tag name="KSO_WM_UNIT_NOCLEAR" val="0"/>
  <p:tag name="KSO_WM_UNIT_VALUE" val="2"/>
  <p:tag name="KSO_WM_UNIT_TYPE" val="a"/>
  <p:tag name="KSO_WM_UNIT_INDEX" val="1"/>
  <p:tag name="KSO_WM_DIAGRAM_GROUP_CODE" val="l1-1"/>
  <p:tag name="KSO_WM_UNIT_TEXT_FILL_FORE_SCHEMECOLOR_INDEX_BRIGHTNESS" val="0"/>
  <p:tag name="KSO_WM_UNIT_TEXT_FILL_FORE_SCHEMECOLOR_INDEX" val="5"/>
  <p:tag name="KSO_WM_UNIT_TEXT_FILL_TYPE" val="1"/>
  <p:tag name="KSO_WM_UNIT_USESOURCEFORMAT_APPLY" val="0"/>
</p:tagLst>
</file>

<file path=ppt/tags/tag672.xml><?xml version="1.0" encoding="utf-8"?>
<p:tagLst xmlns:p="http://schemas.openxmlformats.org/presentationml/2006/main">
  <p:tag name="KSO_WM_SLIDE_ID" val="diagram20218429_1"/>
  <p:tag name="KSO_WM_TEMPLATE_SUBCATEGORY" val="0"/>
  <p:tag name="KSO_WM_TEMPLATE_MASTER_TYPE" val="0"/>
  <p:tag name="KSO_WM_TEMPLATE_COLOR_TYPE" val="0"/>
  <p:tag name="KSO_WM_SLIDE_TYPE" val="contents"/>
  <p:tag name="KSO_WM_SLIDE_SUBTYPE" val="diag"/>
  <p:tag name="KSO_WM_SLIDE_ITEM_CNT" val="4"/>
  <p:tag name="KSO_WM_SLIDE_INDEX" val="1"/>
  <p:tag name="KSO_WM_DIAGRAM_GROUP_CODE" val="l1-1"/>
  <p:tag name="KSO_WM_SLIDE_DIAGTYPE" val="l"/>
  <p:tag name="KSO_WM_TAG_VERSION" val="1.0"/>
  <p:tag name="KSO_WM_BEAUTIFY_FLAG" val="#wm#"/>
  <p:tag name="KSO_WM_TEMPLATE_CATEGORY" val="diagram"/>
  <p:tag name="KSO_WM_TEMPLATE_INDEX" val="20218429"/>
  <p:tag name="KSO_WM_SLIDE_LAYOUT" val="a_b_l"/>
  <p:tag name="KSO_WM_SLIDE_LAYOUT_CNT" val="1_1_1"/>
  <p:tag name="KSO_WM_SLIDE_BK_DARK_LIGHT" val="1"/>
  <p:tag name="KSO_WM_SLIDE_BACKGROUND_TYPE" val="general"/>
  <p:tag name="KSO_WM_SPECIAL_SOURCE" val="bdnull"/>
</p:tagLst>
</file>

<file path=ppt/tags/tag6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4*l_h_i*1_1_4"/>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1_4"/>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6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4*l_h_i*1_3_1"/>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3_1"/>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6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4*l_h_f*1_3_1"/>
  <p:tag name="KSO_WM_TEMPLATE_CATEGORY" val="custom"/>
  <p:tag name="KSO_WM_TEMPLATE_INDEX" val="20203930"/>
  <p:tag name="KSO_WM_UNIT_LAYERLEVEL" val="1_1_1"/>
  <p:tag name="KSO_WM_TAG_VERSION" val="1.0"/>
  <p:tag name="KSO_WM_BEAUTIFY_FLAG" val="#wm#"/>
  <p:tag name="KSO_WM_UNIT_NOCLEAR" val="0"/>
  <p:tag name="KSO_WM_UNIT_VALUE" val="7"/>
  <p:tag name="KSO_WM_DIAGRAM_GROUP_CODE" val="l1-1"/>
  <p:tag name="KSO_WM_UNIT_TYPE" val="l_h_f"/>
  <p:tag name="KSO_WM_UNIT_INDEX" val="1_3_1"/>
  <p:tag name="KSO_WM_UNIT_PRESET_TEXT" val="单击此处添加正文"/>
  <p:tag name="KSO_WM_UNIT_TEXT_FILL_FORE_SCHEMECOLOR_INDEX" val="14"/>
  <p:tag name="KSO_WM_UNIT_TEXT_FILL_TYPE" val="1"/>
  <p:tag name="KSO_WM_UNIT_USESOURCEFORMAT_APPLY" val="1"/>
  <p:tag name="KSO_WM_UNIT_SUBTYPE" val="a"/>
  <p:tag name="KSO_WM_UNIT_TEXT_FORE_SCHEMECOLOR_INDEX" val="5"/>
  <p:tag name="KSO_WM_UNIT_TEXT_LINE_FILL_TYPE" val="2"/>
</p:tagLst>
</file>

<file path=ppt/tags/tag6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4*l_h_f*1_1_1"/>
  <p:tag name="KSO_WM_TEMPLATE_CATEGORY" val="custom"/>
  <p:tag name="KSO_WM_TEMPLATE_INDEX" val="20203930"/>
  <p:tag name="KSO_WM_UNIT_LAYERLEVEL" val="1_1_1"/>
  <p:tag name="KSO_WM_TAG_VERSION" val="1.0"/>
  <p:tag name="KSO_WM_BEAUTIFY_FLAG" val="#wm#"/>
  <p:tag name="KSO_WM_UNIT_NOCLEAR" val="0"/>
  <p:tag name="KSO_WM_UNIT_VALUE" val="7"/>
  <p:tag name="KSO_WM_DIAGRAM_GROUP_CODE" val="l1-1"/>
  <p:tag name="KSO_WM_UNIT_TYPE" val="l_h_f"/>
  <p:tag name="KSO_WM_UNIT_INDEX" val="1_1_1"/>
  <p:tag name="KSO_WM_UNIT_PRESET_TEXT" val="单击此处添加正文"/>
  <p:tag name="KSO_WM_UNIT_TEXT_FILL_FORE_SCHEMECOLOR_INDEX" val="14"/>
  <p:tag name="KSO_WM_UNIT_TEXT_FILL_TYPE" val="1"/>
  <p:tag name="KSO_WM_UNIT_USESOURCEFORMAT_APPLY" val="1"/>
  <p:tag name="KSO_WM_UNIT_SUBTYPE" val="a"/>
  <p:tag name="KSO_WM_UNIT_TEXT_FORE_SCHEMECOLOR_INDEX" val="5"/>
  <p:tag name="KSO_WM_UNIT_TEXT_LINE_FILL_TYPE" val="2"/>
</p:tagLst>
</file>

<file path=ppt/tags/tag6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4*l_h_i*1_2_1"/>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2_1"/>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6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4*l_h_f*1_2_1"/>
  <p:tag name="KSO_WM_TEMPLATE_CATEGORY" val="custom"/>
  <p:tag name="KSO_WM_TEMPLATE_INDEX" val="20203930"/>
  <p:tag name="KSO_WM_UNIT_LAYERLEVEL" val="1_1_1"/>
  <p:tag name="KSO_WM_TAG_VERSION" val="1.0"/>
  <p:tag name="KSO_WM_BEAUTIFY_FLAG" val="#wm#"/>
  <p:tag name="KSO_WM_UNIT_NOCLEAR" val="0"/>
  <p:tag name="KSO_WM_UNIT_VALUE" val="7"/>
  <p:tag name="KSO_WM_DIAGRAM_GROUP_CODE" val="l1-1"/>
  <p:tag name="KSO_WM_UNIT_TYPE" val="l_h_f"/>
  <p:tag name="KSO_WM_UNIT_INDEX" val="1_2_1"/>
  <p:tag name="KSO_WM_UNIT_PRESET_TEXT" val="单击此处添加正文"/>
  <p:tag name="KSO_WM_UNIT_TEXT_FILL_FORE_SCHEMECOLOR_INDEX" val="14"/>
  <p:tag name="KSO_WM_UNIT_TEXT_FILL_TYPE" val="1"/>
  <p:tag name="KSO_WM_UNIT_USESOURCEFORMAT_APPLY" val="1"/>
  <p:tag name="KSO_WM_UNIT_SUBTYPE" val="a"/>
  <p:tag name="KSO_WM_UNIT_TEXT_FORE_SCHEMECOLOR_INDEX" val="5"/>
  <p:tag name="KSO_WM_UNIT_TEXT_LINE_FILL_TYPE" val="2"/>
</p:tagLst>
</file>

<file path=ppt/tags/tag6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4*i*1"/>
  <p:tag name="KSO_WM_TEMPLATE_CATEGORY" val="custom"/>
  <p:tag name="KSO_WM_TEMPLATE_INDEX" val="20203930"/>
  <p:tag name="KSO_WM_UNIT_LAYERLEVEL" val="1"/>
  <p:tag name="KSO_WM_TAG_VERSION" val="1.0"/>
  <p:tag name="KSO_WM_BEAUTIFY_FLAG" val="#wm#"/>
  <p:tag name="KSO_WM_DIAGRAM_GROUP_CODE" val="l1-1"/>
  <p:tag name="KSO_WM_UNIT_TYPE" val="i"/>
  <p:tag name="KSO_WM_UNIT_INDEX"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4*b*1"/>
  <p:tag name="KSO_WM_TEMPLATE_CATEGORY" val="custom"/>
  <p:tag name="KSO_WM_TEMPLATE_INDEX" val="20203930"/>
  <p:tag name="KSO_WM_UNIT_LAYERLEVEL" val="1"/>
  <p:tag name="KSO_WM_TAG_VERSION" val="1.0"/>
  <p:tag name="KSO_WM_BEAUTIFY_FLAG" val="#wm#"/>
  <p:tag name="KSO_WM_UNIT_ISCONTENTSTITLE" val="0"/>
  <p:tag name="KSO_WM_UNIT_NOCLEAR" val="0"/>
  <p:tag name="KSO_WM_UNIT_VALUE" val="8"/>
  <p:tag name="KSO_WM_DIAGRAM_GROUP_CODE" val="l1-1"/>
  <p:tag name="KSO_WM_UNIT_TYPE" val="b"/>
  <p:tag name="KSO_WM_UNIT_INDEX" val="1"/>
  <p:tag name="KSO_WM_UNIT_PRESET_TEXT" val="CONTENTS"/>
  <p:tag name="KSO_WM_UNIT_FILL_FORE_SCHEMECOLOR_INDEX" val="14"/>
  <p:tag name="KSO_WM_UNIT_FILL_TYPE" val="1"/>
  <p:tag name="KSO_WM_UNIT_TEXT_FILL_FORE_SCHEMECOLOR_INDEX" val="5"/>
  <p:tag name="KSO_WM_UNIT_TEXT_FILL_TYPE" val="1"/>
  <p:tag name="KSO_WM_UNIT_USESOURCEFORMAT_APPLY" val="1"/>
  <p:tag name="KSO_WM_UNIT_ISNUMDGMTITLE" val="0"/>
</p:tagLst>
</file>

<file path=ppt/tags/tag681.xml><?xml version="1.0" encoding="utf-8"?>
<p:tagLst xmlns:p="http://schemas.openxmlformats.org/presentationml/2006/main">
  <p:tag name="PA" val="v5.2.8"/>
  <p:tag name="RESOURCELIBID_SHAPE" val="482300"/>
  <p:tag name="RESOURCELIB_SHAPETYPE" val="4"/>
  <p:tag name="PAMAINTYPE" val="4"/>
  <p:tag name="PATYPE" val="176"/>
  <p:tag name="PASUBTYPE" val="282"/>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3930_4*l_h_i*1_2_2"/>
  <p:tag name="KSO_WM_TEMPLATE_CATEGORY" val="custom"/>
  <p:tag name="KSO_WM_TEMPLATE_INDEX" val="20203930"/>
  <p:tag name="KSO_WM_UNIT_LAYERLEVEL" val="1_1_1"/>
  <p:tag name="KSO_WM_TAG_VERSION" val="1.0"/>
  <p:tag name="KSO_WM_BEAUTIFY_FLAG" val="#wm#"/>
  <p:tag name="KSO_WM_UNIT_FILL_FORE_SCHEMECOLOR_INDEX" val="14"/>
  <p:tag name="KSO_WM_UNIT_FILL_TYPE" val="1"/>
  <p:tag name="KSO_WM_UNIT_USESOURCEFORMAT_APPLY" val="1"/>
  <p:tag name="KSO_WM_UNIT_LINE_FORE_SCHEMECOLOR_INDEX" val="14"/>
  <p:tag name="KSO_WM_UNIT_LINE_FILL_TYPE" val="2"/>
  <p:tag name="KSO_WM_UNIT_TEXT_FILL_FORE_SCHEMECOLOR_INDEX" val="13"/>
  <p:tag name="KSO_WM_UNIT_TEXT_FILL_TYPE" val="1"/>
</p:tagLst>
</file>

<file path=ppt/tags/tag682.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custom20203930_4*l_h_i*1_2_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83.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custom20203930_4*l_h_i*1_2_4"/>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84.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custom20203930_4*l_h_i*1_2_5"/>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85.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custom20203930_4*l_h_i*1_2_6"/>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86.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custom20203930_4*l_h_i*1_2_7"/>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87.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custom20203930_4*l_h_i*1_2_8"/>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88.xml><?xml version="1.0" encoding="utf-8"?>
<p:tagLst xmlns:p="http://schemas.openxmlformats.org/presentationml/2006/main">
  <p:tag name="PA" val="v5.2.8"/>
  <p:tag name="RESOURCELIBID_SHAPE" val="481928"/>
  <p:tag name="RESOURCELIB_SHAPETYPE" val="4"/>
  <p:tag name="PAMAINTYPE" val="4"/>
  <p:tag name="PATYPE" val="176"/>
  <p:tag name="PASUBTYPE" val="282"/>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3930_4*l_h_i*1_3_2"/>
  <p:tag name="KSO_WM_TEMPLATE_CATEGORY" val="custom"/>
  <p:tag name="KSO_WM_TEMPLATE_INDEX" val="20203930"/>
  <p:tag name="KSO_WM_UNIT_LAYERLEVEL" val="1_1_1"/>
  <p:tag name="KSO_WM_TAG_VERSION" val="1.0"/>
  <p:tag name="KSO_WM_BEAUTIFY_FLAG" val="#wm#"/>
  <p:tag name="KSO_WM_UNIT_FILL_FORE_SCHEMECOLOR_INDEX" val="14"/>
  <p:tag name="KSO_WM_UNIT_FILL_TYPE" val="1"/>
  <p:tag name="KSO_WM_UNIT_USESOURCEFORMAT_APPLY" val="1"/>
  <p:tag name="KSO_WM_UNIT_LINE_FORE_SCHEMECOLOR_INDEX" val="14"/>
  <p:tag name="KSO_WM_UNIT_LINE_FILL_TYPE" val="2"/>
  <p:tag name="KSO_WM_UNIT_TEXT_FILL_FORE_SCHEMECOLOR_INDEX" val="13"/>
  <p:tag name="KSO_WM_UNIT_TEXT_FILL_TYPE" val="1"/>
</p:tagLst>
</file>

<file path=ppt/tags/tag689.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custom20203930_4*l_h_i*1_3_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0.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custom20203930_4*l_h_i*1_3_4"/>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91.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custom20203930_4*l_h_i*1_3_5"/>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92.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custom20203930_4*l_h_i*1_3_6"/>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93.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custom20203930_4*l_h_i*1_3_7"/>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94.xml><?xml version="1.0" encoding="utf-8"?>
<p:tagLst xmlns:p="http://schemas.openxmlformats.org/presentationml/2006/main">
  <p:tag name="PA" val="v5.2.8"/>
  <p:tag name="RESOURCELIBID_SHAPE" val="487664"/>
  <p:tag name="RESOURCELIB_SHAPETYPE" val="4"/>
  <p:tag name="PAMAINTYPE" val="4"/>
  <p:tag name="PATYPE" val="176"/>
  <p:tag name="PASUBTYPE" val="282"/>
  <p:tag name="KSO_WM_UNIT_HIGHLIGHT" val="0"/>
  <p:tag name="KSO_WM_UNIT_COMPATIBLE" val="0"/>
  <p:tag name="KSO_WM_UNIT_DIAGRAM_ISNUMVISUAL" val="0"/>
  <p:tag name="KSO_WM_UNIT_DIAGRAM_ISREFERUNIT" val="0"/>
  <p:tag name="KSO_WM_UNIT_ID" val="custom20203930_4*l_h_i*1_1_5"/>
  <p:tag name="KSO_WM_TEMPLATE_CATEGORY" val="custom"/>
  <p:tag name="KSO_WM_TEMPLATE_INDEX" val="20203930"/>
  <p:tag name="KSO_WM_UNIT_LAYERLEVEL" val="1_1_1"/>
  <p:tag name="KSO_WM_TAG_VERSION" val="1.0"/>
  <p:tag name="KSO_WM_BEAUTIFY_FLAG" val="#wm#"/>
  <p:tag name="KSO_WM_DIAGRAM_GROUP_CODE" val="l1-1"/>
  <p:tag name="KSO_WM_UNIT_TYPE" val="l_h_i"/>
  <p:tag name="KSO_WM_UNIT_INDEX" val="1_1_5"/>
  <p:tag name="KSO_WM_UNIT_FILL_FORE_SCHEMECOLOR_INDEX" val="14"/>
  <p:tag name="KSO_WM_UNIT_FILL_TYPE" val="1"/>
  <p:tag name="KSO_WM_UNIT_USESOURCEFORMAT_APPLY" val="1"/>
  <p:tag name="KSO_WM_UNIT_LINE_FORE_SCHEMECOLOR_INDEX" val="14"/>
  <p:tag name="KSO_WM_UNIT_LINE_FILL_TYPE" val="2"/>
  <p:tag name="KSO_WM_UNIT_TEXT_FILL_FORE_SCHEMECOLOR_INDEX" val="13"/>
  <p:tag name="KSO_WM_UNIT_TEXT_FILL_TYPE" val="1"/>
</p:tagLst>
</file>

<file path=ppt/tags/tag695.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custom20203930_4*l_h_i*1_1_6"/>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96.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custom20203930_4*l_h_i*1_1_7"/>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97.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custom20203930_4*l_h_i*1_1_8"/>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98.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custom20203930_4*l_h_i*1_1_9"/>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699.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custom20203930_4*l_h_i*1_1_10"/>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SLIDE_BACKGROUND_TYPE" val="general"/>
</p:tagLst>
</file>

<file path=ppt/tags/tag70.xml><?xml version="1.0" encoding="utf-8"?>
<p:tagLst xmlns:p="http://schemas.openxmlformats.org/presentationml/2006/main">
  <p:tag name="KSO_WM_UNIT_IGNORE_FIXCOLOR" val="1"/>
  <p:tag name="KSO_WM_UNIT_FILL_FORE_SCHEMECOLOR_INDEX_BRIGHTNESS" val="0"/>
  <p:tag name="KSO_WM_UNIT_FILL_FORE_SCHEMECOLOR_INDEX" val="1"/>
  <p:tag name="KSO_WM_UNIT_FILL_TYPE" val="1"/>
  <p:tag name="KSO_WM_UNIT_TEXT_FILL_FORE_SCHEMECOLOR_INDEX_BRIGHTNESS" val="0"/>
  <p:tag name="KSO_WM_UNIT_TEXT_FILL_FORE_SCHEMECOLOR_INDEX" val="2"/>
  <p:tag name="KSO_WM_UNIT_TEXT_FILL_TYPE" val="1"/>
</p:tagLst>
</file>

<file path=ppt/tags/tag700.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3930_4*l_h_i*1_1_2"/>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701.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custom20203930_4*l_h_i*1_1_3"/>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702.xml><?xml version="1.0" encoding="utf-8"?>
<p:tagLst xmlns:p="http://schemas.openxmlformats.org/presentationml/2006/main">
  <p:tag name="PA" val="v5.2.8"/>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3930_4*l_h_i*1_1_1"/>
  <p:tag name="KSO_WM_TEMPLATE_CATEGORY" val="custom"/>
  <p:tag name="KSO_WM_TEMPLATE_INDEX" val="20203930"/>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7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4*a*1"/>
  <p:tag name="KSO_WM_TEMPLATE_CATEGORY" val="custom"/>
  <p:tag name="KSO_WM_TEMPLATE_INDEX" val="20203930"/>
  <p:tag name="KSO_WM_UNIT_LAYERLEVEL" val="1"/>
  <p:tag name="KSO_WM_TAG_VERSION" val="1.0"/>
  <p:tag name="KSO_WM_BEAUTIFY_FLAG" val="#wm#"/>
  <p:tag name="KSO_WM_UNIT_ISCONTENTSTITLE" val="1"/>
  <p:tag name="KSO_WM_UNIT_NOCLEAR" val="0"/>
  <p:tag name="KSO_WM_UNIT_VALUE" val="3"/>
  <p:tag name="KSO_WM_DIAGRAM_GROUP_CODE" val="l1-1"/>
  <p:tag name="KSO_WM_UNIT_TYPE" val="a"/>
  <p:tag name="KSO_WM_UNIT_INDEX" val="1"/>
  <p:tag name="KSO_WM_UNIT_PRESET_TEXT" val="目录"/>
  <p:tag name="KSO_WM_UNIT_TEXT_FILL_FORE_SCHEMECOLOR_INDEX" val="14"/>
  <p:tag name="KSO_WM_UNIT_TEXT_FILL_TYPE" val="1"/>
  <p:tag name="KSO_WM_UNIT_USESOURCEFORMAT_APPLY" val="1"/>
  <p:tag name="KSO_WM_UNIT_ISNUMDGMTITLE" val="0"/>
</p:tagLst>
</file>

<file path=ppt/tags/tag704.xml><?xml version="1.0" encoding="utf-8"?>
<p:tagLst xmlns:p="http://schemas.openxmlformats.org/presentationml/2006/main">
  <p:tag name="KSO_WM_SLIDE_ID" val="custom20203930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930"/>
  <p:tag name="KSO_WM_SLIDE_LAYOUT" val="a_b_l"/>
  <p:tag name="KSO_WM_SLIDE_LAYOUT_CNT" val="1_1_1"/>
  <p:tag name="KSO_WM_SLIDE_TYPE" val="contents"/>
  <p:tag name="KSO_WM_SLIDE_SUBTYPE" val="diag"/>
  <p:tag name="KSO_WM_SPECIAL_SOURCE" val="bdnull"/>
</p:tagLst>
</file>

<file path=ppt/tags/tag705.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20_7*a*1"/>
  <p:tag name="KSO_WM_TEMPLATE_CATEGORY" val="custom"/>
  <p:tag name="KSO_WM_TEMPLATE_INDEX" val="20202620"/>
  <p:tag name="KSO_WM_UNIT_LAYERLEVEL" val="1"/>
  <p:tag name="KSO_WM_TAG_VERSION" val="1.0"/>
  <p:tag name="KSO_WM_BEAUTIFY_FLAG" val="#wm#"/>
  <p:tag name="KSO_WM_UNIT_PRESET_TEXT" val="单击此处添加标题"/>
  <p:tag name="KSO_WM_UNIT_TEXT_FILL_FORE_SCHEMECOLOR_INDEX_BRIGHTNESS" val="0.15"/>
  <p:tag name="KSO_WM_UNIT_TEXT_FILL_FORE_SCHEMECOLOR_INDEX" val="13"/>
  <p:tag name="KSO_WM_UNIT_TEXT_FILL_TYPE" val="1"/>
</p:tagLst>
</file>

<file path=ppt/tags/tag706.xml><?xml version="1.0" encoding="utf-8"?>
<p:tagLst xmlns:p="http://schemas.openxmlformats.org/presentationml/2006/main">
  <p:tag name="KSO_WM_BEAUTIFY_FLAG" val="#wm#"/>
  <p:tag name="KSO_WM_TEMPLATE_CATEGORY" val="custom"/>
  <p:tag name="KSO_WM_TEMPLATE_INDEX" val="20202620"/>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20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BK_DARK_LIGHT" val="2"/>
  <p:tag name="KSO_WM_SLIDE_BACKGROUND_TYPE" val="general"/>
  <p:tag name="KSO_WM_SLIDE_SUPPORT_FEATURE_TYPE" val="0"/>
  <p:tag name="KSO_WM_TEMPLATE_ASSEMBLE_XID" val="5f07ce3b8050c250ba63f0a5"/>
  <p:tag name="KSO_WM_TEMPLATE_ASSEMBLE_GROUPID" val="5efb3675c9a2f50afb510a11"/>
  <p:tag name="KSO_WM_SPECIAL_SOURCE" val="bdnull"/>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KSO_WM_UNIT_TYPE" val="i"/>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KSO_WM_UNIT_TYPE" val="i"/>
</p:tagLst>
</file>

<file path=ppt/tags/tag709.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13673_1*a*1"/>
  <p:tag name="KSO_WM_TEMPLATE_CATEGORY" val="diagram"/>
  <p:tag name="KSO_WM_TEMPLATE_INDEX" val="20213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37919134acb4a51bbcb8f9b6695098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cb75ab1854554ce1b4f35158b54f7333"/>
  <p:tag name="KSO_WM_UNIT_TEXT_FILL_FORE_SCHEMECOLOR_INDEX_BRIGHTNESS" val="0"/>
  <p:tag name="KSO_WM_UNIT_TEXT_FILL_FORE_SCHEMECOLOR_INDEX" val="13"/>
  <p:tag name="KSO_WM_UNIT_TEXT_FILL_TYPE" val="1"/>
  <p:tag name="KSO_WM_TEMPLATE_ASSEMBLE_XID" val="60656eb54054ed1e2fb7fe8f"/>
  <p:tag name="KSO_WM_TEMPLATE_ASSEMBLE_GROUPID" val="60656eb54054ed1e2fb7fe8f"/>
</p:tagLst>
</file>

<file path=ppt/tags/tag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673_1*f*1"/>
  <p:tag name="KSO_WM_TEMPLATE_CATEGORY" val="diagram"/>
  <p:tag name="KSO_WM_TEMPLATE_INDEX" val="20213673"/>
  <p:tag name="KSO_WM_UNIT_LAYERLEVEL" val="1"/>
  <p:tag name="KSO_WM_TAG_VERSION" val="1.0"/>
  <p:tag name="KSO_WM_BEAUTIFY_FLAG" val="#wm#"/>
  <p:tag name="KSO_WM_UNIT_DEFAULT_FONT" val="14;20;2"/>
  <p:tag name="KSO_WM_UNIT_BLOCK" val="0"/>
  <p:tag name="KSO_WM_UNIT_VALUE" val="225"/>
  <p:tag name="KSO_WM_UNIT_SHOW_EDIT_AREA_INDICATION" val="1"/>
  <p:tag name="KSO_WM_CHIP_GROUPID" val="5e6b05596848fb12bee65ac8"/>
  <p:tag name="KSO_WM_CHIP_XID" val="5e6b05596848fb12bee65aca"/>
  <p:tag name="KSO_WM_UNIT_DEC_AREA_ID" val="c5974a3a47a7438db28ffdaeb587b99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b0899fbad14fb9990a409e9b2989d8"/>
  <p:tag name="KSO_WM_UNIT_SUPPORT_UNIT_TYPE" val="[&quot;d&quot;,&quot;β&quot;,&quot;θ&quot;]"/>
  <p:tag name="KSO_WM_UNIT_TEXT_FILL_FORE_SCHEMECOLOR_INDEX_BRIGHTNESS" val="0.25"/>
  <p:tag name="KSO_WM_UNIT_TEXT_FILL_FORE_SCHEMECOLOR_INDEX" val="13"/>
  <p:tag name="KSO_WM_UNIT_TEXT_FILL_TYPE" val="1"/>
  <p:tag name="KSO_WM_TEMPLATE_ASSEMBLE_XID" val="60656eb54054ed1e2fb7fe8f"/>
  <p:tag name="KSO_WM_TEMPLATE_ASSEMBLE_GROUPID" val="60656eb54054ed1e2fb7fe8f"/>
</p:tagLst>
</file>

<file path=ppt/tags/tag7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wm#"/>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7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673_1*i*2"/>
  <p:tag name="KSO_WM_TEMPLATE_CATEGORY" val="diagram"/>
  <p:tag name="KSO_WM_TEMPLATE_INDEX" val="20213673"/>
  <p:tag name="KSO_WM_UNIT_LAYERLEVEL" val="1"/>
  <p:tag name="KSO_WM_TAG_VERSION" val="1.0"/>
  <p:tag name="KSO_WM_BEAUTIFY_FLAG" val="#wm#"/>
  <p:tag name="KSO_WM_UNIT_BLOCK" val="0"/>
  <p:tag name="KSO_WM_UNIT_SM_LIMIT_TYPE" val="0"/>
  <p:tag name="KSO_WM_UNIT_DEC_AREA_ID" val="f8361c95c6a14706b337364fb1f6f01e"/>
  <p:tag name="KSO_WM_UNIT_DECORATE_INFO" val="{&quot;DecorateInfoH&quot;:{&quot;IsAbs&quot;:true},&quot;DecorateInfoW&quot;:{&quot;IsAbs&quot;:true},&quot;DecorateInfoX&quot;:{&quot;IsAbs&quot;:true,&quot;Pos&quot;:0},&quot;DecorateInfoY&quot;:{&quot;IsAbs&quot;:true,&quot;Pos&quot;:0},&quot;ReferentInfo&quot;:{&quot;Id&quot;:&quot;c5974a3a47a7438db28ffdaeb587b99c&quot;,&quot;X&quot;:{&quot;Pos&quot;:2},&quot;Y&quot;:{&quot;Pos&quot;:0}},&quot;whChangeMode&quot;:0}"/>
  <p:tag name="KSO_WM_CHIP_GROUPID" val="5f5ee1ca4d6848d78f644aed"/>
  <p:tag name="KSO_WM_CHIP_XID" val="5f69675b553136823a5e61e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6eb54054ed1e2fb7fe8f"/>
  <p:tag name="KSO_WM_TEMPLATE_ASSEMBLE_GROUPID" val="60656eb54054ed1e2fb7fe8f"/>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673_1*i*3"/>
  <p:tag name="KSO_WM_TEMPLATE_CATEGORY" val="diagram"/>
  <p:tag name="KSO_WM_TEMPLATE_INDEX" val="20213673"/>
  <p:tag name="KSO_WM_UNIT_LAYERLEVEL" val="1"/>
  <p:tag name="KSO_WM_TAG_VERSION" val="1.0"/>
  <p:tag name="KSO_WM_BEAUTIFY_FLAG" val="#wm#"/>
  <p:tag name="KSO_WM_UNIT_BLOCK" val="0"/>
  <p:tag name="KSO_WM_UNIT_SM_LIMIT_TYPE" val="0"/>
  <p:tag name="KSO_WM_UNIT_DEC_AREA_ID" val="78eaa76c012f411782417439eb047a85"/>
  <p:tag name="KSO_WM_UNIT_DECORATE_INFO" val="{&quot;DecorateInfoH&quot;:{&quot;IsAbs&quot;:true},&quot;DecorateInfoW&quot;:{&quot;IsAbs&quot;:true},&quot;DecorateInfoX&quot;:{&quot;IsAbs&quot;:true,&quot;Pos&quot;:2},&quot;DecorateInfoY&quot;:{&quot;IsAbs&quot;:true,&quot;Pos&quot;:2},&quot;ReferentInfo&quot;:{&quot;Id&quot;:&quot;c5974a3a47a7438db28ffdaeb587b99c&quot;,&quot;X&quot;:{&quot;Pos&quot;:0},&quot;Y&quot;:{&quot;Pos&quot;:2}},&quot;whChangeMode&quot;:0}"/>
  <p:tag name="KSO_WM_CHIP_GROUPID" val="5f5ee1ca4d6848d78f644aed"/>
  <p:tag name="KSO_WM_CHIP_XID" val="5f69675b553136823a5e61e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
  <p:tag name="KSO_WM_TEMPLATE_ASSEMBLE_XID" val="60656eb54054ed1e2fb7fe8f"/>
  <p:tag name="KSO_WM_TEMPLATE_ASSEMBLE_GROUPID" val="60656eb54054ed1e2fb7fe8f"/>
</p:tagLst>
</file>

<file path=ppt/tags/tag714.xml><?xml version="1.0" encoding="utf-8"?>
<p:tagLst xmlns:p="http://schemas.openxmlformats.org/presentationml/2006/main">
  <p:tag name="KSO_WM_SLIDE_ID" val="diagram2021367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20"/>
  <p:tag name="KSO_WM_SLIDE_POSITION" val="47*48"/>
  <p:tag name="KSO_WM_TAG_VERSION" val="1.0"/>
  <p:tag name="KSO_WM_BEAUTIFY_FLAG" val="#wm#"/>
  <p:tag name="KSO_WM_TEMPLATE_CATEGORY" val="diagram"/>
  <p:tag name="KSO_WM_TEMPLATE_INDEX" val="20213673"/>
  <p:tag name="KSO_WM_SLIDE_LAYOUT" val="a_f"/>
  <p:tag name="KSO_WM_SLIDE_LAYOUT_CNT" val="1_1"/>
  <p:tag name="KSO_WM_SLIDE_CAN_ADD_NAVIGATION" val="1"/>
  <p:tag name="KSO_WM_SLIDE_BACKGROUND" val="[&quot;general&quot;]"/>
  <p:tag name="KSO_WM_SLIDE_RATIO" val="1.777778"/>
  <p:tag name="KSO_WM_SLIDE_LAYOUTTYPE" val="navigation"/>
  <p:tag name="KSO_WM_SLIDE_BACKGROUND_TYPE" val="general"/>
  <p:tag name="KSO_WM_SLIDE_BK_DARK_LIGHT" val="1"/>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t&quot;,&quot;text_direction&quot;:&quot;horizontal&quot;,&quot;support_big_font&quot;:false,&quot;picture_toward&quot;:0,&quot;picture_dockside&quot;:[],&quot;fill_id&quot;:&quot;f4e552a498f24ec88a7a49012f3332fe&quot;,&quot;fill_align&quot;:&quot;ct&quot;,&quot;chip_types&quot;:[&quot;header&quot;]},{&quot;text_align&quot;:&quot;lm&quot;,&quot;text_direction&quot;:&quot;horizontal&quot;,&quot;support_features&quot;:[&quot;collage&quot;],&quot;support_big_font&quot;:false,&quot;picture_toward&quot;:0,&quot;picture_dockside&quot;:[],&quot;fill_id&quot;:&quot;174da224636a4d3fbb0d51f2ce0d7c1d&quot;,&quot;fill_align&quot;:&quot;cm&quot;,&quot;chip_types&quot;:[&quot;pictext&quot;,&quot;text&quot;,&quot;picture&quot;,&quot;table&quot;,&quot;video&quot;]}]]"/>
  <p:tag name="KSO_WM_CHIP_GROUPID" val="5f5ee1ca4d6848d78f644aed"/>
  <p:tag name="KSO_WM_CHIP_XID" val="5f69675b553136823a5e61e2"/>
  <p:tag name="FIXED_XID_TMP" val="5f5ee1ca4d6848d78f644aed"/>
  <p:tag name="KSO_WM_CHIP_DECFILLPROP" val="[]"/>
  <p:tag name="KSO_WM_SLIDE_SUPPORT_FEATURE_TYPE" val="0"/>
  <p:tag name="KSO_WM_TEMPLATE_ASSEMBLE_XID" val="60656eb54054ed1e2fb7fe8f"/>
  <p:tag name="KSO_WM_TEMPLATE_ASSEMBLE_GROUPID" val="60656eb54054ed1e2fb7fe8f"/>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1-04-01T15:14:58&quot;,&quot;maxSize&quot;:{&quot;size1&quot;:31.1},&quot;minSize&quot;:{&quot;size1&quot;:20},&quot;normalSize&quot;:{&quot;size1&quot;:20.00018518518518},&quot;subLayout&quot;:[{&quot;id&quot;:&quot;2021-04-01T15:14:58&quot;,&quot;margin&quot;:{&quot;bottom&quot;:0.21199998259544373,&quot;left&quot;:1.6929999589920044,&quot;right&quot;:1.6929999589920044,&quot;top&quot;:1.6929999589920044},&quot;type&quot;:0},{&quot;id&quot;:&quot;2021-04-01T15:14:58&quot;,&quot;margin&quot;:{&quot;bottom&quot;:2.117000102996826,&quot;left&quot;:5.502999782562256,&quot;right&quot;:5.502999782562256,&quot;top&quot;:1.6929999589920044},&quot;type&quot;:0}],&quot;type&quot;:0}"/>
  <p:tag name="KSO_WM_SPECIAL_SOURCE" val="bdnull"/>
</p:tagLst>
</file>

<file path=ppt/tags/tag7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KSO_WM_UNIT_TYPE" val="i"/>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KSO_WM_UNIT_TYPE" val="i"/>
</p:tagLst>
</file>

<file path=ppt/tags/tag71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7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9466_1*l_h_i*1_1_1"/>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3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7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19466_1*l_h_i*1_1_3"/>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9466_1*l_h_f*1_1_1"/>
  <p:tag name="KSO_WM_TEMPLATE_CATEGORY" val="diagram"/>
  <p:tag name="KSO_WM_TEMPLATE_INDEX" val="20219466"/>
  <p:tag name="KSO_WM_UNIT_LAYERLEVEL" val="1_1_1"/>
  <p:tag name="KSO_WM_TAG_VERSION" val="1.0"/>
  <p:tag name="KSO_WM_BEAUTIFY_FLAG" val="#wm#"/>
  <p:tag name="KSO_WM_UNIT_PRESET_TEXT" val="单击此处添加正文，文字是您思想的提炼，请尽量言简意赅地阐述观点。"/>
  <p:tag name="KSO_WM_CHIP_GROUPID" val="60bee48d4a63c72506fbd491"/>
  <p:tag name="KSO_WM_CHIP_XID" val="60bee48d4a63c72506fbd492"/>
  <p:tag name="KSO_WM_ASSEMBLE_CHIP_INDEX" val="619148e738e84874aa3aabdc927cc645"/>
  <p:tag name="KSO_WM_UNIT_VALUE" val="36"/>
  <p:tag name="KSO_WM_UNIT_TEXT_FILL_FORE_SCHEMECOLOR_INDEX_BRIGHTNESS" val="0"/>
  <p:tag name="KSO_WM_UNIT_TEXT_FILL_FORE_SCHEMECOLOR_INDEX" val="14"/>
  <p:tag name="KSO_WM_UNIT_TEXT_FILL_TYPE" val="1"/>
  <p:tag name="KSO_WM_UNIT_USESOURCEFORMAT_APPLY" val="0"/>
</p:tagLst>
</file>

<file path=ppt/tags/tag7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19466_1*l_h_i*1_1_2"/>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2"/>
  <p:tag name="KSO_WM_UNIT_TEXT_FILL_FORE_SCHEMECOLOR_INDEX_BRIGHTNESS" val="0"/>
  <p:tag name="KSO_WM_UNIT_TEXT_FILL_FORE_SCHEMECOLOR_INDEX" val="5"/>
  <p:tag name="KSO_WM_UNIT_TEXT_FILL_TYPE" val="1"/>
  <p:tag name="KSO_WM_UNIT_USESOURCEFORMAT_APPLY" val="0"/>
</p:tagLst>
</file>

<file path=ppt/tags/tag7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9466_1*l_h_i*1_2_1"/>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3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7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9466_1*l_h_i*1_2_3"/>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7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9466_1*l_h_f*1_2_1"/>
  <p:tag name="KSO_WM_TEMPLATE_CATEGORY" val="diagram"/>
  <p:tag name="KSO_WM_TEMPLATE_INDEX" val="20219466"/>
  <p:tag name="KSO_WM_UNIT_LAYERLEVEL" val="1_1_1"/>
  <p:tag name="KSO_WM_TAG_VERSION" val="1.0"/>
  <p:tag name="KSO_WM_BEAUTIFY_FLAG" val="#wm#"/>
  <p:tag name="KSO_WM_UNIT_PRESET_TEXT" val="单击此处输入你的正文，准确理解您传达的信息"/>
  <p:tag name="KSO_WM_CHIP_GROUPID" val="60bee48d4a63c72506fbd491"/>
  <p:tag name="KSO_WM_CHIP_XID" val="60bee48d4a63c72506fbd492"/>
  <p:tag name="KSO_WM_ASSEMBLE_CHIP_INDEX" val="619148e738e84874aa3aabdc927cc645"/>
  <p:tag name="KSO_WM_UNIT_VALUE" val="36"/>
  <p:tag name="KSO_WM_UNIT_TEXT_FILL_FORE_SCHEMECOLOR_INDEX_BRIGHTNESS" val="0"/>
  <p:tag name="KSO_WM_UNIT_TEXT_FILL_FORE_SCHEMECOLOR_INDEX" val="14"/>
  <p:tag name="KSO_WM_UNIT_TEXT_FILL_TYPE" val="1"/>
  <p:tag name="KSO_WM_UNIT_USESOURCEFORMAT_APPLY" val="0"/>
</p:tagLst>
</file>

<file path=ppt/tags/tag7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19466_1*l_h_i*1_2_2"/>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2"/>
  <p:tag name="KSO_WM_UNIT_TEXT_FILL_FORE_SCHEMECOLOR_INDEX_BRIGHTNESS" val="0"/>
  <p:tag name="KSO_WM_UNIT_TEXT_FILL_FORE_SCHEMECOLOR_INDEX" val="5"/>
  <p:tag name="KSO_WM_UNIT_TEXT_FILL_TYPE" val="1"/>
  <p:tag name="KSO_WM_UNIT_USESOURCEFORMAT_APPLY" val="0"/>
</p:tagLst>
</file>

<file path=ppt/tags/tag726.xml><?xml version="1.0" encoding="utf-8"?>
<p:tagLst xmlns:p="http://schemas.openxmlformats.org/presentationml/2006/main">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BEAUTIFY_FLAG" val="#wm#"/>
  <p:tag name="KSO_WM_TEMPLATE_CATEGORY" val="diagram"/>
  <p:tag name="KSO_WM_TEMPLATE_INDEX" val="20229659"/>
  <p:tag name="KSO_WM_SLIDE_LAYOUT" val="a_d"/>
  <p:tag name="KSO_WM_SLIDE_LAYOUT_CNT" val="1_1"/>
  <p:tag name="KSO_WM_SLIDE_CAN_ADD_NAVIGATION" val="1"/>
  <p:tag name="KSO_WM_SLIDE_BACKGROUND" val="[&quot;general&quot;]"/>
  <p:tag name="KSO_WM_SLIDE_RATIO" val="1.777778"/>
  <p:tag name="KSO_WM_SLIDE_LAYOUTTYPE" val="navigation"/>
  <p:tag name="KSO_WM_SLIDE_BACKGROUND_TYPE" val="general"/>
  <p:tag name="KSO_WM_SLIDE_BK_DARK_LIGHT" val="1"/>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SUPPORT_FEATURE_TYPE" val="3"/>
  <p:tag name="KSO_WM_TEMPLATE_ASSEMBLE_XID" val="639aeb060c9383becde692eb"/>
  <p:tag name="KSO_WM_TEMPLATE_ASSEMBLE_GROUPID" val="639aeb060c9383becde692eb"/>
  <p:tag name="KSO_WM_SPECIAL_SOURCE" val="bdnull"/>
</p:tagLst>
</file>

<file path=ppt/tags/tag7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11*a*1"/>
  <p:tag name="KSO_WM_TEMPLATE_CATEGORY" val="custom"/>
  <p:tag name="KSO_WM_TEMPLATE_INDEX" val="20203930"/>
  <p:tag name="KSO_WM_UNIT_LAYERLEVEL" val="1"/>
  <p:tag name="KSO_WM_TAG_VERSION" val="1.0"/>
  <p:tag name="KSO_WM_BEAUTIFY_FLAG" val="#wm#"/>
  <p:tag name="KSO_WM_UNIT_ISCONTENTSTITLE" val="0"/>
  <p:tag name="KSO_WM_UNIT_PRESET_TEXT" val="单击此处添加标题"/>
  <p:tag name="KSO_WM_UNIT_NOCLEAR" val="0"/>
  <p:tag name="KSO_WM_UNIT_VALUE" val="26"/>
  <p:tag name="KSO_WM_UNIT_TYPE" val="a"/>
  <p:tag name="KSO_WM_UNIT_INDEX" val="1"/>
  <p:tag name="KSO_WM_UNIT_ISNUMDGMTITLE" val="0"/>
</p:tagLst>
</file>

<file path=ppt/tags/tag72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BTNRECT" val="9600*5454*0*0"/>
</p:tagLst>
</file>

<file path=ppt/tags/tag729.xml><?xml version="1.0" encoding="utf-8"?>
<p:tagLst xmlns:p="http://schemas.openxmlformats.org/presentationml/2006/main">
  <p:tag name="KSO_WM_SLIDE_ID" val="custom20203930_11"/>
  <p:tag name="KSO_WM_TEMPLATE_SUBCATEGORY" val="0"/>
  <p:tag name="KSO_WM_TEMPLATE_MASTER_TYPE" val="1"/>
  <p:tag name="KSO_WM_TEMPLATE_COLOR_TYPE" val="1"/>
  <p:tag name="KSO_WM_SLIDE_ITEM_CNT" val="0"/>
  <p:tag name="KSO_WM_SLIDE_INDEX" val="11"/>
  <p:tag name="KSO_WM_TAG_VERSION" val="1.0"/>
  <p:tag name="KSO_WM_BEAUTIFY_FLAG" val="#wm#"/>
  <p:tag name="KSO_WM_TEMPLATE_CATEGORY" val="custom"/>
  <p:tag name="KSO_WM_TEMPLATE_INDEX" val="20203930"/>
  <p:tag name="KSO_WM_SLIDE_TYPE" val="text"/>
  <p:tag name="KSO_WM_SLIDE_SUBTYPE" val="picTxt"/>
  <p:tag name="KSO_WM_SLIDE_SIZE" val="864*430"/>
  <p:tag name="KSO_WM_SLIDE_POSITION" val="48*61"/>
  <p:tag name="KSO_WM_SLIDE_LAYOUT" val="a_d_f"/>
  <p:tag name="KSO_WM_SLIDE_LAYOUT_CNT" val="1_1_1"/>
  <p:tag name="KSO_WM_SPECIAL_SOURCE" val="bdnull"/>
</p:tagLst>
</file>

<file path=ppt/tags/tag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20_7*a*1"/>
  <p:tag name="KSO_WM_TEMPLATE_CATEGORY" val="custom"/>
  <p:tag name="KSO_WM_TEMPLATE_INDEX" val="20202620"/>
  <p:tag name="KSO_WM_UNIT_LAYERLEVEL" val="1"/>
  <p:tag name="KSO_WM_TAG_VERSION" val="1.0"/>
  <p:tag name="KSO_WM_BEAUTIFY_FLAG" val="#wm#"/>
  <p:tag name="KSO_WM_UNIT_PRESET_TEXT" val="单击此处添加标题"/>
  <p:tag name="KSO_WM_UNIT_TEXT_FILL_FORE_SCHEMECOLOR_INDEX_BRIGHTNESS" val="0.15"/>
  <p:tag name="KSO_WM_UNIT_TEXT_FILL_FORE_SCHEMECOLOR_INDEX" val="13"/>
  <p:tag name="KSO_WM_UNIT_TEXT_FILL_TYPE" val="1"/>
</p:tagLst>
</file>

<file path=ppt/tags/tag731.xml><?xml version="1.0" encoding="utf-8"?>
<p:tagLst xmlns:p="http://schemas.openxmlformats.org/presentationml/2006/main">
  <p:tag name="KSO_WM_BEAUTIFY_FLAG" val="#wm#"/>
  <p:tag name="KSO_WM_TEMPLATE_CATEGORY" val="custom"/>
  <p:tag name="KSO_WM_TEMPLATE_INDEX" val="20202620"/>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20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BK_DARK_LIGHT" val="2"/>
  <p:tag name="KSO_WM_SLIDE_BACKGROUND_TYPE" val="general"/>
  <p:tag name="KSO_WM_SLIDE_SUPPORT_FEATURE_TYPE" val="0"/>
  <p:tag name="KSO_WM_TEMPLATE_ASSEMBLE_XID" val="5f07ce3b8050c250ba63f0a5"/>
  <p:tag name="KSO_WM_TEMPLATE_ASSEMBLE_GROUPID" val="5efb3675c9a2f50afb510a11"/>
  <p:tag name="KSO_WM_SPECIAL_SOURCE" val="bdnull"/>
</p:tagLst>
</file>

<file path=ppt/tags/tag7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KSO_WM_UNIT_TYPE" val="i"/>
</p:tagLst>
</file>

<file path=ppt/tags/tag7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KSO_WM_UNIT_TYPE" val="i"/>
</p:tagLst>
</file>

<file path=ppt/tags/tag734.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7110_1*a*1"/>
  <p:tag name="KSO_WM_TEMPLATE_CATEGORY" val="diagram"/>
  <p:tag name="KSO_WM_TEMPLATE_INDEX" val="2021711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6468faaa1d34a06b9a7e82560e43b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edad87e30b4c1d801efe0441f09418"/>
  <p:tag name="KSO_WM_UNIT_TEXT_FILL_FORE_SCHEMECOLOR_INDEX_BRIGHTNESS" val="0"/>
  <p:tag name="KSO_WM_UNIT_TEXT_FILL_FORE_SCHEMECOLOR_INDEX" val="13"/>
  <p:tag name="KSO_WM_UNIT_TEXT_FILL_TYPE" val="1"/>
  <p:tag name="KSO_WM_TEMPLATE_ASSEMBLE_XID" val="6065706a4054ed1e2fb814f8"/>
  <p:tag name="KSO_WM_TEMPLATE_ASSEMBLE_GROUPID" val="6065706a4054ed1e2fb814f8"/>
</p:tagLst>
</file>

<file path=ppt/tags/tag7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777_1*l_h_i*1_1_1"/>
  <p:tag name="KSO_WM_TEMPLATE_CATEGORY" val="diagram"/>
  <p:tag name="KSO_WM_TEMPLATE_INDEX" val="2022877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7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77_1*l_h_i*1_1_2"/>
  <p:tag name="KSO_WM_TEMPLATE_CATEGORY" val="diagram"/>
  <p:tag name="KSO_WM_TEMPLATE_INDEX" val="2022877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USESOURCEFORMAT_APPLY" val="0"/>
</p:tagLst>
</file>

<file path=ppt/tags/tag737.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77_1*l_h_f*1_1_1"/>
  <p:tag name="KSO_WM_TEMPLATE_CATEGORY" val="diagram"/>
  <p:tag name="KSO_WM_TEMPLATE_INDEX" val="20228777"/>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0"/>
</p:tagLst>
</file>

<file path=ppt/tags/tag7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77_1*l_h_i*1_2_1"/>
  <p:tag name="KSO_WM_TEMPLATE_CATEGORY" val="diagram"/>
  <p:tag name="KSO_WM_TEMPLATE_INDEX" val="20228777"/>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739.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77_1*l_h_f*1_2_1"/>
  <p:tag name="KSO_WM_TEMPLATE_CATEGORY" val="diagram"/>
  <p:tag name="KSO_WM_TEMPLATE_INDEX" val="20228777"/>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0"/>
</p:tagLst>
</file>

<file path=ppt/tags/tag74.xml><?xml version="1.0" encoding="utf-8"?>
<p:tagLst xmlns:p="http://schemas.openxmlformats.org/presentationml/2006/main">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UNIT_TYPE" val="b"/>
  <p:tag name="KSO_WM_UNIT_INDEX" val="1"/>
  <p:tag name="KSO_WM_UNIT_ID" val="custom20208839_1*b*1"/>
  <p:tag name="KSO_WM_TEMPLATE_CATEGORY" val="custom"/>
  <p:tag name="KSO_WM_TEMPLATE_INDEX" val="20208839"/>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e0bb7a57fd7a47968692674326759669"/>
  <p:tag name="KSO_WM_CHIP_GROUPID" val="5ebe02890ac41c4a0a525572"/>
  <p:tag name="KSO_WM_CHIP_XID" val="5ebe02890ac41c4a0a525573"/>
  <p:tag name="KSO_WM_ASSEMBLE_CHIP_INDEX" val="0d7e8f2118dd44af9ab980a3bfc01142"/>
  <p:tag name="KSO_WM_UNIT_TEXT_FILL_FORE_SCHEMECOLOR_INDEX_BRIGHTNESS" val="0.35"/>
  <p:tag name="KSO_WM_UNIT_TEXT_FILL_FORE_SCHEMECOLOR_INDEX" val="13"/>
  <p:tag name="KSO_WM_UNIT_TEXT_FILL_TYPE" val="1"/>
  <p:tag name="KSO_WM_TEMPLATE_ASSEMBLE_XID" val="5f07ce3b8050c250ba63f057"/>
  <p:tag name="KSO_WM_TEMPLATE_ASSEMBLE_GROUPID" val="5efb3675c9a2f50afb510a11"/>
</p:tagLst>
</file>

<file path=ppt/tags/tag7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77_1*l_h_i*1_2_2"/>
  <p:tag name="KSO_WM_TEMPLATE_CATEGORY" val="diagram"/>
  <p:tag name="KSO_WM_TEMPLATE_INDEX" val="20228777"/>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SHADOW_SCHEMECOLOR_INDEX_BRIGHTNESS" val="0"/>
  <p:tag name="KSO_WM_UNIT_SHADOW_SCHEMECOLOR_INDEX" val="9"/>
  <p:tag name="KSO_WM_UNIT_TEXT_FILL_FORE_SCHEMECOLOR_INDEX_BRIGHTNESS" val="0"/>
  <p:tag name="KSO_WM_UNIT_TEXT_FILL_FORE_SCHEMECOLOR_INDEX" val="2"/>
  <p:tag name="KSO_WM_UNIT_TEXT_FILL_TYPE" val="1"/>
  <p:tag name="KSO_WM_UNIT_USESOURCEFORMAT_APPLY" val="0"/>
</p:tagLst>
</file>

<file path=ppt/tags/tag7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10_1*i*1"/>
  <p:tag name="KSO_WM_TEMPLATE_CATEGORY" val="diagram"/>
  <p:tag name="KSO_WM_TEMPLATE_INDEX" val="20217110"/>
  <p:tag name="KSO_WM_UNIT_LAYERLEVEL" val="1"/>
  <p:tag name="KSO_WM_TAG_VERSION" val="1.0"/>
  <p:tag name="KSO_WM_BEAUTIFY_FLAG" val="#wm#"/>
  <p:tag name="KSO_WM_UNIT_BLOCK" val="0"/>
  <p:tag name="KSO_WM_UNIT_SM_LIMIT_TYPE" val="2"/>
  <p:tag name="KSO_WM_UNIT_DEC_AREA_ID" val="febec62ec89d4fae899d9e38d57c0f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10_1*i*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10_1*i*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10_1*i*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110_1*i*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110_1*i*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7110_1*i*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7110_1*i*8"/>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7110_1*i*9"/>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5.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8839_1*a*1"/>
  <p:tag name="KSO_WM_TEMPLATE_CATEGORY" val="custom"/>
  <p:tag name="KSO_WM_TEMPLATE_INDEX" val="20208839"/>
  <p:tag name="KSO_WM_UNIT_LAYERLEVEL" val="1"/>
  <p:tag name="KSO_WM_TAG_VERSION" val="1.0"/>
  <p:tag name="KSO_WM_BEAUTIFY_FLAG" val="#wm#"/>
  <p:tag name="KSO_WM_UNIT_PRESET_TEXT" val="谢谢观看"/>
  <p:tag name="KSO_WM_UNIT_DEFAULT_FONT" val="66;81;4"/>
  <p:tag name="KSO_WM_UNIT_BLOCK" val="0"/>
  <p:tag name="KSO_WM_UNIT_DEC_AREA_ID" val="7e54891598534fc1967f2d962807a869"/>
  <p:tag name="KSO_WM_CHIP_GROUPID" val="5ebe02890ac41c4a0a525572"/>
  <p:tag name="KSO_WM_CHIP_XID" val="5ebe02890ac41c4a0a525573"/>
  <p:tag name="KSO_WM_ASSEMBLE_CHIP_INDEX" val="0d7e8f2118dd44af9ab980a3bfc01142"/>
  <p:tag name="KSO_WM_UNIT_TEXT_FILL_FORE_SCHEMECOLOR_INDEX_BRIGHTNESS" val="0.15"/>
  <p:tag name="KSO_WM_UNIT_TEXT_FILL_FORE_SCHEMECOLOR_INDEX" val="13"/>
  <p:tag name="KSO_WM_UNIT_TEXT_FILL_TYPE" val="1"/>
  <p:tag name="KSO_WM_TEMPLATE_ASSEMBLE_XID" val="5f07ce3b8050c250ba63f057"/>
  <p:tag name="KSO_WM_TEMPLATE_ASSEMBLE_GROUPID" val="5efb3675c9a2f50afb510a11"/>
</p:tagLst>
</file>

<file path=ppt/tags/tag7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7110_1*i*10"/>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7110_1*i*11"/>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17110_1*i*1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217110_1*i*1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217110_1*i*1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217110_1*i*1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217110_1*i*1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110_1*i*1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77_1*l_h_i*1_2_1"/>
  <p:tag name="KSO_WM_TEMPLATE_CATEGORY" val="diagram"/>
  <p:tag name="KSO_WM_TEMPLATE_INDEX" val="20228777"/>
  <p:tag name="KSO_WM_UNIT_LAYERLEVEL" val="1_1_1"/>
  <p:tag name="KSO_WM_TAG_VERSION" val="1.0"/>
  <p:tag name="KSO_WM_BEAUTIFY_FLAG" val=""/>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759.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77_1*l_h_f*1_2_1"/>
  <p:tag name="KSO_WM_TEMPLATE_CATEGORY" val="diagram"/>
  <p:tag name="KSO_WM_TEMPLATE_INDEX" val="20228777"/>
  <p:tag name="KSO_WM_UNIT_LAYERLEVEL" val="1_1_1"/>
  <p:tag name="KSO_WM_TAG_VERSION" val="1.0"/>
  <p:tag name="KSO_WM_BEAUTIFY_FLAG" val=""/>
  <p:tag name="KSO_WM_UNIT_TEXT_FILL_FORE_SCHEMECOLOR_INDEX_BRIGHTNESS" val="0"/>
  <p:tag name="KSO_WM_UNIT_TEXT_FILL_FORE_SCHEMECOLOR_INDEX" val="13"/>
  <p:tag name="KSO_WM_UNIT_TEXT_FILL_TYPE" val="1"/>
  <p:tag name="KSO_WM_UNIT_USESOURCEFORMAT_APPLY" val="0"/>
</p:tagLst>
</file>

<file path=ppt/tags/tag76.xml><?xml version="1.0" encoding="utf-8"?>
<p:tagLst xmlns:p="http://schemas.openxmlformats.org/presentationml/2006/main">
  <p:tag name="KSO_WM_SLIDE_BACKGROUND_TYPE" val="general"/>
</p:tagLst>
</file>

<file path=ppt/tags/tag7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77_1*l_h_i*1_2_2"/>
  <p:tag name="KSO_WM_TEMPLATE_CATEGORY" val="diagram"/>
  <p:tag name="KSO_WM_TEMPLATE_INDEX" val="20228777"/>
  <p:tag name="KSO_WM_UNIT_LAYERLEVEL" val="1_1_1"/>
  <p:tag name="KSO_WM_TAG_VERSION" val="1.0"/>
  <p:tag name="KSO_WM_BEAUTIFY_FLAG" val=""/>
  <p:tag name="KSO_WM_UNIT_FILL_FORE_SCHEMECOLOR_INDEX_BRIGHTNESS" val="0"/>
  <p:tag name="KSO_WM_UNIT_FILL_FORE_SCHEMECOLOR_INDEX" val="9"/>
  <p:tag name="KSO_WM_UNIT_FILL_TYPE" val="1"/>
  <p:tag name="KSO_WM_UNIT_SHADOW_SCHEMECOLOR_INDEX_BRIGHTNESS" val="0"/>
  <p:tag name="KSO_WM_UNIT_SHADOW_SCHEMECOLOR_INDEX" val="9"/>
  <p:tag name="KSO_WM_UNIT_TEXT_FILL_FORE_SCHEMECOLOR_INDEX_BRIGHTNESS" val="0"/>
  <p:tag name="KSO_WM_UNIT_TEXT_FILL_FORE_SCHEMECOLOR_INDEX" val="2"/>
  <p:tag name="KSO_WM_UNIT_TEXT_FILL_TYPE" val="1"/>
  <p:tag name="KSO_WM_UNIT_USESOURCEFORMAT_APPLY" val="0"/>
</p:tagLst>
</file>

<file path=ppt/tags/tag761.xml><?xml version="1.0" encoding="utf-8"?>
<p:tagLst xmlns:p="http://schemas.openxmlformats.org/presentationml/2006/main">
  <p:tag name="KSO_WM_SLIDE_ID" val="diagram2021711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68"/>
  <p:tag name="KSO_WM_SLIDE_POSITION" val="36*36"/>
  <p:tag name="KSO_WM_TAG_VERSION" val="1.0"/>
  <p:tag name="KSO_WM_BEAUTIFY_FLAG" val="#wm#"/>
  <p:tag name="KSO_WM_TEMPLATE_CATEGORY" val="diagram"/>
  <p:tag name="KSO_WM_TEMPLATE_INDEX" val="20217110"/>
  <p:tag name="KSO_WM_SLIDE_LAYOUT" val="a_d"/>
  <p:tag name="KSO_WM_SLIDE_LAYOUT_CNT" val="1_1"/>
  <p:tag name="KSO_WM_SLIDE_CAN_ADD_NAVIGATION" val="1"/>
  <p:tag name="KSO_WM_SLIDE_BACKGROUND" val="[&quot;general&quot;]"/>
  <p:tag name="KSO_WM_SLIDE_RATIO" val="1.777778"/>
  <p:tag name="KSO_WM_SLIDE_LAYOUTTYPE" val="navigation"/>
  <p:tag name="KSO_WM_SLIDE_BACKGROUND_TYPE" val="general"/>
  <p:tag name="KSO_WM_SLIDE_BK_DARK_LIGHT" val="1"/>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ba3ff9d51a534949a36d761c038b227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385b67bca2024cfd9b21355f5a1f21ce&quot;,&quot;fill_align&quot;:&quot;cm&quot;,&quot;chip_types&quot;:[&quot;diagram&quot;,&quot;pictext&quot;,&quot;text&quot;,&quot;picture&quot;,&quot;chart&quot;,&quot;table&quot;,&quot;video&quot;]}]]"/>
  <p:tag name="KSO_WM_CHIP_GROUPID" val="5fc5e83f310219e61717cdf2"/>
  <p:tag name="KSO_WM_CHIP_XID" val="5fc5e83f310219e61717cdf3"/>
  <p:tag name="FIXED_XID_TMP" val="5f5ee1ca4d6848d78f644aec"/>
  <p:tag name="KSO_WM_CHIP_DECFILLPROP" val="[]"/>
  <p:tag name="KSO_WM_SLIDE_SUPPORT_FEATURE_TYPE" val="3"/>
  <p:tag name="KSO_WM_TEMPLATE_ASSEMBLE_XID" val="6065706a4054ed1e2fb814f8"/>
  <p:tag name="KSO_WM_TEMPLATE_ASSEMBLE_GROUPID" val="6065706a4054ed1e2fb814f8"/>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1-04-01T16:16:43&quot;,&quot;maxSize&quot;:{&quot;size1&quot;:33.299650680520394},&quot;minSize&quot;:{&quot;size1&quot;:24.5996506805204},&quot;normalSize&quot;:{&quot;size1&quot;:24.5996506805204},&quot;subLayout&quot;:[{&quot;id&quot;:&quot;2021-04-01T16:16:43&quot;,&quot;margin&quot;:{&quot;bottom&quot;:0.02600000612437725,&quot;left&quot;:4.657000541687012,&quot;right&quot;:4.657000541687012,&quot;top&quot;:2.5399999618530273},&quot;type&quot;:0},{&quot;id&quot;:&quot;2021-04-01T16:16:43&quot;,&quot;margin&quot;:{&quot;bottom&quot;:2.5399999618530273,&quot;left&quot;:4.657000541687012,&quot;right&quot;:4.657000541687012,&quot;top&quot;:0.8199999928474426},&quot;type&quot;:0}],&quot;type&quot;:0}"/>
  <p:tag name="KSO_WM_SPECIAL_SOURCE" val="bdnull"/>
</p:tagLst>
</file>

<file path=ppt/tags/tag7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MASK_FLAG" val="1"/>
  <p:tag name="KSO_WM_SLIDE_BACKGROUND_TYPE" val="belt"/>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14"/>
  <p:tag name="KSO_WM_UNIT_TEXT_FILL_TYPE" val="1"/>
</p:tagLst>
</file>

<file path=ppt/tags/tag7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 name="KSO_WM_UNIT_TYPE" val="i"/>
</p:tagLst>
</file>

<file path=ppt/tags/tag7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 name="KSO_WM_UNIT_TYPE" val="i"/>
</p:tagLst>
</file>

<file path=ppt/tags/tag765.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7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777_1*l_h_i*1_1_1"/>
  <p:tag name="KSO_WM_TEMPLATE_CATEGORY" val="diagram"/>
  <p:tag name="KSO_WM_TEMPLATE_INDEX" val="2022877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7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77_1*l_h_i*1_1_2"/>
  <p:tag name="KSO_WM_TEMPLATE_CATEGORY" val="diagram"/>
  <p:tag name="KSO_WM_TEMPLATE_INDEX" val="2022877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USESOURCEFORMAT_APPLY" val="0"/>
</p:tagLst>
</file>

<file path=ppt/tags/tag768.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77_1*l_h_f*1_1_1"/>
  <p:tag name="KSO_WM_TEMPLATE_CATEGORY" val="diagram"/>
  <p:tag name="KSO_WM_TEMPLATE_INDEX" val="20228777"/>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0"/>
</p:tagLst>
</file>

<file path=ppt/tags/tag7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77_1*l_h_i*1_2_1"/>
  <p:tag name="KSO_WM_TEMPLATE_CATEGORY" val="diagram"/>
  <p:tag name="KSO_WM_TEMPLATE_INDEX" val="20228777"/>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77.xml><?xml version="1.0" encoding="utf-8"?>
<p:tagLst xmlns:p="http://schemas.openxmlformats.org/presentationml/2006/main">
  <p:tag name="KSO_WM_UNIT_IGNORE_FIXCOLOR" val="1"/>
  <p:tag name="KSO_WM_SLIDE_BACKGROUND_TYPE" val="general"/>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770.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77_1*l_h_f*1_2_1"/>
  <p:tag name="KSO_WM_TEMPLATE_CATEGORY" val="diagram"/>
  <p:tag name="KSO_WM_TEMPLATE_INDEX" val="20228777"/>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0"/>
</p:tagLst>
</file>

<file path=ppt/tags/tag7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77_1*l_h_i*1_2_2"/>
  <p:tag name="KSO_WM_TEMPLATE_CATEGORY" val="diagram"/>
  <p:tag name="KSO_WM_TEMPLATE_INDEX" val="20228777"/>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SHADOW_SCHEMECOLOR_INDEX_BRIGHTNESS" val="0"/>
  <p:tag name="KSO_WM_UNIT_SHADOW_SCHEMECOLOR_INDEX" val="9"/>
  <p:tag name="KSO_WM_UNIT_TEXT_FILL_FORE_SCHEMECOLOR_INDEX_BRIGHTNESS" val="0"/>
  <p:tag name="KSO_WM_UNIT_TEXT_FILL_FORE_SCHEMECOLOR_INDEX" val="2"/>
  <p:tag name="KSO_WM_UNIT_TEXT_FILL_TYPE" val="1"/>
  <p:tag name="KSO_WM_UNIT_USESOURCEFORMAT_APPLY" val="0"/>
</p:tagLst>
</file>

<file path=ppt/tags/tag7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10_1*i*1"/>
  <p:tag name="KSO_WM_TEMPLATE_CATEGORY" val="diagram"/>
  <p:tag name="KSO_WM_TEMPLATE_INDEX" val="20217110"/>
  <p:tag name="KSO_WM_UNIT_LAYERLEVEL" val="1"/>
  <p:tag name="KSO_WM_TAG_VERSION" val="1.0"/>
  <p:tag name="KSO_WM_BEAUTIFY_FLAG" val="#wm#"/>
  <p:tag name="KSO_WM_UNIT_BLOCK" val="0"/>
  <p:tag name="KSO_WM_UNIT_SM_LIMIT_TYPE" val="2"/>
  <p:tag name="KSO_WM_UNIT_DEC_AREA_ID" val="febec62ec89d4fae899d9e38d57c0f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10_1*i*2"/>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10_1*i*3"/>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10_1*i*4"/>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110_1*i*5"/>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110_1*i*6"/>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7110_1*i*7"/>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7110_1*i*8"/>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8.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7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7110_1*i*9"/>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7110_1*i*10"/>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7110_1*i*11"/>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17110_1*i*12"/>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217110_1*i*13"/>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217110_1*i*14"/>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217110_1*i*15"/>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217110_1*i*16"/>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110_1*i*17"/>
  <p:tag name="KSO_WM_TEMPLATE_CATEGORY" val="diagram"/>
  <p:tag name="KSO_WM_TEMPLATE_INDEX" val="20217110"/>
  <p:tag name="KSO_WM_UNIT_LAYERLEVEL" val="1"/>
  <p:tag name="KSO_WM_TAG_VERSION" val="1.0"/>
  <p:tag name="KSO_WM_BEAUTIFY_FLAG" val=""/>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89.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CAN_ADD_NAVIGATION" val="1"/>
  <p:tag name="KSO_WM_SLIDE_BACKGROUND" val="[&quot;belt&quot;]"/>
  <p:tag name="KSO_WM_SLIDE_RATIO" val="1.777778"/>
  <p:tag name="KSO_WM_SLIDE_LAYOUTTYPE" val="navigation"/>
  <p:tag name="KSO_WM_SLIDE_BACKGROUND_TYPE" val="belt"/>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GROUPID" val="5ef20c2fa491bb0086638b1b"/>
  <p:tag name="KSO_WM_CHIP_XID" val="5ef20c2fa491bb0086638b1c"/>
  <p:tag name="FIXED_XID_TMP" val="5f5ee1ca4d6848d78f644aec"/>
  <p:tag name="KSO_WM_CHIP_DECFILLPROP" val="[]"/>
  <p:tag name="KSO_WM_SLIDE_SUPPORT_FEATURE_TYPE" val="3"/>
  <p:tag name="KSO_WM_TEMPLATE_ASSEMBLE_XID" val="60656e7b4054ed1e2fb7f9b5"/>
  <p:tag name="KSO_WM_TEMPLATE_ASSEMBLE_GROUPID" val="60656e7b4054ed1e2fb7f9b5"/>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PECIAL_SOURCE" val="bdnull"/>
</p:tagLst>
</file>

<file path=ppt/tags/tag79.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79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620_7*a*1"/>
  <p:tag name="KSO_WM_TEMPLATE_CATEGORY" val="custom"/>
  <p:tag name="KSO_WM_TEMPLATE_INDEX" val="20202620"/>
  <p:tag name="KSO_WM_UNIT_LAYERLEVEL" val="1"/>
  <p:tag name="KSO_WM_TAG_VERSION" val="1.0"/>
  <p:tag name="KSO_WM_BEAUTIFY_FLAG" val="#wm#"/>
  <p:tag name="KSO_WM_UNIT_PRESET_TEXT" val="单击此处添加标题"/>
  <p:tag name="KSO_WM_UNIT_TEXT_FILL_FORE_SCHEMECOLOR_INDEX_BRIGHTNESS" val="0.15"/>
  <p:tag name="KSO_WM_UNIT_TEXT_FILL_FORE_SCHEMECOLOR_INDEX" val="13"/>
  <p:tag name="KSO_WM_UNIT_TEXT_FILL_TYPE" val="1"/>
</p:tagLst>
</file>

<file path=ppt/tags/tag791.xml><?xml version="1.0" encoding="utf-8"?>
<p:tagLst xmlns:p="http://schemas.openxmlformats.org/presentationml/2006/main">
  <p:tag name="KSO_WM_BEAUTIFY_FLAG" val="#wm#"/>
  <p:tag name="KSO_WM_TEMPLATE_CATEGORY" val="custom"/>
  <p:tag name="KSO_WM_TEMPLATE_INDEX" val="20202620"/>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2620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BK_DARK_LIGHT" val="2"/>
  <p:tag name="KSO_WM_SLIDE_BACKGROUND_TYPE" val="general"/>
  <p:tag name="KSO_WM_SLIDE_SUPPORT_FEATURE_TYPE" val="0"/>
  <p:tag name="KSO_WM_TEMPLATE_ASSEMBLE_XID" val="5f07ce3b8050c250ba63f0a5"/>
  <p:tag name="KSO_WM_TEMPLATE_ASSEMBLE_GROUPID" val="5efb3675c9a2f50afb510a11"/>
  <p:tag name="KSO_WM_SPECIAL_SOURCE" val="bdnull"/>
</p:tagLst>
</file>

<file path=ppt/tags/tag7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9*a*1"/>
  <p:tag name="KSO_WM_TEMPLATE_CATEGORY" val="custom"/>
  <p:tag name="KSO_WM_TEMPLATE_INDEX" val="20203930"/>
  <p:tag name="KSO_WM_UNIT_LAYERLEVEL" val="1"/>
  <p:tag name="KSO_WM_TAG_VERSION" val="1.0"/>
  <p:tag name="KSO_WM_BEAUTIFY_FLAG" val="#wm#"/>
  <p:tag name="KSO_WM_UNIT_ISCONTENTSTITLE" val="0"/>
  <p:tag name="KSO_WM_UNIT_PRESET_TEXT" val="单击此处添加标题"/>
  <p:tag name="KSO_WM_UNIT_NOCLEAR" val="0"/>
  <p:tag name="KSO_WM_UNIT_VALUE" val="26"/>
  <p:tag name="KSO_WM_UNIT_TYPE" val="a"/>
  <p:tag name="KSO_WM_UNIT_INDEX" val="1"/>
  <p:tag name="KSO_WM_UNIT_ISNUMDGMTITLE" val="0"/>
</p:tagLst>
</file>

<file path=ppt/tags/tag7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9*f*1"/>
  <p:tag name="KSO_WM_TEMPLATE_CATEGORY" val="custom"/>
  <p:tag name="KSO_WM_TEMPLATE_INDEX" val="20203930"/>
  <p:tag name="KSO_WM_UNIT_LAYERLEVEL" val="1"/>
  <p:tag name="KSO_WM_TAG_VERSION" val="1.0"/>
  <p:tag name="KSO_WM_BEAUTIFY_FLAG" val="#wm#"/>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3;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NOCLEAR" val="0"/>
  <p:tag name="KSO_WM_UNIT_VALUE" val="460"/>
  <p:tag name="KSO_WM_UNIT_TYPE" val="f"/>
  <p:tag name="KSO_WM_UNIT_INDEX" val="1"/>
  <p:tag name="KSO_WM_UNIT_SUBTYPE" val="a"/>
</p:tagLst>
</file>

<file path=ppt/tags/tag794.xml><?xml version="1.0" encoding="utf-8"?>
<p:tagLst xmlns:p="http://schemas.openxmlformats.org/presentationml/2006/main">
  <p:tag name="KSO_WM_SLIDE_ID" val="custom20203930_9"/>
  <p:tag name="KSO_WM_TEMPLATE_SUBCATEGORY" val="0"/>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930"/>
  <p:tag name="KSO_WM_SLIDE_TYPE" val="text"/>
  <p:tag name="KSO_WM_SLIDE_SIZE" val="758*343"/>
  <p:tag name="KSO_WM_SLIDE_POSITION" val="100*98"/>
  <p:tag name="KSO_WM_SLIDE_SUBTYPE" val="pureTxt"/>
  <p:tag name="KSO_WM_SLIDE_LAYOUT" val="a_f"/>
  <p:tag name="KSO_WM_SLIDE_LAYOUT_CNT" val="1_1"/>
  <p:tag name="KSO_WM_SPECIAL_SOURCE" val="bdnull"/>
</p:tagLst>
</file>

<file path=ppt/tags/tag7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12*a*1"/>
  <p:tag name="KSO_WM_TEMPLATE_CATEGORY" val="custom"/>
  <p:tag name="KSO_WM_TEMPLATE_INDEX" val="20203930"/>
  <p:tag name="KSO_WM_UNIT_LAYERLEVEL" val="1"/>
  <p:tag name="KSO_WM_TAG_VERSION" val="1.0"/>
  <p:tag name="KSO_WM_BEAUTIFY_FLAG" val="#wm#"/>
  <p:tag name="KSO_WM_UNIT_ISCONTENTSTITLE" val="0"/>
  <p:tag name="KSO_WM_UNIT_PRESET_TEXT" val="单击此处添加标题"/>
  <p:tag name="KSO_WM_UNIT_NOCLEAR" val="0"/>
  <p:tag name="KSO_WM_UNIT_VALUE" val="30"/>
  <p:tag name="KSO_WM_UNIT_TYPE" val="a"/>
  <p:tag name="KSO_WM_UNIT_INDEX" val="1"/>
  <p:tag name="KSO_WM_UNIT_ISNUMDGMTITLE" val="0"/>
</p:tagLst>
</file>

<file path=ppt/tags/tag7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12*f*1"/>
  <p:tag name="KSO_WM_TEMPLATE_CATEGORY" val="custom"/>
  <p:tag name="KSO_WM_TEMPLATE_INDEX" val="20203930"/>
  <p:tag name="KSO_WM_UNIT_LAYERLEVEL" val="1"/>
  <p:tag name="KSO_WM_TAG_VERSION" val="1.0"/>
  <p:tag name="KSO_WM_BEAUTIFY_FLAG" val="#wm#"/>
  <p:tag name="KSO_WM_UNIT_PRESET_TEXT" val="您的正文已经经简明扼要，字字珠玑，但信息却千丝万缕、错综复杂，需要用更多的文字来表述；但请您尽可能提炼思想的精髓，否则容易造成观者的阅读压力，适得其反。"/>
  <p:tag name="KSO_WM_UNIT_NOCLEAR" val="0"/>
  <p:tag name="KSO_WM_UNIT_VALUE" val="159"/>
  <p:tag name="KSO_WM_UNIT_TYPE" val="f"/>
  <p:tag name="KSO_WM_UNIT_INDEX" val="1"/>
  <p:tag name="KSO_WM_UNIT_SUBTYPE" val="a"/>
</p:tagLst>
</file>

<file path=ppt/tags/tag797.xml><?xml version="1.0" encoding="utf-8"?>
<p:tagLst xmlns:p="http://schemas.openxmlformats.org/presentationml/2006/main">
  <p:tag name="KSO_WM_SLIDE_ID" val="custom20203930_12"/>
  <p:tag name="KSO_WM_TEMPLATE_SUBCATEGORY" val="0"/>
  <p:tag name="KSO_WM_TEMPLATE_MASTER_TYPE" val="1"/>
  <p:tag name="KSO_WM_TEMPLATE_COLOR_TYPE" val="1"/>
  <p:tag name="KSO_WM_SLIDE_ITEM_CNT" val="0"/>
  <p:tag name="KSO_WM_SLIDE_INDEX" val="12"/>
  <p:tag name="KSO_WM_TAG_VERSION" val="1.0"/>
  <p:tag name="KSO_WM_BEAUTIFY_FLAG" val="#wm#"/>
  <p:tag name="KSO_WM_TEMPLATE_CATEGORY" val="custom"/>
  <p:tag name="KSO_WM_TEMPLATE_INDEX" val="20203930"/>
  <p:tag name="KSO_WM_SLIDE_TYPE" val="text"/>
  <p:tag name="KSO_WM_SLIDE_SUBTYPE" val="picTxt"/>
  <p:tag name="KSO_WM_SLIDE_SIZE" val="866*434"/>
  <p:tag name="KSO_WM_SLIDE_POSITION" val="46*52"/>
  <p:tag name="KSO_WM_SLIDE_LAYOUT" val="a_d_f"/>
  <p:tag name="KSO_WM_SLIDE_LAYOUT_CNT" val="1_1_1"/>
  <p:tag name="KSO_WM_SPECIAL_SOURCE" val="bdnull"/>
</p:tagLst>
</file>

<file path=ppt/tags/tag7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930_15*a*1"/>
  <p:tag name="KSO_WM_TEMPLATE_CATEGORY" val="custom"/>
  <p:tag name="KSO_WM_TEMPLATE_INDEX" val="20203930"/>
  <p:tag name="KSO_WM_UNIT_LAYERLEVEL" val="1"/>
  <p:tag name="KSO_WM_TAG_VERSION" val="1.0"/>
  <p:tag name="KSO_WM_BEAUTIFY_FLAG" val="#wm#"/>
  <p:tag name="KSO_WM_UNIT_ISCONTENTSTITLE" val="0"/>
  <p:tag name="KSO_WM_UNIT_NOCLEAR" val="1"/>
  <p:tag name="KSO_WM_UNIT_TYPE" val="a"/>
  <p:tag name="KSO_WM_UNIT_INDEX" val="1"/>
  <p:tag name="KSO_WM_UNIT_PRESET_TEXT" val="感谢观看"/>
  <p:tag name="KSO_WM_UNIT_ISNUMDGMTITLE" val="0"/>
  <p:tag name="KSO_WM_UNIT_GLOW_SCHEMECOLOR_INDEX_BRIGHTNESS" val="0"/>
  <p:tag name="KSO_WM_UNIT_GLOW_SCHEMECOLOR_INDEX" val="9"/>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799.xml><?xml version="1.0" encoding="utf-8"?>
<p:tagLst xmlns:p="http://schemas.openxmlformats.org/presentationml/2006/main">
  <p:tag name="KSO_WM_BEAUTIFY_FLAG" val="#wm#"/>
  <p:tag name="KSO_WM_TEMPLATE_CATEGORY" val="custom"/>
  <p:tag name="KSO_WM_TEMPLATE_INDEX" val="20203930"/>
  <p:tag name="KSO_WM_CHIP_INFOS" val="{&quot;layout_type&quot;:&quot;formiddle3&quot;,&quot;slide_type&quot;:[&quot;endPage&quot;],&quot;aspect_ratio&quot;:&quot;16:9&quot;}"/>
  <p:tag name="KSO_WM_CHIP_XID" val="5ec34a930ac41c4a0a525d3e"/>
  <p:tag name="KSO_WM_CHIP_FILLPROP" val="[[{&quot;fill_id&quot;:&quot;0fc8cb0b5be24332a6c5a6db9e174d8a&quot;,&quot;fill_align&quot;:&quot;cm&quot;,&quot;text_align&quot;:&quot;cm&quot;,&quot;text_direction&quot;:&quot;horizontal&quot;,&quot;chip_types&quot;:[&quot;text&quot;,&quot;header&quot;]}]]"/>
  <p:tag name="KSO_WM_SLIDE_ID" val="custom20203930_15"/>
  <p:tag name="KSO_WM_TEMPLATE_SUBCATEGORY" val="0"/>
  <p:tag name="KSO_WM_TEMPLATE_MASTER_TYPE" val="1"/>
  <p:tag name="KSO_WM_TEMPLATE_COLOR_TYPE" val="1"/>
  <p:tag name="KSO_WM_SLIDE_TYPE" val="endPage"/>
  <p:tag name="KSO_WM_SLIDE_SUBTYPE" val="pureTxt"/>
  <p:tag name="KSO_WM_SLIDE_ITEM_CNT" val="0"/>
  <p:tag name="KSO_WM_SLIDE_INDEX" val="15"/>
  <p:tag name="KSO_WM_SLIDE_SIZE" val="700*380"/>
  <p:tag name="KSO_WM_SLIDE_POSITION" val="130*79"/>
  <p:tag name="KSO_WM_TAG_VERSION" val="1.0"/>
  <p:tag name="KSO_WM_SLIDE_LAYOUT" val="a"/>
  <p:tag name="KSO_WM_SLIDE_LAYOUT_CNT" val="1"/>
  <p:tag name="KSO_WM_CHIP_GROUPID" val="5ebf6661ddc3daf3fef3f760"/>
  <p:tag name="KSO_WM_SLIDE_BK_DARK_LIGHT" val="2"/>
  <p:tag name="KSO_WM_SLIDE_BACKGROUND_TYPE" val="general"/>
  <p:tag name="KSO_WM_SLIDE_SUPPORT_FEATURE_TYPE" val="0"/>
  <p:tag name="KSO_WM_TEMPLATE_ASSEMBLE_XID" val="5f07ce3b8050c250ba63f057"/>
  <p:tag name="KSO_WM_TEMPLATE_ASSEMBLE_GROUPID" val="5efb3675c9a2f50afb510a11"/>
  <p:tag name="KSO_WM_SPECIAL_SOURCE" val="bdnull"/>
</p:tagLst>
</file>

<file path=ppt/tags/tag8.xml><?xml version="1.0" encoding="utf-8"?>
<p:tagLst xmlns:p="http://schemas.openxmlformats.org/presentationml/2006/main">
  <p:tag name="KSO_WM_UNIT_IGNORE_FIXCOLOR" val="1"/>
  <p:tag name="KSO_WM_SLIDE_BACKGROUND_TYPE" val="general"/>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80.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800.xml><?xml version="1.0" encoding="utf-8"?>
<p:tagLst xmlns:p="http://schemas.openxmlformats.org/presentationml/2006/main">
  <p:tag name="KSO_WPP_MARK_KEY" val="17b8d86b-9527-4668-b446-65fe3a92eafd"/>
  <p:tag name="COMMONDATA" val="eyJjb3VudCI6MTEsImhkaWQiOiI2OTgxMjAwNzU3MTAxOTFkM2Q1NzI5YzAxZGY3ZTgzNyIsInVzZXJDb3VudCI6M30="/>
</p:tagLst>
</file>

<file path=ppt/tags/tag81.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82.xml><?xml version="1.0" encoding="utf-8"?>
<p:tagLst xmlns:p="http://schemas.openxmlformats.org/presentationml/2006/main">
  <p:tag name="KSO_WM_SLIDE_BACKGROUND_TYPE" val="frame"/>
</p:tagLst>
</file>

<file path=ppt/tags/tag83.xml><?xml version="1.0" encoding="utf-8"?>
<p:tagLst xmlns:p="http://schemas.openxmlformats.org/presentationml/2006/main">
  <p:tag name="KSO_WM_UNIT_IGNORE_FIXCOLOR" val="1"/>
  <p:tag name="KSO_WM_UNIT_TYPE" val="i"/>
  <p:tag name="KSO_WM_UNIT_SUBTYPE" val="h"/>
  <p:tag name="KSO_WM_SLIDE_BACKGROUND_TYPE" val="frame"/>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84.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85.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86.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88.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89.xml><?xml version="1.0" encoding="utf-8"?>
<p:tagLst xmlns:p="http://schemas.openxmlformats.org/presentationml/2006/main">
  <p:tag name="KSO_WM_SLIDE_BACKGROUND_TYPE" val="leftRight"/>
</p:tagLst>
</file>

<file path=ppt/tags/tag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xml><?xml version="1.0" encoding="utf-8"?>
<p:tagLst xmlns:p="http://schemas.openxmlformats.org/presentationml/2006/main">
  <p:tag name="KSO_WM_UNIT_IGNORE_FIXCOLOR" val="1"/>
  <p:tag name="KSO_WM_SLIDE_BACKGROUND_TYPE" val="leftRight"/>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91.xml><?xml version="1.0" encoding="utf-8"?>
<p:tagLst xmlns:p="http://schemas.openxmlformats.org/presentationml/2006/main">
  <p:tag name="KSO_WM_UNIT_IGNORE_FIXCOLOR" val="1"/>
  <p:tag name="KSO_WM_UNIT_TYPE" val="i"/>
  <p:tag name="KSO_WM_UNIT_SUBTYPE" val="h"/>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92.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93.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94.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95.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96.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97.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98.xml><?xml version="1.0" encoding="utf-8"?>
<p:tagLst xmlns:p="http://schemas.openxmlformats.org/presentationml/2006/main">
  <p:tag name="KSO_WM_SLIDE_BACKGROUND_TYPE" val="topBottom"/>
</p:tagLst>
</file>

<file path=ppt/tags/tag99.xml><?xml version="1.0" encoding="utf-8"?>
<p:tagLst xmlns:p="http://schemas.openxmlformats.org/presentationml/2006/main">
  <p:tag name="KSO_WM_UNIT_IGNORE_FIXCOLOR" val="1"/>
  <p:tag name="KSO_WM_SLIDE_BACKGROUND_TYPE" val="topBottom"/>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2_Office 主题​​">
  <a:themeElements>
    <a:clrScheme name="">
      <a:dk1>
        <a:srgbClr val="000000"/>
      </a:dk1>
      <a:lt1>
        <a:srgbClr val="FFFFFF"/>
      </a:lt1>
      <a:dk2>
        <a:srgbClr val="E2FDFD"/>
      </a:dk2>
      <a:lt2>
        <a:srgbClr val="FFFFFF"/>
      </a:lt2>
      <a:accent1>
        <a:srgbClr val="1DE1E4"/>
      </a:accent1>
      <a:accent2>
        <a:srgbClr val="00C0FF"/>
      </a:accent2>
      <a:accent3>
        <a:srgbClr val="0598FF"/>
      </a:accent3>
      <a:accent4>
        <a:srgbClr val="3D6BFF"/>
      </a:accent4>
      <a:accent5>
        <a:srgbClr val="963FE9"/>
      </a:accent5>
      <a:accent6>
        <a:srgbClr val="E21C7D"/>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2">
      <a:dk1>
        <a:sysClr val="windowText" lastClr="000000"/>
      </a:dk1>
      <a:lt1>
        <a:sysClr val="window" lastClr="FFFFFF"/>
      </a:lt1>
      <a:dk2>
        <a:srgbClr val="051D3D"/>
      </a:dk2>
      <a:lt2>
        <a:srgbClr val="143661"/>
      </a:lt2>
      <a:accent1>
        <a:srgbClr val="47C3F2"/>
      </a:accent1>
      <a:accent2>
        <a:srgbClr val="69AAE9"/>
      </a:accent2>
      <a:accent3>
        <a:srgbClr val="8795DF"/>
      </a:accent3>
      <a:accent4>
        <a:srgbClr val="AE79D6"/>
      </a:accent4>
      <a:accent5>
        <a:srgbClr val="D060CC"/>
      </a:accent5>
      <a:accent6>
        <a:srgbClr val="F247C3"/>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
      <a:dk1>
        <a:srgbClr val="000000"/>
      </a:dk1>
      <a:lt1>
        <a:srgbClr val="FFFFFF"/>
      </a:lt1>
      <a:dk2>
        <a:srgbClr val="051D3D"/>
      </a:dk2>
      <a:lt2>
        <a:srgbClr val="143661"/>
      </a:lt2>
      <a:accent1>
        <a:srgbClr val="47C3F2"/>
      </a:accent1>
      <a:accent2>
        <a:srgbClr val="69AAE9"/>
      </a:accent2>
      <a:accent3>
        <a:srgbClr val="8795DF"/>
      </a:accent3>
      <a:accent4>
        <a:srgbClr val="AE79D6"/>
      </a:accent4>
      <a:accent5>
        <a:srgbClr val="D060CC"/>
      </a:accent5>
      <a:accent6>
        <a:srgbClr val="F247C3"/>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63500">
          <a:solidFill>
            <a:srgbClr val="C4AC6A"/>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
      <a:dk1>
        <a:sysClr val="windowText" lastClr="000000"/>
      </a:dk1>
      <a:lt1>
        <a:sysClr val="window" lastClr="FFFFFF"/>
      </a:lt1>
      <a:dk2>
        <a:srgbClr val="45527B"/>
      </a:dk2>
      <a:lt2>
        <a:srgbClr val="FFFFFF"/>
      </a:lt2>
      <a:accent1>
        <a:srgbClr val="4F68AC"/>
      </a:accent1>
      <a:accent2>
        <a:srgbClr val="4E76A8"/>
      </a:accent2>
      <a:accent3>
        <a:srgbClr val="4D84A4"/>
      </a:accent3>
      <a:accent4>
        <a:srgbClr val="4D939F"/>
      </a:accent4>
      <a:accent5>
        <a:srgbClr val="4CA19B"/>
      </a:accent5>
      <a:accent6>
        <a:srgbClr val="EDB11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1322</Words>
  <Application>WPS 演示</Application>
  <PresentationFormat>宽屏</PresentationFormat>
  <Paragraphs>87</Paragraphs>
  <Slides>14</Slides>
  <Notes>0</Notes>
  <HiddenSlides>0</HiddenSlides>
  <MMClips>0</MMClips>
  <ScaleCrop>false</ScaleCrop>
  <HeadingPairs>
    <vt:vector size="6" baseType="variant">
      <vt:variant>
        <vt:lpstr>已用的字体</vt:lpstr>
      </vt:variant>
      <vt:variant>
        <vt:i4>10</vt:i4>
      </vt:variant>
      <vt:variant>
        <vt:lpstr>主题</vt:lpstr>
      </vt:variant>
      <vt:variant>
        <vt:i4>4</vt:i4>
      </vt:variant>
      <vt:variant>
        <vt:lpstr>幻灯片标题</vt:lpstr>
      </vt:variant>
      <vt:variant>
        <vt:i4>14</vt:i4>
      </vt:variant>
    </vt:vector>
  </HeadingPairs>
  <TitlesOfParts>
    <vt:vector size="28" baseType="lpstr">
      <vt:lpstr>Arial</vt:lpstr>
      <vt:lpstr>宋体</vt:lpstr>
      <vt:lpstr>Wingdings</vt:lpstr>
      <vt:lpstr>微软雅黑</vt:lpstr>
      <vt:lpstr>汉仪旗黑-85S</vt:lpstr>
      <vt:lpstr>黑体</vt:lpstr>
      <vt:lpstr>Segoe UI</vt:lpstr>
      <vt:lpstr>Wingdings</vt:lpstr>
      <vt:lpstr>Arial Unicode MS</vt:lpstr>
      <vt:lpstr>Calibri</vt:lpstr>
      <vt:lpstr>2_Office 主题​​</vt:lpstr>
      <vt:lpstr>3_Office 主题​​</vt:lpstr>
      <vt:lpstr>4_Office 主题​​</vt:lpstr>
      <vt:lpstr>5_Office 主题​​</vt:lpstr>
      <vt:lpstr>的发票自动识别与验真</vt:lpstr>
      <vt:lpstr>PowerPoint 演示文稿</vt:lpstr>
      <vt:lpstr>PowerPoint 演示文稿</vt:lpstr>
      <vt:lpstr>1.作品简介</vt:lpstr>
      <vt:lpstr>PowerPoint 演示文稿</vt:lpstr>
      <vt:lpstr>PowerPoint 演示文稿</vt:lpstr>
      <vt:lpstr>作品简介</vt:lpstr>
      <vt:lpstr>2.功能介绍</vt:lpstr>
      <vt:lpstr>PowerPoint 演示文稿</vt:lpstr>
      <vt:lpstr>PowerPoint 演示文稿</vt:lpstr>
      <vt:lpstr>3.工作原理</vt:lpstr>
      <vt:lpstr>工作原理：</vt:lpstr>
      <vt:lpstr>单击此处添加标题</vt:lpstr>
      <vt:lpstr>感谢观看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孙 开峰</dc:creator>
  <cp:lastModifiedBy>wsp</cp:lastModifiedBy>
  <cp:revision>14</cp:revision>
  <dcterms:created xsi:type="dcterms:W3CDTF">2019-11-19T19:27:00Z</dcterms:created>
  <dcterms:modified xsi:type="dcterms:W3CDTF">2023-06-20T16:54:11Z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KSOTemplateUUID">
    <vt:lpwstr>v1.0_mb_ZbNjW/ejXwauyjD5N9ECtQ==</vt:lpwstr>
  </property>
  <property fmtid="{D5CDD505-2E9C-101B-9397-08002B2CF9AE}" pid="4" name="ICV">
    <vt:lpwstr>2D5C82323227476B81B6701E791A4C91_12</vt:lpwstr>
  </property>
</Properties>
</file>