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56" r:id="rId4"/>
    <p:sldId id="257" r:id="rId5"/>
    <p:sldId id="272" r:id="rId6"/>
    <p:sldId id="258" r:id="rId7"/>
    <p:sldId id="263" r:id="rId8"/>
    <p:sldId id="267" r:id="rId9"/>
    <p:sldId id="260" r:id="rId10"/>
    <p:sldId id="269" r:id="rId11"/>
    <p:sldId id="26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32.svg"/><Relationship Id="rId22" Type="http://schemas.openxmlformats.org/officeDocument/2006/relationships/image" Target="../media/image31.png"/><Relationship Id="rId21" Type="http://schemas.openxmlformats.org/officeDocument/2006/relationships/image" Target="../media/image30.svg"/><Relationship Id="rId20" Type="http://schemas.openxmlformats.org/officeDocument/2006/relationships/image" Target="../media/image29.png"/><Relationship Id="rId2" Type="http://schemas.openxmlformats.org/officeDocument/2006/relationships/image" Target="../media/image11.png"/><Relationship Id="rId19" Type="http://schemas.openxmlformats.org/officeDocument/2006/relationships/image" Target="../media/image28.svg"/><Relationship Id="rId18" Type="http://schemas.openxmlformats.org/officeDocument/2006/relationships/image" Target="../media/image27.png"/><Relationship Id="rId17" Type="http://schemas.openxmlformats.org/officeDocument/2006/relationships/image" Target="../media/image26.sv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svg"/><Relationship Id="rId13" Type="http://schemas.openxmlformats.org/officeDocument/2006/relationships/image" Target="../media/image22.png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tags" Target="../tags/tag5.xml"/><Relationship Id="rId2" Type="http://schemas.microsoft.com/office/2007/relationships/media" Target="file:///C:\Users\86135\Desktop\&#29983;&#26085;&#25552;&#37266;&#21450;&#33258;&#21160;&#21457;&#36865;&#29983;&#26085;&#31069;&#31119;&#37038;&#20214;&#26426;&#22120;&#20154;.mp4" TargetMode="External"/><Relationship Id="rId1" Type="http://schemas.openxmlformats.org/officeDocument/2006/relationships/video" Target="file:///C:\Users\86135\Desktop\&#29983;&#26085;&#25552;&#37266;&#21450;&#33258;&#21160;&#21457;&#36865;&#29983;&#26085;&#31069;&#31119;&#37038;&#20214;&#26426;&#22120;&#20154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05127" y="5009808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3200" dirty="0"/>
              <a:t>生日提醒及</a:t>
            </a:r>
            <a:r>
              <a:rPr kumimoji="1" lang="zh-CN" altLang="en-US" sz="3200" dirty="0"/>
              <a:t>自动发送生日祝福机器人</a:t>
            </a:r>
            <a:endParaRPr kumimoji="1" lang="zh-CN" altLang="en-US" sz="32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025" y="1814830"/>
            <a:ext cx="7027545" cy="48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8570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sz="857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857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zh-CN" altLang="en-US" sz="9200" b="1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生日提醒及发送生日祝福机器人</a:t>
            </a:r>
            <a:r>
              <a:rPr kumimoji="1" lang="en-US" altLang="zh-CN" sz="9200" b="1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1" lang="zh-CN" altLang="en-US" sz="9200" b="1" dirty="0">
              <a:solidFill>
                <a:schemeClr val="bg1">
                  <a:alpha val="8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29514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金牌团队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：劳伊璐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精领天下，英才神话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杭州电子科技大学信息工程学院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：社会生活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：生日提醒以及自动发送生日祝福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835676389199065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0" y="1494155"/>
            <a:ext cx="2976880" cy="4176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381115" y="3256915"/>
            <a:ext cx="4496435" cy="1440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386195" y="4983480"/>
            <a:ext cx="4485640" cy="1490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386830" y="1393190"/>
            <a:ext cx="4485640" cy="1577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6828388" y="334027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QQ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等软件使用频率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降低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6786744" y="5075725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人际交往范围扩大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6786842" y="1566629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会提醒但很少自动发送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生日祝福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822960" y="1807210"/>
            <a:ext cx="3822700" cy="3887470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4"/>
                    </a:solidFill>
                  </a14:hiddenFill>
                </a:ext>
              </a:ex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5" name="矩形 104"/>
          <p:cNvSpPr/>
          <p:nvPr/>
        </p:nvSpPr>
        <p:spPr>
          <a:xfrm>
            <a:off x="6706235" y="3583305"/>
            <a:ext cx="393192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据问卷调查统计，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85%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偏向微信，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13%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两者平衡，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2%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偏向于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qq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，但伴随使用频率下降以及其中各种功能的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冗杂，会忽略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这个功能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581140" y="1981835"/>
            <a:ext cx="40773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部分具有提醒功能，但往往不会自动发送祝福，从而错过了整点时刻或者因为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各种原因你而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遗忘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8155" y="5507990"/>
            <a:ext cx="38023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随着人际交往的圈子不断扩大，会认识不同的朋友，但是不能够一一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记住他们的生日，从而会淡薄人际关系的发展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5" grpId="0"/>
      <p:bldP spid="10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5923280" y="4024630"/>
            <a:ext cx="1415415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109720" y="1839595"/>
            <a:ext cx="1491615" cy="368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79345" y="4164965"/>
            <a:ext cx="1033780" cy="33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35305" y="2393950"/>
            <a:ext cx="1125855" cy="313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二、背景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haracteristic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340725" y="1580515"/>
            <a:ext cx="3426460" cy="2672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追求浪漫主义，注重生活细节品质，例如许多人更喜欢用手机记录生活，许多平台更加注重人性化发展；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大学生随着社交范围的不断扩大，会认识很多新朋友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，在维持人际关系这一方面，对朋友的关心会成为一个有利的加分项，促进人与人之间的友好发展；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只需开发一个小程序或者平台即可，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开发成本低；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292735" y="1894206"/>
            <a:ext cx="7267379" cy="3667505"/>
            <a:chOff x="1693430" y="1022890"/>
            <a:chExt cx="9113723" cy="4599044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946792" y="3911507"/>
              <a:ext cx="6860361" cy="1710427"/>
              <a:chOff x="1859781" y="4824183"/>
              <a:chExt cx="6860361" cy="1710427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90088" y="5907931"/>
                <a:ext cx="2330054" cy="6266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根据用户存贮的邮箱账号，对应生日人进行生日邮件自动发送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544778" y="4824183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完成生日祝福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邮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件发送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860256" y="568389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输入相关信息（姓名，生日日期，邮箱账号）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859781" y="482896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输入数据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109156" y="1022890"/>
              <a:ext cx="2458608" cy="1595906"/>
              <a:chOff x="8337689" y="149651"/>
              <a:chExt cx="2458608" cy="1595906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337689" y="1118590"/>
                <a:ext cx="2458608" cy="62696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判断用户存储信息是否与当前日期一致，若一致会发送消息提醒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633450" y="1496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打开消息通知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020976" cy="1327618"/>
              <a:chOff x="3921963" y="806351"/>
              <a:chExt cx="2020976" cy="1327618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4" y="1507323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登录系统平台，打开消息提醒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进入系统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5" name="图文框 14"/>
          <p:cNvSpPr/>
          <p:nvPr/>
        </p:nvSpPr>
        <p:spPr>
          <a:xfrm>
            <a:off x="172720" y="2887980"/>
            <a:ext cx="1910715" cy="702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1863725" y="4802505"/>
            <a:ext cx="1984375" cy="7385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图文框 17"/>
          <p:cNvSpPr/>
          <p:nvPr/>
        </p:nvSpPr>
        <p:spPr>
          <a:xfrm>
            <a:off x="3617595" y="2414270"/>
            <a:ext cx="2273300" cy="10242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5440045" y="4796155"/>
            <a:ext cx="2427605" cy="10337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 animBg="1"/>
      <p:bldP spid="11" grpId="0" animBg="1"/>
      <p:bldP spid="10" grpId="0" animBg="1"/>
      <p:bldP spid="2" grpId="0" animBg="1"/>
      <p:bldP spid="15" grpId="0" animBg="1"/>
      <p:bldP spid="16" grpId="0" animBg="1"/>
      <p:bldP spid="18" grpId="0" animBg="1"/>
      <p:bldP spid="19" grpId="0" animBg="1"/>
      <p:bldP spid="12" grpId="1" animBg="1"/>
      <p:bldP spid="11" grpId="1" animBg="1"/>
      <p:bldP spid="10" grpId="1" animBg="1"/>
      <p:bldP spid="2" grpId="1" animBg="1"/>
      <p:bldP spid="15" grpId="1" animBg="1"/>
      <p:bldP spid="16" grpId="1" animBg="1"/>
      <p:bldP spid="18" grpId="1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数字化部署</a:t>
            </a:r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0184" y="175064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0419" y="4165460"/>
            <a:ext cx="526438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机器人生日提醒</a:t>
            </a:r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并自动完成登录系统发送</a:t>
            </a:r>
            <a:r>
              <a:rPr kumimoji="1" lang="zh-CN" altLang="en-US" sz="1400" b="1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生日祝福流程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2219347" y="2534459"/>
            <a:ext cx="607596" cy="607596"/>
          </a:xfrm>
          <a:prstGeom prst="rect">
            <a:avLst/>
          </a:prstGeom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974025" y="2548520"/>
            <a:ext cx="607596" cy="607596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7363" y="2648579"/>
            <a:ext cx="403296" cy="403296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1792" y="2649620"/>
            <a:ext cx="405396" cy="4053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85219" y="2521964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0632" y="2675661"/>
            <a:ext cx="307778" cy="307777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839327" y="2533350"/>
            <a:ext cx="607596" cy="607596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0601" y="2627942"/>
            <a:ext cx="335200" cy="335200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057532" y="2525635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9501619" y="254621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4011" y="2548631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780548" y="3229544"/>
            <a:ext cx="13844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根据日历确认生日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92507" y="3234318"/>
            <a:ext cx="127121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发送祝福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97748" y="3224729"/>
            <a:ext cx="1270907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重新输入好友</a:t>
            </a:r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的邮箱信息和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祝福内容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78177" y="3165732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发送生日祝福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14135" y="3172692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输入好友</a:t>
            </a:r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的邮箱信息和</a:t>
            </a:r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祝福内容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37723" y="3191979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登录指定邮箱</a:t>
            </a:r>
            <a:endParaRPr kumimoji="1"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63684" y="2473274"/>
            <a:ext cx="349732" cy="349732"/>
          </a:xfrm>
          <a:prstGeom prst="rect">
            <a:avLst/>
          </a:prstGeom>
        </p:spPr>
      </p:pic>
      <p:sp>
        <p:nvSpPr>
          <p:cNvPr id="36" name="箭头: 右 91"/>
          <p:cNvSpPr/>
          <p:nvPr/>
        </p:nvSpPr>
        <p:spPr>
          <a:xfrm>
            <a:off x="4719268" y="2931883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2947757" y="2940649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257603" y="5442345"/>
            <a:ext cx="11138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根据存储的好友信息判断出当天生日的好友</a:t>
            </a:r>
            <a:endParaRPr kumimoji="1" lang="zh-CN" altLang="en-US" sz="100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579826" y="5609599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生日提醒</a:t>
            </a:r>
            <a:endParaRPr kumimoji="1" lang="zh-CN" altLang="en-US" sz="100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694151" y="5532977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登录指定邮箱输入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授权码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66227" y="5608601"/>
            <a:ext cx="136242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自动发送当天生日好友的生日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祝福</a:t>
            </a:r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122"/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箭头: 右 90"/>
          <p:cNvSpPr/>
          <p:nvPr/>
        </p:nvSpPr>
        <p:spPr>
          <a:xfrm>
            <a:off x="7446348" y="2902258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箭头: 右 90"/>
          <p:cNvSpPr/>
          <p:nvPr/>
        </p:nvSpPr>
        <p:spPr>
          <a:xfrm>
            <a:off x="6177618" y="2918768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箭头: 右 90"/>
          <p:cNvSpPr/>
          <p:nvPr/>
        </p:nvSpPr>
        <p:spPr>
          <a:xfrm>
            <a:off x="8789373" y="289908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生日提醒及自动发送生日祝福邮件机器人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4986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690610" y="1668145"/>
            <a:ext cx="1873250" cy="79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056505" y="1668145"/>
            <a:ext cx="1873250" cy="79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218565" y="1656080"/>
            <a:ext cx="1873250" cy="79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四、方案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价值与营销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0" y="2813050"/>
            <a:ext cx="31997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平台收入（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VIP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功能）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广告收入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线下活动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450" y="2813050"/>
            <a:ext cx="31997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实现生日提醒并自动发送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生日祝福邮件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促进人际关系的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友好发展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后期通过各类联名，推送相关生日祝福可获得一定的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收益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39150" y="2727325"/>
            <a:ext cx="319976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线下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宣传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新媒体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宣传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各类联名吸引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用户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与各大平台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战略联盟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3930" y="1795145"/>
            <a:ext cx="2376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方案价值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05045" y="1795145"/>
            <a:ext cx="2376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收益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途径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9150" y="1795145"/>
            <a:ext cx="2376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营销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0"/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/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/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/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-2026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43915" y="4567555"/>
            <a:ext cx="2560320" cy="700552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期初建设用户行为分析平台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建设辅助机器人平台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3996055"/>
            <a:ext cx="2644775" cy="73596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高级流程自动化平台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规划机器人技术方案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416935"/>
            <a:ext cx="2607945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完成机器人方案部署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加强AI等新技术与平台的集成应用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2853055"/>
            <a:ext cx="2689860" cy="105918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探索新技术应用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发展更加美观、智能的科技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-2027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2028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8641715" y="1374140"/>
            <a:ext cx="253682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2029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endParaRPr lang="zh-CN" altLang="en-US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初期平台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9335" y="1946275"/>
            <a:ext cx="2317750" cy="542290"/>
            <a:chOff x="6591942" y="3559626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五、未来展望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future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prospects</a:t>
            </a:r>
            <a:endParaRPr lang="en-US" altLang="zh-CN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7554}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370*5170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.xml><?xml version="1.0" encoding="utf-8"?>
<p:tagLst xmlns:p="http://schemas.openxmlformats.org/presentationml/2006/main">
  <p:tag name="KSO_WPP_MARK_KEY" val="fdc3d633-adf3-47c9-84bf-6d8ca95ceca0"/>
  <p:tag name="COMMONDATA" val="eyJoZGlkIjoiOTZjMjU1ZjllM2E4OGM3NTk2ZmU2MDJjNGUxNGEw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WPS 演示</Application>
  <PresentationFormat>宽屏</PresentationFormat>
  <Paragraphs>156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黑体</vt:lpstr>
      <vt:lpstr>Arial</vt:lpstr>
      <vt:lpstr>Wingdings</vt:lpstr>
      <vt:lpstr>Calibri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切</cp:lastModifiedBy>
  <cp:revision>189</cp:revision>
  <dcterms:created xsi:type="dcterms:W3CDTF">2021-03-03T08:16:00Z</dcterms:created>
  <dcterms:modified xsi:type="dcterms:W3CDTF">2023-07-07T13:30:03Z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7760F76C73E449F5A7174F1251BC691A</vt:lpwstr>
  </property>
  <property fmtid="{D5CDD505-2E9C-101B-9397-08002B2CF9AE}" pid="3" name="KSOProductBuildVer">
    <vt:lpwstr>2052-11.1.0.12763</vt:lpwstr>
  </property>
</Properties>
</file>