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0"/>
  </p:notesMasterIdLst>
  <p:sldIdLst>
    <p:sldId id="256" r:id="rId4"/>
    <p:sldId id="257" r:id="rId5"/>
    <p:sldId id="272" r:id="rId6"/>
    <p:sldId id="268" r:id="rId7"/>
    <p:sldId id="271" r:id="rId8"/>
    <p:sldId id="262" r:id="rId9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84E2"/>
    <a:srgbClr val="705661"/>
    <a:srgbClr val="D460FF"/>
    <a:srgbClr val="01A8FF"/>
    <a:srgbClr val="34334B"/>
    <a:srgbClr val="6D5562"/>
    <a:srgbClr val="1A070E"/>
    <a:srgbClr val="725760"/>
    <a:srgbClr val="26101D"/>
    <a:srgbClr val="47A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42"/>
    <p:restoredTop sz="94674"/>
  </p:normalViewPr>
  <p:slideViewPr>
    <p:cSldViewPr snapToGrid="0">
      <p:cViewPr varScale="1">
        <p:scale>
          <a:sx n="113" d="100"/>
          <a:sy n="113" d="100"/>
        </p:scale>
        <p:origin x="21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gs" Target="tags/tag4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9687DD-67C7-1242-A0A8-19CF2B0FC450}" type="doc">
      <dgm:prSet loTypeId="" loCatId="" qsTypeId="urn:microsoft.com/office/officeart/2005/8/quickstyle/simple1" qsCatId="simple" csTypeId="urn:microsoft.com/office/officeart/2005/8/colors/accent4_3" csCatId="colorful" phldr="1"/>
      <dgm:spPr/>
    </dgm:pt>
    <dgm:pt modelId="{3556147C-B83D-2A40-B62B-66BC6068C8FF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手动</a:t>
          </a:r>
          <a:r>
            <a:rPr lang="zh-CN" altLang="en-US" dirty="0"/>
            <a:t>运行</a:t>
          </a:r>
          <a:r>
            <a:rPr lang="zh-CN" altLang="en-US" dirty="0"/>
            <a:t/>
          </a:r>
          <a:endParaRPr lang="zh-CN" altLang="en-US" dirty="0"/>
        </a:p>
      </dgm:t>
    </dgm:pt>
    <dgm:pt modelId="{D1F05715-9A36-A641-8A99-D9E4F387F1A9}" cxnId="{BD042591-8B91-467B-8509-C09AB21BC8CC}" type="parTrans">
      <dgm:prSet/>
      <dgm:spPr/>
      <dgm:t>
        <a:bodyPr/>
        <a:lstStyle/>
        <a:p>
          <a:endParaRPr lang="zh-CN" altLang="en-US"/>
        </a:p>
      </dgm:t>
    </dgm:pt>
    <dgm:pt modelId="{6D1C19AE-2AE6-EC48-AE60-BE1480AB6A4A}" cxnId="{BD042591-8B91-467B-8509-C09AB21BC8CC}" type="sibTrans">
      <dgm:prSet/>
      <dgm:spPr/>
      <dgm:t>
        <a:bodyPr/>
        <a:lstStyle/>
        <a:p>
          <a:endParaRPr lang="zh-CN" altLang="en-US"/>
        </a:p>
      </dgm:t>
    </dgm:pt>
    <dgm:pt modelId="{D56F3A09-BE38-F847-95F1-67DC514B2D8A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智能</a:t>
          </a:r>
          <a:r>
            <a:rPr lang="zh-CN" altLang="en-US" dirty="0"/>
            <a:t>回复</a:t>
          </a:r>
          <a:r>
            <a:rPr lang="zh-CN" altLang="en-US" dirty="0"/>
            <a:t/>
          </a:r>
          <a:endParaRPr lang="zh-CN" altLang="en-US" dirty="0"/>
        </a:p>
      </dgm:t>
    </dgm:pt>
    <dgm:pt modelId="{2A0731DC-C70A-CF45-88CF-83A920083511}" cxnId="{EFBE7FC9-3B1C-4E72-AFB9-5E9746B2D821}" type="parTrans">
      <dgm:prSet/>
      <dgm:spPr/>
      <dgm:t>
        <a:bodyPr/>
        <a:lstStyle/>
        <a:p>
          <a:endParaRPr lang="zh-CN" altLang="en-US"/>
        </a:p>
      </dgm:t>
    </dgm:pt>
    <dgm:pt modelId="{98557424-5341-4543-B8FC-4E3F326BCBFB}" cxnId="{EFBE7FC9-3B1C-4E72-AFB9-5E9746B2D821}" type="sibTrans">
      <dgm:prSet/>
      <dgm:spPr/>
      <dgm:t>
        <a:bodyPr/>
        <a:lstStyle/>
        <a:p>
          <a:endParaRPr lang="zh-CN" altLang="en-US"/>
        </a:p>
      </dgm:t>
    </dgm:pt>
    <dgm:pt modelId="{E2825E65-905F-9C4D-9377-71017345505B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文本</a:t>
          </a:r>
          <a:r>
            <a:rPr lang="zh-CN" altLang="en-US" dirty="0"/>
            <a:t>分析</a:t>
          </a:r>
          <a:r>
            <a:rPr lang="zh-CN" altLang="en-US" dirty="0"/>
            <a:t/>
          </a:r>
          <a:endParaRPr lang="zh-CN" altLang="en-US" dirty="0"/>
        </a:p>
      </dgm:t>
    </dgm:pt>
    <dgm:pt modelId="{B42E2280-9082-1448-A455-B689EB868939}" cxnId="{6DDEFEE3-98AC-4187-BB98-229AC97BA69C}" type="parTrans">
      <dgm:prSet/>
      <dgm:spPr/>
      <dgm:t>
        <a:bodyPr/>
        <a:lstStyle/>
        <a:p>
          <a:endParaRPr lang="zh-CN" altLang="en-US"/>
        </a:p>
      </dgm:t>
    </dgm:pt>
    <dgm:pt modelId="{D6D4FB55-A4C8-0147-9F8A-BC0EFBE71681}" cxnId="{6DDEFEE3-98AC-4187-BB98-229AC97BA69C}" type="sibTrans">
      <dgm:prSet/>
      <dgm:spPr/>
      <dgm:t>
        <a:bodyPr/>
        <a:lstStyle/>
        <a:p>
          <a:endParaRPr lang="zh-CN" altLang="en-US"/>
        </a:p>
      </dgm:t>
    </dgm:pt>
    <dgm:pt modelId="{6B068A4E-7C7C-EB42-85F9-0EC1A253EBF5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库存</a:t>
          </a:r>
          <a:r>
            <a:rPr lang="zh-CN" altLang="en-US" dirty="0"/>
            <a:t>查询</a:t>
          </a:r>
          <a:r>
            <a:rPr lang="zh-CN" altLang="en-US" dirty="0"/>
            <a:t/>
          </a:r>
          <a:endParaRPr lang="zh-CN" altLang="en-US" dirty="0"/>
        </a:p>
      </dgm:t>
    </dgm:pt>
    <dgm:pt modelId="{FD03E995-6D71-984B-B1FC-AC2B6BA2E228}" cxnId="{E37CE4A8-A00F-45FA-A9AF-C59AC04A4C96}" type="parTrans">
      <dgm:prSet/>
      <dgm:spPr/>
      <dgm:t>
        <a:bodyPr/>
        <a:lstStyle/>
        <a:p>
          <a:endParaRPr lang="zh-CN" altLang="en-US"/>
        </a:p>
      </dgm:t>
    </dgm:pt>
    <dgm:pt modelId="{781209E8-5256-874F-91BA-A105F667DA73}" cxnId="{E37CE4A8-A00F-45FA-A9AF-C59AC04A4C96}" type="sibTrans">
      <dgm:prSet/>
      <dgm:spPr/>
      <dgm:t>
        <a:bodyPr/>
        <a:lstStyle/>
        <a:p>
          <a:endParaRPr lang="zh-CN" altLang="en-US"/>
        </a:p>
      </dgm:t>
    </dgm:pt>
    <dgm:pt modelId="{711BC64E-7107-4C90-B935-9539FAAB0B08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确认</a:t>
          </a:r>
          <a:r>
            <a:rPr lang="zh-CN"/>
            <a:t>发货</a:t>
          </a:r>
          <a:r>
            <a:rPr lang="zh-CN"/>
            <a:t/>
          </a:r>
          <a:endParaRPr lang="zh-CN"/>
        </a:p>
      </dgm:t>
    </dgm:pt>
    <dgm:pt modelId="{1554F009-2E1C-40CC-89F5-C066295DB97F}" cxnId="{813F55AA-B3C4-48F0-B409-C7960BE7FB4D}" type="parTrans">
      <dgm:prSet/>
      <dgm:spPr/>
    </dgm:pt>
    <dgm:pt modelId="{81CF4EE2-8FB6-41C7-8579-5FE741428FA6}" cxnId="{813F55AA-B3C4-48F0-B409-C7960BE7FB4D}" type="sibTrans">
      <dgm:prSet/>
      <dgm:spPr/>
    </dgm:pt>
    <dgm:pt modelId="{85AC4960-AA79-49C1-825B-1B8CA39D517E}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结果</a:t>
          </a:r>
          <a:r>
            <a:rPr lang="zh-CN"/>
            <a:t>录入</a:t>
          </a:r>
          <a:r>
            <a:rPr lang="zh-CN"/>
            <a:t/>
          </a:r>
          <a:endParaRPr lang="zh-CN"/>
        </a:p>
      </dgm:t>
    </dgm:pt>
    <dgm:pt modelId="{520AF330-44CE-4DC1-AE53-4FCF6F54A74C}" cxnId="{9D7737A3-FDA7-4784-9343-4A45BF32A284}" type="parTrans">
      <dgm:prSet/>
      <dgm:spPr/>
    </dgm:pt>
    <dgm:pt modelId="{2DFF0D5C-4360-4E5A-938C-20B6ED1DEC45}" cxnId="{9D7737A3-FDA7-4784-9343-4A45BF32A284}" type="sibTrans">
      <dgm:prSet/>
      <dgm:spPr/>
    </dgm:pt>
    <dgm:pt modelId="{96FD4B2B-4500-2746-B4E2-D09910A5361D}" type="pres">
      <dgm:prSet presAssocID="{F69687DD-67C7-1242-A0A8-19CF2B0FC450}" presName="Name0" presStyleCnt="0">
        <dgm:presLayoutVars>
          <dgm:dir/>
          <dgm:resizeHandles val="exact"/>
        </dgm:presLayoutVars>
      </dgm:prSet>
      <dgm:spPr/>
    </dgm:pt>
    <dgm:pt modelId="{9E496905-06C1-C649-91E7-599BCDDAA476}" type="pres">
      <dgm:prSet presAssocID="{3556147C-B83D-2A40-B62B-66BC6068C8FF}" presName="node" presStyleLbl="node1" presStyleIdx="0" presStyleCnt="6">
        <dgm:presLayoutVars>
          <dgm:bulletEnabled val="1"/>
        </dgm:presLayoutVars>
      </dgm:prSet>
      <dgm:spPr/>
    </dgm:pt>
    <dgm:pt modelId="{B7D9095A-1C06-9444-B376-A6BCEDF1B081}" type="pres">
      <dgm:prSet presAssocID="{6D1C19AE-2AE6-EC48-AE60-BE1480AB6A4A}" presName="sibTrans" presStyleLbl="sibTrans2D1" presStyleIdx="0" presStyleCnt="5"/>
      <dgm:spPr/>
    </dgm:pt>
    <dgm:pt modelId="{571F7FE6-7955-2D40-AD83-E2428C32DE89}" type="pres">
      <dgm:prSet presAssocID="{6D1C19AE-2AE6-EC48-AE60-BE1480AB6A4A}" presName="connectorText" presStyleCnt="0"/>
      <dgm:spPr/>
    </dgm:pt>
    <dgm:pt modelId="{61BC8FB9-DBF1-404D-BD7F-B2EC5B3CA287}" type="pres">
      <dgm:prSet presAssocID="{D56F3A09-BE38-F847-95F1-67DC514B2D8A}" presName="node" presStyleLbl="node1" presStyleIdx="1" presStyleCnt="6">
        <dgm:presLayoutVars>
          <dgm:bulletEnabled val="1"/>
        </dgm:presLayoutVars>
      </dgm:prSet>
      <dgm:spPr/>
    </dgm:pt>
    <dgm:pt modelId="{2696304E-5AFF-4045-A5AA-03B85B57238C}" type="pres">
      <dgm:prSet presAssocID="{98557424-5341-4543-B8FC-4E3F326BCBFB}" presName="sibTrans" presStyleLbl="sibTrans2D1" presStyleIdx="1" presStyleCnt="5"/>
      <dgm:spPr/>
    </dgm:pt>
    <dgm:pt modelId="{9DA87A5A-EB55-F143-B63A-470BB80A2D59}" type="pres">
      <dgm:prSet presAssocID="{98557424-5341-4543-B8FC-4E3F326BCBFB}" presName="connectorText" presStyleCnt="0"/>
      <dgm:spPr/>
    </dgm:pt>
    <dgm:pt modelId="{7F6A4150-BF84-C24F-808B-C3ADBEE50DD7}" type="pres">
      <dgm:prSet presAssocID="{E2825E65-905F-9C4D-9377-71017345505B}" presName="node" presStyleLbl="node1" presStyleIdx="2" presStyleCnt="6">
        <dgm:presLayoutVars>
          <dgm:bulletEnabled val="1"/>
        </dgm:presLayoutVars>
      </dgm:prSet>
      <dgm:spPr/>
    </dgm:pt>
    <dgm:pt modelId="{EE209FC4-F463-C64C-A261-23ABF1EB0C32}" type="pres">
      <dgm:prSet presAssocID="{D6D4FB55-A4C8-0147-9F8A-BC0EFBE71681}" presName="sibTrans" presStyleLbl="sibTrans2D1" presStyleIdx="2" presStyleCnt="5"/>
      <dgm:spPr/>
    </dgm:pt>
    <dgm:pt modelId="{2FB93197-564D-D540-81E9-7CD0D2800E72}" type="pres">
      <dgm:prSet presAssocID="{D6D4FB55-A4C8-0147-9F8A-BC0EFBE71681}" presName="connectorText" presStyleCnt="0"/>
      <dgm:spPr/>
    </dgm:pt>
    <dgm:pt modelId="{7498C95D-5475-7B4C-8C7C-E1E8BD829CC2}" type="pres">
      <dgm:prSet presAssocID="{6B068A4E-7C7C-EB42-85F9-0EC1A253EBF5}" presName="node" presStyleLbl="node1" presStyleIdx="3" presStyleCnt="6">
        <dgm:presLayoutVars>
          <dgm:bulletEnabled val="1"/>
        </dgm:presLayoutVars>
      </dgm:prSet>
      <dgm:spPr/>
    </dgm:pt>
    <dgm:pt modelId="{73B12889-3F86-4F30-8E43-5CA7B5B1BAC5}" type="pres">
      <dgm:prSet presAssocID="{781209E8-5256-874F-91BA-A105F667DA73}" presName="sibTrans" presStyleLbl="sibTrans2D1" presStyleIdx="3" presStyleCnt="5"/>
      <dgm:spPr/>
    </dgm:pt>
    <dgm:pt modelId="{0BB4D705-624F-4445-92F6-548919375151}" type="pres">
      <dgm:prSet presAssocID="{781209E8-5256-874F-91BA-A105F667DA73}" presName="connectorText" presStyleCnt="0"/>
      <dgm:spPr/>
    </dgm:pt>
    <dgm:pt modelId="{05B5F001-6E7F-4744-83E6-6AEE9AEFC0C2}" type="pres">
      <dgm:prSet presAssocID="{711BC64E-7107-4C90-B935-9539FAAB0B08}" presName="node" presStyleLbl="node1" presStyleIdx="4" presStyleCnt="6">
        <dgm:presLayoutVars>
          <dgm:bulletEnabled val="1"/>
        </dgm:presLayoutVars>
      </dgm:prSet>
      <dgm:spPr/>
    </dgm:pt>
    <dgm:pt modelId="{12F5FFD8-1476-4B68-AC92-A7F3E78ECA68}" type="pres">
      <dgm:prSet presAssocID="{81CF4EE2-8FB6-41C7-8579-5FE741428FA6}" presName="sibTrans" presStyleLbl="sibTrans2D1" presStyleIdx="4" presStyleCnt="5"/>
      <dgm:spPr/>
    </dgm:pt>
    <dgm:pt modelId="{36592B81-23B4-4F50-BBC9-5D6430E5F263}" type="pres">
      <dgm:prSet presAssocID="{81CF4EE2-8FB6-41C7-8579-5FE741428FA6}" presName="connectorText" presStyleCnt="0"/>
      <dgm:spPr/>
    </dgm:pt>
    <dgm:pt modelId="{EAF29532-6640-4CB1-B498-7A866F248691}" type="pres">
      <dgm:prSet presAssocID="{85AC4960-AA79-49C1-825B-1B8CA39D517E}" presName="node" presStyleLbl="node1" presStyleIdx="5" presStyleCnt="6">
        <dgm:presLayoutVars>
          <dgm:bulletEnabled val="1"/>
        </dgm:presLayoutVars>
      </dgm:prSet>
      <dgm:spPr/>
    </dgm:pt>
  </dgm:ptLst>
  <dgm:cxnLst>
    <dgm:cxn modelId="{BD042591-8B91-467B-8509-C09AB21BC8CC}" srcId="{F69687DD-67C7-1242-A0A8-19CF2B0FC450}" destId="{3556147C-B83D-2A40-B62B-66BC6068C8FF}" srcOrd="0" destOrd="0" parTransId="{D1F05715-9A36-A641-8A99-D9E4F387F1A9}" sibTransId="{6D1C19AE-2AE6-EC48-AE60-BE1480AB6A4A}"/>
    <dgm:cxn modelId="{EFBE7FC9-3B1C-4E72-AFB9-5E9746B2D821}" srcId="{F69687DD-67C7-1242-A0A8-19CF2B0FC450}" destId="{D56F3A09-BE38-F847-95F1-67DC514B2D8A}" srcOrd="1" destOrd="0" parTransId="{2A0731DC-C70A-CF45-88CF-83A920083511}" sibTransId="{98557424-5341-4543-B8FC-4E3F326BCBFB}"/>
    <dgm:cxn modelId="{6DDEFEE3-98AC-4187-BB98-229AC97BA69C}" srcId="{F69687DD-67C7-1242-A0A8-19CF2B0FC450}" destId="{E2825E65-905F-9C4D-9377-71017345505B}" srcOrd="2" destOrd="0" parTransId="{B42E2280-9082-1448-A455-B689EB868939}" sibTransId="{D6D4FB55-A4C8-0147-9F8A-BC0EFBE71681}"/>
    <dgm:cxn modelId="{E37CE4A8-A00F-45FA-A9AF-C59AC04A4C96}" srcId="{F69687DD-67C7-1242-A0A8-19CF2B0FC450}" destId="{6B068A4E-7C7C-EB42-85F9-0EC1A253EBF5}" srcOrd="3" destOrd="0" parTransId="{FD03E995-6D71-984B-B1FC-AC2B6BA2E228}" sibTransId="{781209E8-5256-874F-91BA-A105F667DA73}"/>
    <dgm:cxn modelId="{813F55AA-B3C4-48F0-B409-C7960BE7FB4D}" srcId="{F69687DD-67C7-1242-A0A8-19CF2B0FC450}" destId="{711BC64E-7107-4C90-B935-9539FAAB0B08}" srcOrd="4" destOrd="0" parTransId="{1554F009-2E1C-40CC-89F5-C066295DB97F}" sibTransId="{81CF4EE2-8FB6-41C7-8579-5FE741428FA6}"/>
    <dgm:cxn modelId="{9D7737A3-FDA7-4784-9343-4A45BF32A284}" srcId="{F69687DD-67C7-1242-A0A8-19CF2B0FC450}" destId="{85AC4960-AA79-49C1-825B-1B8CA39D517E}" srcOrd="5" destOrd="0" parTransId="{520AF330-44CE-4DC1-AE53-4FCF6F54A74C}" sibTransId="{2DFF0D5C-4360-4E5A-938C-20B6ED1DEC45}"/>
    <dgm:cxn modelId="{361B57BA-918B-42E1-A04A-C6E755C9F072}" type="presOf" srcId="{F69687DD-67C7-1242-A0A8-19CF2B0FC450}" destId="{96FD4B2B-4500-2746-B4E2-D09910A5361D}" srcOrd="0" destOrd="0" presId="urn:microsoft.com/office/officeart/2005/8/layout/process1"/>
    <dgm:cxn modelId="{B79CB962-CAAE-43F8-88A2-1F2DD7DA126A}" type="presParOf" srcId="{96FD4B2B-4500-2746-B4E2-D09910A5361D}" destId="{9E496905-06C1-C649-91E7-599BCDDAA476}" srcOrd="0" destOrd="0" presId="urn:microsoft.com/office/officeart/2005/8/layout/process1"/>
    <dgm:cxn modelId="{2480477C-E256-41B9-952D-0000A1B14C4B}" type="presOf" srcId="{3556147C-B83D-2A40-B62B-66BC6068C8FF}" destId="{9E496905-06C1-C649-91E7-599BCDDAA476}" srcOrd="0" destOrd="0" presId="urn:microsoft.com/office/officeart/2005/8/layout/process1"/>
    <dgm:cxn modelId="{3CD4E843-1F6C-41EF-A039-55E346EF9D88}" type="presParOf" srcId="{96FD4B2B-4500-2746-B4E2-D09910A5361D}" destId="{B7D9095A-1C06-9444-B376-A6BCEDF1B081}" srcOrd="1" destOrd="0" presId="urn:microsoft.com/office/officeart/2005/8/layout/process1"/>
    <dgm:cxn modelId="{D42A5CF4-73A8-4BCE-9B47-9903B3363250}" type="presOf" srcId="{6D1C19AE-2AE6-EC48-AE60-BE1480AB6A4A}" destId="{B7D9095A-1C06-9444-B376-A6BCEDF1B081}" srcOrd="0" destOrd="0" presId="urn:microsoft.com/office/officeart/2005/8/layout/process1"/>
    <dgm:cxn modelId="{437B904E-082B-4D8A-84EB-63CDE17EC620}" type="presParOf" srcId="{B7D9095A-1C06-9444-B376-A6BCEDF1B081}" destId="{571F7FE6-7955-2D40-AD83-E2428C32DE89}" srcOrd="0" destOrd="1" presId="urn:microsoft.com/office/officeart/2005/8/layout/process1"/>
    <dgm:cxn modelId="{0DC080C3-2137-4B8E-BAD8-08288EABC9CF}" type="presOf" srcId="{6D1C19AE-2AE6-EC48-AE60-BE1480AB6A4A}" destId="{571F7FE6-7955-2D40-AD83-E2428C32DE89}" srcOrd="1" destOrd="0" presId="urn:microsoft.com/office/officeart/2005/8/layout/process1"/>
    <dgm:cxn modelId="{DDF0BC39-04FE-4B63-9A4C-253EF40BA99B}" type="presParOf" srcId="{96FD4B2B-4500-2746-B4E2-D09910A5361D}" destId="{61BC8FB9-DBF1-404D-BD7F-B2EC5B3CA287}" srcOrd="2" destOrd="0" presId="urn:microsoft.com/office/officeart/2005/8/layout/process1"/>
    <dgm:cxn modelId="{D44792A1-44B4-4941-8522-33E5453ECA66}" type="presOf" srcId="{D56F3A09-BE38-F847-95F1-67DC514B2D8A}" destId="{61BC8FB9-DBF1-404D-BD7F-B2EC5B3CA287}" srcOrd="0" destOrd="0" presId="urn:microsoft.com/office/officeart/2005/8/layout/process1"/>
    <dgm:cxn modelId="{57F205EA-2D4D-434B-8FDD-E936D9EC3A3F}" type="presParOf" srcId="{96FD4B2B-4500-2746-B4E2-D09910A5361D}" destId="{2696304E-5AFF-4045-A5AA-03B85B57238C}" srcOrd="3" destOrd="0" presId="urn:microsoft.com/office/officeart/2005/8/layout/process1"/>
    <dgm:cxn modelId="{F7442799-476B-4138-92BA-8A20F0A571F4}" type="presOf" srcId="{98557424-5341-4543-B8FC-4E3F326BCBFB}" destId="{2696304E-5AFF-4045-A5AA-03B85B57238C}" srcOrd="0" destOrd="0" presId="urn:microsoft.com/office/officeart/2005/8/layout/process1"/>
    <dgm:cxn modelId="{8BE4F4EA-3035-45C7-AC97-A2CB529CFEA3}" type="presParOf" srcId="{2696304E-5AFF-4045-A5AA-03B85B57238C}" destId="{9DA87A5A-EB55-F143-B63A-470BB80A2D59}" srcOrd="0" destOrd="3" presId="urn:microsoft.com/office/officeart/2005/8/layout/process1"/>
    <dgm:cxn modelId="{C60CB7A3-BB1F-4D5E-A5B9-A47B72FE2F57}" type="presOf" srcId="{98557424-5341-4543-B8FC-4E3F326BCBFB}" destId="{9DA87A5A-EB55-F143-B63A-470BB80A2D59}" srcOrd="1" destOrd="0" presId="urn:microsoft.com/office/officeart/2005/8/layout/process1"/>
    <dgm:cxn modelId="{2A1DE5CC-AB41-4B6F-B3D0-1C461DA7E73B}" type="presParOf" srcId="{96FD4B2B-4500-2746-B4E2-D09910A5361D}" destId="{7F6A4150-BF84-C24F-808B-C3ADBEE50DD7}" srcOrd="4" destOrd="0" presId="urn:microsoft.com/office/officeart/2005/8/layout/process1"/>
    <dgm:cxn modelId="{7E83FE62-9B11-4618-8AD1-E68CDA668F49}" type="presOf" srcId="{E2825E65-905F-9C4D-9377-71017345505B}" destId="{7F6A4150-BF84-C24F-808B-C3ADBEE50DD7}" srcOrd="0" destOrd="0" presId="urn:microsoft.com/office/officeart/2005/8/layout/process1"/>
    <dgm:cxn modelId="{88E25DC1-F230-4D19-91C0-72B877032366}" type="presParOf" srcId="{96FD4B2B-4500-2746-B4E2-D09910A5361D}" destId="{EE209FC4-F463-C64C-A261-23ABF1EB0C32}" srcOrd="5" destOrd="0" presId="urn:microsoft.com/office/officeart/2005/8/layout/process1"/>
    <dgm:cxn modelId="{DB9A0BEE-BECD-4DDA-84EF-23E96F2F0584}" type="presOf" srcId="{D6D4FB55-A4C8-0147-9F8A-BC0EFBE71681}" destId="{EE209FC4-F463-C64C-A261-23ABF1EB0C32}" srcOrd="0" destOrd="0" presId="urn:microsoft.com/office/officeart/2005/8/layout/process1"/>
    <dgm:cxn modelId="{37491E33-0757-4B00-97E9-78486A2190A2}" type="presParOf" srcId="{EE209FC4-F463-C64C-A261-23ABF1EB0C32}" destId="{2FB93197-564D-D540-81E9-7CD0D2800E72}" srcOrd="0" destOrd="5" presId="urn:microsoft.com/office/officeart/2005/8/layout/process1"/>
    <dgm:cxn modelId="{824639E0-D317-4B19-829F-AD75D11340BE}" type="presOf" srcId="{D6D4FB55-A4C8-0147-9F8A-BC0EFBE71681}" destId="{2FB93197-564D-D540-81E9-7CD0D2800E72}" srcOrd="1" destOrd="0" presId="urn:microsoft.com/office/officeart/2005/8/layout/process1"/>
    <dgm:cxn modelId="{40E8DF23-E315-409E-B244-B275C6F0899B}" type="presParOf" srcId="{96FD4B2B-4500-2746-B4E2-D09910A5361D}" destId="{7498C95D-5475-7B4C-8C7C-E1E8BD829CC2}" srcOrd="6" destOrd="0" presId="urn:microsoft.com/office/officeart/2005/8/layout/process1"/>
    <dgm:cxn modelId="{47533340-79DF-4DFC-97F0-EF0CCA579F54}" type="presOf" srcId="{6B068A4E-7C7C-EB42-85F9-0EC1A253EBF5}" destId="{7498C95D-5475-7B4C-8C7C-E1E8BD829CC2}" srcOrd="0" destOrd="0" presId="urn:microsoft.com/office/officeart/2005/8/layout/process1"/>
    <dgm:cxn modelId="{BCA7B0F9-86F3-436E-B52D-6B843BF3EC51}" type="presParOf" srcId="{96FD4B2B-4500-2746-B4E2-D09910A5361D}" destId="{73B12889-3F86-4F30-8E43-5CA7B5B1BAC5}" srcOrd="7" destOrd="0" presId="urn:microsoft.com/office/officeart/2005/8/layout/process1"/>
    <dgm:cxn modelId="{7494D66D-37B8-4767-AC46-347581502341}" type="presOf" srcId="{781209E8-5256-874F-91BA-A105F667DA73}" destId="{73B12889-3F86-4F30-8E43-5CA7B5B1BAC5}" srcOrd="0" destOrd="0" presId="urn:microsoft.com/office/officeart/2005/8/layout/process1"/>
    <dgm:cxn modelId="{EAEFD83F-D3AC-4E8F-AC92-37ECD2B6FE8A}" type="presParOf" srcId="{73B12889-3F86-4F30-8E43-5CA7B5B1BAC5}" destId="{0BB4D705-624F-4445-92F6-548919375151}" srcOrd="0" destOrd="7" presId="urn:microsoft.com/office/officeart/2005/8/layout/process1"/>
    <dgm:cxn modelId="{23CBB749-684E-440C-85B3-2BD856CAD3BF}" type="presOf" srcId="{781209E8-5256-874F-91BA-A105F667DA73}" destId="{0BB4D705-624F-4445-92F6-548919375151}" srcOrd="1" destOrd="0" presId="urn:microsoft.com/office/officeart/2005/8/layout/process1"/>
    <dgm:cxn modelId="{512EF153-E1C5-40E0-B0B3-934823F0FF70}" type="presParOf" srcId="{96FD4B2B-4500-2746-B4E2-D09910A5361D}" destId="{05B5F001-6E7F-4744-83E6-6AEE9AEFC0C2}" srcOrd="8" destOrd="0" presId="urn:microsoft.com/office/officeart/2005/8/layout/process1"/>
    <dgm:cxn modelId="{8643B1EF-DD74-4969-90CC-DF4453812532}" type="presOf" srcId="{711BC64E-7107-4C90-B935-9539FAAB0B08}" destId="{05B5F001-6E7F-4744-83E6-6AEE9AEFC0C2}" srcOrd="0" destOrd="0" presId="urn:microsoft.com/office/officeart/2005/8/layout/process1"/>
    <dgm:cxn modelId="{DA061F02-C401-4030-858B-B42A1BF9A38C}" type="presParOf" srcId="{96FD4B2B-4500-2746-B4E2-D09910A5361D}" destId="{12F5FFD8-1476-4B68-AC92-A7F3E78ECA68}" srcOrd="9" destOrd="0" presId="urn:microsoft.com/office/officeart/2005/8/layout/process1"/>
    <dgm:cxn modelId="{43AE4AEF-BDDC-446A-8ACA-7A22911F7143}" type="presOf" srcId="{81CF4EE2-8FB6-41C7-8579-5FE741428FA6}" destId="{12F5FFD8-1476-4B68-AC92-A7F3E78ECA68}" srcOrd="0" destOrd="0" presId="urn:microsoft.com/office/officeart/2005/8/layout/process1"/>
    <dgm:cxn modelId="{5091EDA1-AEF7-4C27-848E-AEC3961DEB81}" type="presParOf" srcId="{12F5FFD8-1476-4B68-AC92-A7F3E78ECA68}" destId="{36592B81-23B4-4F50-BBC9-5D6430E5F263}" srcOrd="0" destOrd="9" presId="urn:microsoft.com/office/officeart/2005/8/layout/process1"/>
    <dgm:cxn modelId="{EB8A37C7-0B65-4E3E-A949-63034CB77CEE}" type="presOf" srcId="{81CF4EE2-8FB6-41C7-8579-5FE741428FA6}" destId="{36592B81-23B4-4F50-BBC9-5D6430E5F263}" srcOrd="1" destOrd="0" presId="urn:microsoft.com/office/officeart/2005/8/layout/process1"/>
    <dgm:cxn modelId="{938D37E7-CE62-44DB-9679-C2F41514EB3A}" type="presParOf" srcId="{96FD4B2B-4500-2746-B4E2-D09910A5361D}" destId="{EAF29532-6640-4CB1-B498-7A866F248691}" srcOrd="10" destOrd="0" presId="urn:microsoft.com/office/officeart/2005/8/layout/process1"/>
    <dgm:cxn modelId="{A2221274-5475-4390-8809-FD213E2A9DB2}" type="presOf" srcId="{85AC4960-AA79-49C1-825B-1B8CA39D517E}" destId="{EAF29532-6640-4CB1-B498-7A866F248691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10792460" cy="4053840"/>
        <a:chOff x="0" y="0"/>
        <a:chExt cx="10792460" cy="4053840"/>
      </a:xfrm>
    </dsp:grpSpPr>
    <dsp:sp modelId="{9E496905-06C1-C649-91E7-599BCDDAA476}">
      <dsp:nvSpPr>
        <dsp:cNvPr id="3" name="圆角矩形 2"/>
        <dsp:cNvSpPr/>
      </dsp:nvSpPr>
      <dsp:spPr bwMode="white">
        <a:xfrm>
          <a:off x="0" y="1622203"/>
          <a:ext cx="1349058" cy="809435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4">
            <a:shade val="80000"/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手动</a:t>
          </a:r>
          <a:r>
            <a:rPr lang="zh-CN" altLang="en-US" dirty="0"/>
            <a:t>运行</a:t>
          </a:r>
          <a:endParaRPr lang="zh-CN" altLang="en-US" dirty="0"/>
        </a:p>
      </dsp:txBody>
      <dsp:txXfrm>
        <a:off x="0" y="1622203"/>
        <a:ext cx="1349058" cy="809435"/>
      </dsp:txXfrm>
    </dsp:sp>
    <dsp:sp modelId="{B7D9095A-1C06-9444-B376-A6BCEDF1B081}">
      <dsp:nvSpPr>
        <dsp:cNvPr id="4" name="右箭头 3"/>
        <dsp:cNvSpPr/>
      </dsp:nvSpPr>
      <dsp:spPr bwMode="white">
        <a:xfrm>
          <a:off x="1475869" y="1859637"/>
          <a:ext cx="286000" cy="334566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4">
            <a:shade val="90000"/>
            <a:hueOff val="0"/>
            <a:satOff val="0"/>
            <a:lumOff val="0"/>
            <a:alpha val="100000"/>
          </a:schemeClr>
        </a:lnRef>
        <a:fillRef idx="1">
          <a:schemeClr val="accent4">
            <a:shade val="90000"/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0" tIns="0" rIns="0" bIns="0" anchor="ctr"/>
        <a:lstStyle>
          <a:lvl1pPr algn="ctr">
            <a:defRPr sz="13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sp:txBody>
      <dsp:txXfrm>
        <a:off x="1475869" y="1859637"/>
        <a:ext cx="286000" cy="334566"/>
      </dsp:txXfrm>
    </dsp:sp>
    <dsp:sp modelId="{61BC8FB9-DBF1-404D-BD7F-B2EC5B3CA287}">
      <dsp:nvSpPr>
        <dsp:cNvPr id="5" name="圆角矩形 4"/>
        <dsp:cNvSpPr/>
      </dsp:nvSpPr>
      <dsp:spPr bwMode="white">
        <a:xfrm>
          <a:off x="1888681" y="1622203"/>
          <a:ext cx="1349058" cy="809435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4">
            <a:shade val="80000"/>
            <a:hueOff val="-108000"/>
            <a:satOff val="0"/>
            <a:lumOff val="6824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智能</a:t>
          </a:r>
          <a:r>
            <a:rPr lang="zh-CN" altLang="en-US" dirty="0"/>
            <a:t>回复</a:t>
          </a:r>
          <a:endParaRPr lang="zh-CN" altLang="en-US" dirty="0"/>
        </a:p>
      </dsp:txBody>
      <dsp:txXfrm>
        <a:off x="1888681" y="1622203"/>
        <a:ext cx="1349058" cy="809435"/>
      </dsp:txXfrm>
    </dsp:sp>
    <dsp:sp modelId="{2696304E-5AFF-4045-A5AA-03B85B57238C}">
      <dsp:nvSpPr>
        <dsp:cNvPr id="6" name="右箭头 5"/>
        <dsp:cNvSpPr/>
      </dsp:nvSpPr>
      <dsp:spPr bwMode="white">
        <a:xfrm>
          <a:off x="3364549" y="1859637"/>
          <a:ext cx="286000" cy="334566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4">
            <a:shade val="90000"/>
            <a:hueOff val="-135000"/>
            <a:satOff val="0"/>
            <a:lumOff val="7941"/>
            <a:alpha val="100000"/>
          </a:schemeClr>
        </a:lnRef>
        <a:fillRef idx="1">
          <a:schemeClr val="accent4">
            <a:shade val="90000"/>
            <a:hueOff val="-135000"/>
            <a:satOff val="0"/>
            <a:lumOff val="7941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0" tIns="0" rIns="0" bIns="0" anchor="ctr"/>
        <a:lstStyle>
          <a:lvl1pPr algn="ctr">
            <a:defRPr sz="13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sp:txBody>
      <dsp:txXfrm>
        <a:off x="3364549" y="1859637"/>
        <a:ext cx="286000" cy="334566"/>
      </dsp:txXfrm>
    </dsp:sp>
    <dsp:sp modelId="{7F6A4150-BF84-C24F-808B-C3ADBEE50DD7}">
      <dsp:nvSpPr>
        <dsp:cNvPr id="7" name="圆角矩形 6"/>
        <dsp:cNvSpPr/>
      </dsp:nvSpPr>
      <dsp:spPr bwMode="white">
        <a:xfrm>
          <a:off x="3777361" y="1622203"/>
          <a:ext cx="1349058" cy="809435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4">
            <a:shade val="80000"/>
            <a:hueOff val="-216000"/>
            <a:satOff val="0"/>
            <a:lumOff val="13647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文本</a:t>
          </a:r>
          <a:r>
            <a:rPr lang="zh-CN" altLang="en-US" dirty="0"/>
            <a:t>分析</a:t>
          </a:r>
          <a:endParaRPr lang="zh-CN" altLang="en-US" dirty="0"/>
        </a:p>
      </dsp:txBody>
      <dsp:txXfrm>
        <a:off x="3777361" y="1622203"/>
        <a:ext cx="1349058" cy="809435"/>
      </dsp:txXfrm>
    </dsp:sp>
    <dsp:sp modelId="{EE209FC4-F463-C64C-A261-23ABF1EB0C32}">
      <dsp:nvSpPr>
        <dsp:cNvPr id="8" name="右箭头 7"/>
        <dsp:cNvSpPr/>
      </dsp:nvSpPr>
      <dsp:spPr bwMode="white">
        <a:xfrm>
          <a:off x="5253230" y="1859637"/>
          <a:ext cx="286000" cy="334566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4">
            <a:shade val="90000"/>
            <a:hueOff val="-270000"/>
            <a:satOff val="0"/>
            <a:lumOff val="15882"/>
            <a:alpha val="100000"/>
          </a:schemeClr>
        </a:lnRef>
        <a:fillRef idx="1">
          <a:schemeClr val="accent4">
            <a:shade val="90000"/>
            <a:hueOff val="-270000"/>
            <a:satOff val="0"/>
            <a:lumOff val="15882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0" tIns="0" rIns="0" bIns="0" anchor="ctr"/>
        <a:lstStyle>
          <a:lvl1pPr algn="ctr">
            <a:defRPr sz="13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sp:txBody>
      <dsp:txXfrm>
        <a:off x="5253230" y="1859637"/>
        <a:ext cx="286000" cy="334566"/>
      </dsp:txXfrm>
    </dsp:sp>
    <dsp:sp modelId="{7498C95D-5475-7B4C-8C7C-E1E8BD829CC2}">
      <dsp:nvSpPr>
        <dsp:cNvPr id="9" name="圆角矩形 8"/>
        <dsp:cNvSpPr/>
      </dsp:nvSpPr>
      <dsp:spPr bwMode="white">
        <a:xfrm>
          <a:off x="5666042" y="1622203"/>
          <a:ext cx="1349058" cy="809435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4">
            <a:shade val="80000"/>
            <a:hueOff val="-323999"/>
            <a:satOff val="0"/>
            <a:lumOff val="20471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库存</a:t>
          </a:r>
          <a:r>
            <a:rPr lang="zh-CN" altLang="en-US" dirty="0"/>
            <a:t>查询</a:t>
          </a:r>
          <a:endParaRPr lang="zh-CN" altLang="en-US" dirty="0"/>
        </a:p>
      </dsp:txBody>
      <dsp:txXfrm>
        <a:off x="5666042" y="1622203"/>
        <a:ext cx="1349058" cy="809435"/>
      </dsp:txXfrm>
    </dsp:sp>
    <dsp:sp modelId="{73B12889-3F86-4F30-8E43-5CA7B5B1BAC5}">
      <dsp:nvSpPr>
        <dsp:cNvPr id="10" name="右箭头 9"/>
        <dsp:cNvSpPr/>
      </dsp:nvSpPr>
      <dsp:spPr bwMode="white">
        <a:xfrm>
          <a:off x="7141910" y="1859637"/>
          <a:ext cx="286000" cy="334566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4">
            <a:shade val="90000"/>
            <a:hueOff val="-405000"/>
            <a:satOff val="0"/>
            <a:lumOff val="23824"/>
            <a:alpha val="100000"/>
          </a:schemeClr>
        </a:lnRef>
        <a:fillRef idx="1">
          <a:schemeClr val="accent4">
            <a:shade val="90000"/>
            <a:hueOff val="-405000"/>
            <a:satOff val="0"/>
            <a:lumOff val="23824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0" tIns="0" rIns="0" bIns="0" anchor="ctr"/>
        <a:lstStyle>
          <a:lvl1pPr algn="ctr">
            <a:defRPr sz="13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/>
        </a:p>
      </dsp:txBody>
      <dsp:txXfrm>
        <a:off x="7141910" y="1859637"/>
        <a:ext cx="286000" cy="334566"/>
      </dsp:txXfrm>
    </dsp:sp>
    <dsp:sp modelId="{05B5F001-6E7F-4744-83E6-6AEE9AEFC0C2}">
      <dsp:nvSpPr>
        <dsp:cNvPr id="11" name="圆角矩形 10"/>
        <dsp:cNvSpPr/>
      </dsp:nvSpPr>
      <dsp:spPr bwMode="white">
        <a:xfrm>
          <a:off x="7554722" y="1622203"/>
          <a:ext cx="1349058" cy="809435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4">
            <a:shade val="80000"/>
            <a:hueOff val="-432000"/>
            <a:satOff val="0"/>
            <a:lumOff val="27294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确认</a:t>
          </a:r>
          <a:r>
            <a:rPr lang="zh-CN"/>
            <a:t>发货</a:t>
          </a:r>
          <a:endParaRPr lang="zh-CN"/>
        </a:p>
      </dsp:txBody>
      <dsp:txXfrm>
        <a:off x="7554722" y="1622203"/>
        <a:ext cx="1349058" cy="809435"/>
      </dsp:txXfrm>
    </dsp:sp>
    <dsp:sp modelId="{12F5FFD8-1476-4B68-AC92-A7F3E78ECA68}">
      <dsp:nvSpPr>
        <dsp:cNvPr id="12" name="右箭头 11"/>
        <dsp:cNvSpPr/>
      </dsp:nvSpPr>
      <dsp:spPr bwMode="white">
        <a:xfrm>
          <a:off x="9030591" y="1859637"/>
          <a:ext cx="286000" cy="334566"/>
        </a:xfrm>
        <a:prstGeom prst="rightArrow">
          <a:avLst>
            <a:gd name="adj1" fmla="val 60000"/>
            <a:gd name="adj2" fmla="val 50000"/>
          </a:avLst>
        </a:prstGeom>
      </dsp:spPr>
      <dsp:style>
        <a:lnRef idx="0">
          <a:schemeClr val="accent4">
            <a:shade val="90000"/>
            <a:hueOff val="-540000"/>
            <a:satOff val="0"/>
            <a:lumOff val="31765"/>
            <a:alpha val="100000"/>
          </a:schemeClr>
        </a:lnRef>
        <a:fillRef idx="1">
          <a:schemeClr val="accent4">
            <a:shade val="90000"/>
            <a:hueOff val="-540000"/>
            <a:satOff val="0"/>
            <a:lumOff val="31765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lIns="0" tIns="0" rIns="0" bIns="0" anchor="ctr"/>
        <a:lstStyle>
          <a:lvl1pPr algn="ctr">
            <a:defRPr sz="13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</a:p>
      </dsp:txBody>
      <dsp:txXfrm>
        <a:off x="9030591" y="1859637"/>
        <a:ext cx="286000" cy="334566"/>
      </dsp:txXfrm>
    </dsp:sp>
    <dsp:sp modelId="{EAF29532-6640-4CB1-B498-7A866F248691}">
      <dsp:nvSpPr>
        <dsp:cNvPr id="13" name="圆角矩形 12"/>
        <dsp:cNvSpPr/>
      </dsp:nvSpPr>
      <dsp:spPr bwMode="white">
        <a:xfrm>
          <a:off x="9443402" y="1622203"/>
          <a:ext cx="1349058" cy="809435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4">
            <a:shade val="80000"/>
            <a:hueOff val="-540000"/>
            <a:satOff val="0"/>
            <a:lumOff val="34118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83820" tIns="83820" rIns="83820" bIns="8382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结果</a:t>
          </a:r>
          <a:r>
            <a:rPr lang="zh-CN"/>
            <a:t>录入</a:t>
          </a:r>
          <a:endParaRPr lang="zh-CN"/>
        </a:p>
      </dsp:txBody>
      <dsp:txXfrm>
        <a:off x="9443402" y="1622203"/>
        <a:ext cx="1349058" cy="809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8BA5D-82C1-D74E-98AF-3BF4F9ADDC1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632DA-A7C3-2347-8051-A4EE97E946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 userDrawn="1"/>
        </p:nvSpPr>
        <p:spPr>
          <a:xfrm flipV="1">
            <a:off x="1083077" y="1981118"/>
            <a:ext cx="10149221" cy="95945"/>
          </a:xfrm>
          <a:prstGeom prst="rect">
            <a:avLst/>
          </a:prstGeom>
          <a:gradFill>
            <a:gsLst>
              <a:gs pos="43000">
                <a:srgbClr val="B983E1"/>
              </a:gs>
              <a:gs pos="100000">
                <a:srgbClr val="17050A"/>
              </a:gs>
              <a:gs pos="0">
                <a:srgbClr val="00A8F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0" name="组合 29"/>
          <p:cNvGrpSpPr/>
          <p:nvPr userDrawn="1"/>
        </p:nvGrpSpPr>
        <p:grpSpPr>
          <a:xfrm>
            <a:off x="1083077" y="1392923"/>
            <a:ext cx="2316071" cy="1446550"/>
            <a:chOff x="3221860" y="1907278"/>
            <a:chExt cx="2316071" cy="1446550"/>
          </a:xfrm>
        </p:grpSpPr>
        <p:sp>
          <p:nvSpPr>
            <p:cNvPr id="31" name="文本框 30"/>
            <p:cNvSpPr txBox="1"/>
            <p:nvPr/>
          </p:nvSpPr>
          <p:spPr>
            <a:xfrm>
              <a:off x="3221860" y="1907278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中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4080067" y="1907278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国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</p:grpSp>
      <p:grpSp>
        <p:nvGrpSpPr>
          <p:cNvPr id="33" name="组合 32"/>
          <p:cNvGrpSpPr/>
          <p:nvPr userDrawn="1"/>
        </p:nvGrpSpPr>
        <p:grpSpPr>
          <a:xfrm>
            <a:off x="3005863" y="1289780"/>
            <a:ext cx="8397721" cy="1549693"/>
            <a:chOff x="1508112" y="2935045"/>
            <a:chExt cx="8397721" cy="1549693"/>
          </a:xfrm>
        </p:grpSpPr>
        <p:sp>
          <p:nvSpPr>
            <p:cNvPr id="34" name="文本框 33"/>
            <p:cNvSpPr txBox="1"/>
            <p:nvPr/>
          </p:nvSpPr>
          <p:spPr>
            <a:xfrm>
              <a:off x="3348263" y="2935045"/>
              <a:ext cx="92959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+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5093031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开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5957860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发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6776691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者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7570912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大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8447969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赛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1508112" y="3038188"/>
              <a:ext cx="1994660" cy="1446550"/>
              <a:chOff x="1490018" y="4162664"/>
              <a:chExt cx="1994660" cy="1446550"/>
            </a:xfrm>
          </p:grpSpPr>
          <p:sp>
            <p:nvSpPr>
              <p:cNvPr id="44" name="文本框 43"/>
              <p:cNvSpPr txBox="1"/>
              <p:nvPr/>
            </p:nvSpPr>
            <p:spPr>
              <a:xfrm>
                <a:off x="1490018" y="4162664"/>
                <a:ext cx="95646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R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  <p:sp>
            <p:nvSpPr>
              <p:cNvPr id="45" name="文本框 44"/>
              <p:cNvSpPr txBox="1"/>
              <p:nvPr/>
            </p:nvSpPr>
            <p:spPr>
              <a:xfrm>
                <a:off x="2055316" y="4162664"/>
                <a:ext cx="95646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P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  <p:sp>
            <p:nvSpPr>
              <p:cNvPr id="46" name="文本框 45"/>
              <p:cNvSpPr txBox="1"/>
              <p:nvPr/>
            </p:nvSpPr>
            <p:spPr>
              <a:xfrm>
                <a:off x="2528214" y="4162664"/>
                <a:ext cx="95646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A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3953483" y="3038188"/>
              <a:ext cx="1657791" cy="1446550"/>
              <a:chOff x="4007931" y="4826644"/>
              <a:chExt cx="1657791" cy="1446550"/>
            </a:xfrm>
          </p:grpSpPr>
          <p:sp>
            <p:nvSpPr>
              <p:cNvPr id="42" name="文本框 41"/>
              <p:cNvSpPr txBox="1"/>
              <p:nvPr/>
            </p:nvSpPr>
            <p:spPr>
              <a:xfrm>
                <a:off x="4007931" y="4826644"/>
                <a:ext cx="975952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A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  <p:sp>
            <p:nvSpPr>
              <p:cNvPr id="43" name="文本框 42"/>
              <p:cNvSpPr txBox="1"/>
              <p:nvPr/>
            </p:nvSpPr>
            <p:spPr>
              <a:xfrm>
                <a:off x="4689770" y="4826644"/>
                <a:ext cx="975952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I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</p:grpSp>
      </p:grpSp>
      <p:sp>
        <p:nvSpPr>
          <p:cNvPr id="47" name="文本框 46"/>
          <p:cNvSpPr txBox="1"/>
          <p:nvPr userDrawn="1"/>
        </p:nvSpPr>
        <p:spPr>
          <a:xfrm>
            <a:off x="4432464" y="3668573"/>
            <a:ext cx="3904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融合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创新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创造</a:t>
            </a:r>
            <a:endParaRPr lang="zh-CN" altLang="en-US" sz="3200" dirty="0">
              <a:gradFill>
                <a:gsLst>
                  <a:gs pos="0">
                    <a:srgbClr val="01A8FF"/>
                  </a:gs>
                  <a:gs pos="100000">
                    <a:srgbClr val="D460FF"/>
                  </a:gs>
                </a:gsLst>
                <a:lin ang="27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8" name="图片 4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4615214" y="1275122"/>
            <a:ext cx="384548" cy="605651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 userDrawn="1"/>
        </p:nvPicPr>
        <p:blipFill rotWithShape="1"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7579447" y="3019739"/>
            <a:ext cx="672156" cy="1058624"/>
          </a:xfrm>
          <a:prstGeom prst="rect">
            <a:avLst/>
          </a:prstGeom>
        </p:spPr>
      </p:pic>
      <p:sp>
        <p:nvSpPr>
          <p:cNvPr id="50" name="文本框 49"/>
          <p:cNvSpPr txBox="1"/>
          <p:nvPr userDrawn="1"/>
        </p:nvSpPr>
        <p:spPr>
          <a:xfrm>
            <a:off x="2395708" y="2673824"/>
            <a:ext cx="74943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CHINA RPA+AI DEVELOPER CHALLENGE</a:t>
            </a:r>
            <a:endParaRPr lang="zh-CN" altLang="en-US" sz="3200" dirty="0">
              <a:solidFill>
                <a:schemeClr val="bg1"/>
              </a:solidFill>
              <a:latin typeface="Ebrima" panose="02000000000000000000" pitchFamily="2" charset="0"/>
              <a:ea typeface="微软雅黑" panose="020B0503020204020204" pitchFamily="34" charset="-122"/>
              <a:cs typeface="Ebrima" panose="02000000000000000000" pitchFamily="2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812" y="1752261"/>
            <a:ext cx="4201895" cy="191736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294" y="2499927"/>
            <a:ext cx="4814036" cy="2339406"/>
          </a:xfrm>
          <a:prstGeom prst="rect">
            <a:avLst/>
          </a:prstGeom>
        </p:spPr>
      </p:pic>
      <p:sp>
        <p:nvSpPr>
          <p:cNvPr id="12" name="文本框 11"/>
          <p:cNvSpPr txBox="1"/>
          <p:nvPr userDrawn="1"/>
        </p:nvSpPr>
        <p:spPr>
          <a:xfrm>
            <a:off x="1731229" y="3669630"/>
            <a:ext cx="3904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融合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创新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创造</a:t>
            </a:r>
            <a:endParaRPr lang="zh-CN" altLang="en-US" sz="3200" dirty="0">
              <a:gradFill>
                <a:gsLst>
                  <a:gs pos="0">
                    <a:srgbClr val="01A8FF"/>
                  </a:gs>
                  <a:gs pos="100000">
                    <a:srgbClr val="D460FF"/>
                  </a:gs>
                </a:gsLst>
                <a:lin ang="27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png"/><Relationship Id="rId12" Type="http://schemas.openxmlformats.org/officeDocument/2006/relationships/image" Target="../media/image5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  <p:pic>
        <p:nvPicPr>
          <p:cNvPr id="40" name="图片 39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453" y="0"/>
            <a:ext cx="12353453" cy="6948000"/>
          </a:xfrm>
          <a:prstGeom prst="rect">
            <a:avLst/>
          </a:prstGeom>
        </p:spPr>
      </p:pic>
      <p:grpSp>
        <p:nvGrpSpPr>
          <p:cNvPr id="13" name="组合 12"/>
          <p:cNvGrpSpPr/>
          <p:nvPr userDrawn="1"/>
        </p:nvGrpSpPr>
        <p:grpSpPr>
          <a:xfrm>
            <a:off x="10486256" y="-38067"/>
            <a:ext cx="2245394" cy="1015326"/>
            <a:chOff x="10476631" y="29308"/>
            <a:chExt cx="2245394" cy="1015326"/>
          </a:xfrm>
        </p:grpSpPr>
        <p:pic>
          <p:nvPicPr>
            <p:cNvPr id="11" name="图片 10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76631" y="29308"/>
              <a:ext cx="1724994" cy="787133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 userDrawn="1"/>
          </p:nvSpPr>
          <p:spPr>
            <a:xfrm>
              <a:off x="10579602" y="767635"/>
              <a:ext cx="21424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融 合 </a:t>
              </a:r>
              <a:r>
                <a:rPr lang="en-US" altLang="zh-CN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· </a:t>
              </a:r>
              <a:r>
                <a:rPr lang="zh-CN" altLang="en-US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创 新 </a:t>
              </a:r>
              <a:r>
                <a:rPr lang="en-US" altLang="zh-CN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· </a:t>
              </a:r>
              <a:r>
                <a:rPr lang="zh-CN" altLang="en-US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创 造</a:t>
              </a:r>
              <a:endParaRPr lang="zh-CN" altLang="en-US" sz="1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5" y="-42332"/>
            <a:ext cx="12276225" cy="6948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812" y="1752261"/>
            <a:ext cx="4201895" cy="191736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295" y="2576929"/>
            <a:ext cx="4814036" cy="2339406"/>
          </a:xfrm>
          <a:prstGeom prst="rect">
            <a:avLst/>
          </a:prstGeom>
        </p:spPr>
      </p:pic>
      <p:sp>
        <p:nvSpPr>
          <p:cNvPr id="14" name="文本框 13"/>
          <p:cNvSpPr txBox="1"/>
          <p:nvPr userDrawn="1"/>
        </p:nvSpPr>
        <p:spPr>
          <a:xfrm>
            <a:off x="1731229" y="3669630"/>
            <a:ext cx="3904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融合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创新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创造</a:t>
            </a:r>
            <a:endParaRPr lang="zh-CN" altLang="en-US" sz="3200" dirty="0">
              <a:gradFill>
                <a:gsLst>
                  <a:gs pos="0">
                    <a:srgbClr val="01A8FF"/>
                  </a:gs>
                  <a:gs pos="100000">
                    <a:srgbClr val="D460FF"/>
                  </a:gs>
                </a:gsLst>
                <a:lin ang="27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6" name="直线连接符 15"/>
          <p:cNvCxnSpPr/>
          <p:nvPr userDrawn="1"/>
        </p:nvCxnSpPr>
        <p:spPr>
          <a:xfrm>
            <a:off x="6092789" y="2974206"/>
            <a:ext cx="0" cy="856649"/>
          </a:xfrm>
          <a:prstGeom prst="line">
            <a:avLst/>
          </a:prstGeom>
          <a:ln w="12700">
            <a:solidFill>
              <a:srgbClr val="B484E2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.png"/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占位符 2"/>
          <p:cNvSpPr txBox="1"/>
          <p:nvPr/>
        </p:nvSpPr>
        <p:spPr>
          <a:xfrm>
            <a:off x="4426082" y="4880903"/>
            <a:ext cx="3381856" cy="580723"/>
          </a:xfrm>
          <a:prstGeom prst="rect">
            <a:avLst/>
          </a:prstGeom>
          <a:solidFill>
            <a:srgbClr val="759BFF">
              <a:alpha val="10000"/>
            </a:srgbClr>
          </a:solidFill>
          <a:ln>
            <a:noFill/>
          </a:ln>
        </p:spPr>
        <p:txBody>
          <a:bodyPr anchor="ctr" anchorCtr="1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>
                    <a:alpha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CN" altLang="en-US" dirty="0">
                <a:solidFill>
                  <a:schemeClr val="bg1">
                    <a:alpha val="8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RPA+AI(coze)智能客服机器人</a:t>
            </a:r>
            <a:r>
              <a:rPr kumimoji="1" lang="en-US" altLang="zh-CN" dirty="0">
                <a:solidFill>
                  <a:schemeClr val="bg1">
                    <a:alpha val="8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 </a:t>
            </a:r>
            <a:endParaRPr kumimoji="1" lang="zh-CN" altLang="en-US" sz="700" dirty="0"/>
          </a:p>
        </p:txBody>
      </p:sp>
      <p:grpSp>
        <p:nvGrpSpPr>
          <p:cNvPr id="32" name="组合 31"/>
          <p:cNvGrpSpPr/>
          <p:nvPr/>
        </p:nvGrpSpPr>
        <p:grpSpPr>
          <a:xfrm>
            <a:off x="1083077" y="1392923"/>
            <a:ext cx="2316071" cy="1446550"/>
            <a:chOff x="3221860" y="1907278"/>
            <a:chExt cx="2316071" cy="1446550"/>
          </a:xfrm>
        </p:grpSpPr>
        <p:sp>
          <p:nvSpPr>
            <p:cNvPr id="35" name="文本框 34"/>
            <p:cNvSpPr txBox="1"/>
            <p:nvPr/>
          </p:nvSpPr>
          <p:spPr>
            <a:xfrm>
              <a:off x="3221860" y="1907278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中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4080067" y="1907278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国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</p:grpSp>
      <p:pic>
        <p:nvPicPr>
          <p:cNvPr id="58" name="图片 57"/>
          <p:cNvPicPr>
            <a:picLocks noChangeAspect="1"/>
          </p:cNvPicPr>
          <p:nvPr/>
        </p:nvPicPr>
        <p:blipFill>
          <a:blip r:embed="rId1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246" y="840264"/>
            <a:ext cx="963174" cy="963174"/>
          </a:xfrm>
          <a:prstGeom prst="rect">
            <a:avLst/>
          </a:prstGeom>
        </p:spPr>
      </p:pic>
      <p:pic>
        <p:nvPicPr>
          <p:cNvPr id="59" name="图片 58"/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1077608" y="506641"/>
            <a:ext cx="507902" cy="799929"/>
          </a:xfrm>
          <a:prstGeom prst="rect">
            <a:avLst/>
          </a:prstGeom>
        </p:spPr>
      </p:pic>
      <p:pic>
        <p:nvPicPr>
          <p:cNvPr id="60" name="图片 59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9081309" y="87943"/>
            <a:ext cx="672156" cy="1058624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4615214" y="1275122"/>
            <a:ext cx="384548" cy="6056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0" y="1079500"/>
            <a:ext cx="12192000" cy="14009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占位符 8"/>
          <p:cNvSpPr txBox="1"/>
          <p:nvPr/>
        </p:nvSpPr>
        <p:spPr>
          <a:xfrm>
            <a:off x="835319" y="1815096"/>
            <a:ext cx="6251934" cy="48014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dirty="0">
                <a:gradFill flip="none" rotWithShape="1">
                  <a:gsLst>
                    <a:gs pos="0">
                      <a:srgbClr val="01A8FF"/>
                    </a:gs>
                    <a:gs pos="47000">
                      <a:srgbClr val="B484E2"/>
                    </a:gs>
                    <a:gs pos="100000">
                      <a:srgbClr val="1A070E"/>
                    </a:gs>
                  </a:gsLst>
                  <a:lin ang="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参赛作品 </a:t>
            </a:r>
            <a:r>
              <a:rPr kumimoji="1" lang="en-US" altLang="zh-CN" dirty="0">
                <a:solidFill>
                  <a:schemeClr val="bg1">
                    <a:alpha val="8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entries</a:t>
            </a:r>
            <a:r>
              <a:rPr kumimoji="1" lang="zh-CN" altLang="en-US" dirty="0">
                <a:solidFill>
                  <a:schemeClr val="bg1">
                    <a:alpha val="8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：RPA+AI(coze)智能客服机器人</a:t>
            </a:r>
            <a:r>
              <a:rPr kumimoji="1" lang="en-US" altLang="zh-CN" dirty="0">
                <a:solidFill>
                  <a:schemeClr val="bg1">
                    <a:alpha val="8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endParaRPr kumimoji="1" lang="zh-CN" altLang="en-US" dirty="0">
              <a:solidFill>
                <a:schemeClr val="bg1">
                  <a:alpha val="8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" name="文本占位符 9"/>
          <p:cNvSpPr txBox="1"/>
          <p:nvPr/>
        </p:nvSpPr>
        <p:spPr>
          <a:xfrm>
            <a:off x="835318" y="2742188"/>
            <a:ext cx="6613445" cy="33812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21920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队伍名称 </a:t>
            </a:r>
            <a:r>
              <a:rPr lang="en-US" altLang="zh-CN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Team Name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： Smart Bots</a:t>
            </a:r>
            <a:endParaRPr lang="zh-CN" altLang="en-US" sz="1600" dirty="0">
              <a:solidFill>
                <a:schemeClr val="bg1">
                  <a:alpha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0" indent="0" defTabSz="121920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队伍成员</a:t>
            </a:r>
            <a:r>
              <a:rPr lang="en-US" altLang="zh-CN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Team Member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：邓清月</a:t>
            </a:r>
            <a:endParaRPr lang="en-US" altLang="zh-CN" sz="1600" dirty="0">
              <a:solidFill>
                <a:schemeClr val="bg1">
                  <a:alpha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0" indent="0" defTabSz="1219200">
              <a:lnSpc>
                <a:spcPct val="200000"/>
              </a:lnSpc>
              <a:spcBef>
                <a:spcPts val="0"/>
              </a:spcBef>
              <a:buNone/>
            </a:pP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队伍口号 </a:t>
            </a:r>
            <a:r>
              <a:rPr lang="en-US" altLang="zh-CN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Team Slogan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： 智慧机器人，创新无限！</a:t>
            </a:r>
            <a:endParaRPr lang="zh-CN" altLang="en-US" sz="1600" dirty="0">
              <a:solidFill>
                <a:schemeClr val="bg1">
                  <a:alpha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0" indent="0" defTabSz="121920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所在单位和部门</a:t>
            </a:r>
            <a:r>
              <a:rPr lang="en-US" altLang="zh-CN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/</a:t>
            </a: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专业 </a:t>
            </a:r>
            <a:r>
              <a:rPr lang="en-US" altLang="zh-CN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Enterprise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: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成都锦城学院</a:t>
            </a:r>
            <a:endParaRPr lang="en-US" altLang="zh-CN" sz="1600" dirty="0">
              <a:solidFill>
                <a:schemeClr val="bg1">
                  <a:alpha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defTabSz="1219200">
              <a:lnSpc>
                <a:spcPct val="200000"/>
              </a:lnSpc>
              <a:spcBef>
                <a:spcPts val="0"/>
              </a:spcBef>
            </a:pP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作品应用场景 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：电商物流</a:t>
            </a:r>
            <a:endParaRPr lang="en-US" altLang="zh-CN" sz="1600" dirty="0">
              <a:solidFill>
                <a:schemeClr val="bg1">
                  <a:alpha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defTabSz="1219200">
              <a:lnSpc>
                <a:spcPct val="200000"/>
              </a:lnSpc>
              <a:spcBef>
                <a:spcPts val="0"/>
              </a:spcBef>
            </a:pP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作品应用项目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：电商智能回复及自动发货</a:t>
            </a:r>
            <a:endParaRPr lang="en-US" altLang="zh-CN" sz="1600" dirty="0">
              <a:solidFill>
                <a:schemeClr val="bg1">
                  <a:alpha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defTabSz="1219200">
              <a:lnSpc>
                <a:spcPct val="200000"/>
              </a:lnSpc>
              <a:spcBef>
                <a:spcPts val="0"/>
              </a:spcBef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文本占位符 1"/>
          <p:cNvSpPr txBox="1"/>
          <p:nvPr/>
        </p:nvSpPr>
        <p:spPr>
          <a:xfrm>
            <a:off x="4140365" y="490680"/>
            <a:ext cx="4062101" cy="48014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kumimoji="1"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作品信息 </a:t>
            </a:r>
            <a:r>
              <a:rPr kumimoji="1"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App Information</a:t>
            </a:r>
            <a:endParaRPr kumimoji="1"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2" name="图片 1" descr="806-220G516223M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19315" y="1814830"/>
            <a:ext cx="3935730" cy="39954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292498" y="285760"/>
            <a:ext cx="82880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一、需求分析</a:t>
            </a: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背景介绍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altLang="zh-CN" dirty="0">
                <a:gradFill flip="none" rotWithShape="1">
                  <a:gsLst>
                    <a:gs pos="0">
                      <a:srgbClr val="01A8FF"/>
                    </a:gs>
                    <a:gs pos="59000">
                      <a:srgbClr val="B484E2"/>
                    </a:gs>
                    <a:gs pos="100000">
                      <a:srgbClr val="1A070E"/>
                    </a:gs>
                  </a:gsLst>
                  <a:lin ang="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Requirement analysis</a:t>
            </a:r>
            <a:endParaRPr lang="en-US" altLang="zh-CN" b="1" dirty="0">
              <a:gradFill flip="none" rotWithShape="1">
                <a:gsLst>
                  <a:gs pos="0">
                    <a:srgbClr val="01A8FF"/>
                  </a:gs>
                  <a:gs pos="59000">
                    <a:srgbClr val="B484E2"/>
                  </a:gs>
                  <a:gs pos="100000">
                    <a:srgbClr val="1A070E"/>
                  </a:gs>
                </a:gsLst>
                <a:lin ang="0" scaled="1"/>
                <a:tileRect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" name="灯片编号占位符 3"/>
          <p:cNvSpPr txBox="1"/>
          <p:nvPr/>
        </p:nvSpPr>
        <p:spPr>
          <a:xfrm>
            <a:off x="0" y="0"/>
            <a:ext cx="0" cy="0"/>
          </a:xfr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DD3DB80-B894-403A-B48E-6FDC1A72010E}" type="slidenum">
              <a:rPr lang="zh-CN" altLang="en-US" smtClean="0"/>
            </a:fld>
            <a:endParaRPr lang="zh-CN" altLang="en-US" dirty="0"/>
          </a:p>
        </p:txBody>
      </p:sp>
      <p:sp>
        <p:nvSpPr>
          <p:cNvPr id="87" name="PA_矩形 27"/>
          <p:cNvSpPr/>
          <p:nvPr>
            <p:custDataLst>
              <p:tags r:id="rId1"/>
            </p:custDataLst>
          </p:nvPr>
        </p:nvSpPr>
        <p:spPr>
          <a:xfrm>
            <a:off x="8027903" y="4833790"/>
            <a:ext cx="3721002" cy="346656"/>
          </a:xfrm>
          <a:prstGeom prst="rect">
            <a:avLst/>
          </a:prstGeom>
          <a:noFill/>
        </p:spPr>
        <p:txBody>
          <a:bodyPr wrap="none" lIns="0" tIns="0" rIns="0" bIns="0" anchor="ctr">
            <a:normAutofit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zh-CN" altLang="en-US" sz="2000" b="1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及时性</a:t>
            </a:r>
            <a:endParaRPr lang="zh-CN" altLang="en-US" sz="2000" b="1" dirty="0">
              <a:solidFill>
                <a:schemeClr val="bg1"/>
              </a:solidFill>
              <a:latin typeface="Arial" panose="020B0604020202020204"/>
              <a:ea typeface="微软雅黑" panose="020B0503020204020204" pitchFamily="34" charset="-122"/>
              <a:cs typeface="+mn-ea"/>
              <a:sym typeface="Arial" panose="020B0604020202020204"/>
            </a:endParaRPr>
          </a:p>
        </p:txBody>
      </p:sp>
      <p:sp>
        <p:nvSpPr>
          <p:cNvPr id="88" name="PA_矩形 22"/>
          <p:cNvSpPr/>
          <p:nvPr>
            <p:custDataLst>
              <p:tags r:id="rId2"/>
            </p:custDataLst>
          </p:nvPr>
        </p:nvSpPr>
        <p:spPr>
          <a:xfrm>
            <a:off x="763134" y="4830615"/>
            <a:ext cx="3721002" cy="346656"/>
          </a:xfrm>
          <a:prstGeom prst="rect">
            <a:avLst/>
          </a:prstGeom>
          <a:noFill/>
        </p:spPr>
        <p:txBody>
          <a:bodyPr wrap="none" lIns="0" tIns="0" rIns="0" bIns="0" anchor="ctr">
            <a:normAutofit/>
          </a:bodyPr>
          <a:lstStyle/>
          <a:p>
            <a:pPr lvl="0" algn="r" defTabSz="914400">
              <a:spcBef>
                <a:spcPct val="0"/>
              </a:spcBef>
              <a:defRPr/>
            </a:pPr>
            <a:r>
              <a:rPr lang="zh-CN" altLang="en-US" sz="2000" b="1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效率低</a:t>
            </a:r>
            <a:endParaRPr lang="zh-CN" altLang="en-US" sz="2000" b="1" dirty="0">
              <a:solidFill>
                <a:schemeClr val="bg1"/>
              </a:solidFill>
              <a:latin typeface="Arial" panose="020B0604020202020204"/>
              <a:ea typeface="微软雅黑" panose="020B0503020204020204" pitchFamily="34" charset="-122"/>
              <a:cs typeface="+mn-ea"/>
              <a:sym typeface="Arial" panose="020B0604020202020204"/>
            </a:endParaRPr>
          </a:p>
        </p:txBody>
      </p:sp>
      <p:sp>
        <p:nvSpPr>
          <p:cNvPr id="89" name="PA_矩形 20"/>
          <p:cNvSpPr/>
          <p:nvPr>
            <p:custDataLst>
              <p:tags r:id="rId3"/>
            </p:custDataLst>
          </p:nvPr>
        </p:nvSpPr>
        <p:spPr>
          <a:xfrm>
            <a:off x="4084282" y="1479634"/>
            <a:ext cx="3721002" cy="346656"/>
          </a:xfrm>
          <a:prstGeom prst="rect">
            <a:avLst/>
          </a:prstGeom>
          <a:noFill/>
        </p:spPr>
        <p:txBody>
          <a:bodyPr wrap="none" lIns="0" tIns="0" rIns="0" bIns="0" anchor="ctr">
            <a:normAutofit/>
          </a:bodyPr>
          <a:lstStyle/>
          <a:p>
            <a:pPr lvl="0" algn="ctr" defTabSz="914400">
              <a:spcBef>
                <a:spcPct val="0"/>
              </a:spcBef>
              <a:defRPr/>
            </a:pPr>
            <a:r>
              <a:rPr lang="zh-CN" altLang="en-US" sz="2000" b="1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重复性高</a:t>
            </a:r>
            <a:endParaRPr lang="zh-CN" altLang="en-US" sz="2000" b="1" dirty="0">
              <a:solidFill>
                <a:schemeClr val="bg1"/>
              </a:solidFill>
              <a:latin typeface="Arial" panose="020B0604020202020204"/>
              <a:ea typeface="微软雅黑" panose="020B0503020204020204" pitchFamily="34" charset="-122"/>
              <a:cs typeface="+mn-ea"/>
              <a:sym typeface="Arial" panose="020B0604020202020204"/>
            </a:endParaRPr>
          </a:p>
        </p:txBody>
      </p:sp>
      <p:grpSp>
        <p:nvGrpSpPr>
          <p:cNvPr id="90" name="组合 89"/>
          <p:cNvGrpSpPr/>
          <p:nvPr/>
        </p:nvGrpSpPr>
        <p:grpSpPr>
          <a:xfrm>
            <a:off x="4582726" y="2419647"/>
            <a:ext cx="3047594" cy="3154441"/>
            <a:chOff x="4544326" y="2894627"/>
            <a:chExt cx="3047594" cy="3154441"/>
          </a:xfrm>
        </p:grpSpPr>
        <p:sp>
          <p:nvSpPr>
            <p:cNvPr id="91" name="椭圆 90"/>
            <p:cNvSpPr/>
            <p:nvPr/>
          </p:nvSpPr>
          <p:spPr>
            <a:xfrm>
              <a:off x="6849177" y="5074671"/>
              <a:ext cx="742743" cy="742748"/>
            </a:xfrm>
            <a:prstGeom prst="ellipse">
              <a:avLst/>
            </a:prstGeom>
            <a:solidFill>
              <a:schemeClr val="accent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endParaRPr>
            </a:p>
          </p:txBody>
        </p:sp>
        <p:grpSp>
          <p:nvGrpSpPr>
            <p:cNvPr id="92" name="组合 91"/>
            <p:cNvGrpSpPr/>
            <p:nvPr/>
          </p:nvGrpSpPr>
          <p:grpSpPr>
            <a:xfrm>
              <a:off x="4544326" y="2894627"/>
              <a:ext cx="2894147" cy="3154441"/>
              <a:chOff x="4544326" y="2894627"/>
              <a:chExt cx="2894147" cy="3154441"/>
            </a:xfrm>
          </p:grpSpPr>
          <p:sp>
            <p:nvSpPr>
              <p:cNvPr id="93" name="椭圆 92"/>
              <p:cNvSpPr/>
              <p:nvPr/>
            </p:nvSpPr>
            <p:spPr>
              <a:xfrm>
                <a:off x="4544326" y="3166901"/>
                <a:ext cx="2882165" cy="2882167"/>
              </a:xfrm>
              <a:prstGeom prst="ellipse">
                <a:avLst/>
              </a:prstGeom>
              <a:noFill/>
              <a:ln>
                <a:solidFill>
                  <a:srgbClr val="2C3F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solidFill>
                    <a:schemeClr val="bg1"/>
                  </a:solidFill>
                  <a:latin typeface="Arial" panose="020B0604020202020204"/>
                  <a:ea typeface="微软雅黑" panose="020B0503020204020204" pitchFamily="34" charset="-122"/>
                  <a:cs typeface="+mn-ea"/>
                  <a:sym typeface="Arial" panose="020B0604020202020204"/>
                </a:endParaRPr>
              </a:p>
            </p:txBody>
          </p:sp>
          <p:grpSp>
            <p:nvGrpSpPr>
              <p:cNvPr id="94" name="组合 93"/>
              <p:cNvGrpSpPr/>
              <p:nvPr/>
            </p:nvGrpSpPr>
            <p:grpSpPr>
              <a:xfrm>
                <a:off x="5242851" y="3439529"/>
                <a:ext cx="1814286" cy="2093804"/>
                <a:chOff x="8301916" y="1749231"/>
                <a:chExt cx="2561601" cy="2956261"/>
              </a:xfrm>
            </p:grpSpPr>
            <p:sp>
              <p:nvSpPr>
                <p:cNvPr id="101" name="梯形 100"/>
                <p:cNvSpPr/>
                <p:nvPr/>
              </p:nvSpPr>
              <p:spPr>
                <a:xfrm rot="14400000">
                  <a:off x="8553651" y="2720979"/>
                  <a:ext cx="2370547" cy="427052"/>
                </a:xfrm>
                <a:prstGeom prst="trapezoid">
                  <a:avLst>
                    <a:gd name="adj" fmla="val 58361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solidFill>
                      <a:schemeClr val="bg1"/>
                    </a:solidFill>
                    <a:latin typeface="Arial" panose="020B0604020202020204"/>
                    <a:ea typeface="微软雅黑" panose="020B0503020204020204" pitchFamily="34" charset="-122"/>
                    <a:cs typeface="+mn-ea"/>
                    <a:sym typeface="Arial" panose="020B0604020202020204"/>
                  </a:endParaRPr>
                </a:p>
              </p:txBody>
            </p:sp>
            <p:sp>
              <p:nvSpPr>
                <p:cNvPr id="102" name="梯形 101"/>
                <p:cNvSpPr/>
                <p:nvPr/>
              </p:nvSpPr>
              <p:spPr>
                <a:xfrm>
                  <a:off x="8492970" y="4010011"/>
                  <a:ext cx="2370547" cy="427052"/>
                </a:xfrm>
                <a:prstGeom prst="trapezoid">
                  <a:avLst>
                    <a:gd name="adj" fmla="val 58361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solidFill>
                      <a:schemeClr val="bg1"/>
                    </a:solidFill>
                    <a:latin typeface="Arial" panose="020B0604020202020204"/>
                    <a:ea typeface="微软雅黑" panose="020B0503020204020204" pitchFamily="34" charset="-122"/>
                    <a:cs typeface="+mn-ea"/>
                    <a:sym typeface="Arial" panose="020B0604020202020204"/>
                  </a:endParaRPr>
                </a:p>
              </p:txBody>
            </p:sp>
            <p:sp>
              <p:nvSpPr>
                <p:cNvPr id="103" name="梯形 102"/>
                <p:cNvSpPr/>
                <p:nvPr/>
              </p:nvSpPr>
              <p:spPr>
                <a:xfrm rot="7200000">
                  <a:off x="7330168" y="3306693"/>
                  <a:ext cx="2370547" cy="427052"/>
                </a:xfrm>
                <a:prstGeom prst="trapezoid">
                  <a:avLst>
                    <a:gd name="adj" fmla="val 58361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solidFill>
                      <a:schemeClr val="bg1"/>
                    </a:solidFill>
                    <a:latin typeface="Arial" panose="020B0604020202020204"/>
                    <a:ea typeface="微软雅黑" panose="020B0503020204020204" pitchFamily="34" charset="-122"/>
                    <a:cs typeface="+mn-ea"/>
                    <a:sym typeface="Arial" panose="020B0604020202020204"/>
                  </a:endParaRPr>
                </a:p>
              </p:txBody>
            </p:sp>
          </p:grpSp>
          <p:sp>
            <p:nvSpPr>
              <p:cNvPr id="95" name="椭圆 94"/>
              <p:cNvSpPr/>
              <p:nvPr/>
            </p:nvSpPr>
            <p:spPr>
              <a:xfrm>
                <a:off x="5588714" y="2894627"/>
                <a:ext cx="742743" cy="742748"/>
              </a:xfrm>
              <a:prstGeom prst="ellipse">
                <a:avLst/>
              </a:prstGeom>
              <a:solidFill>
                <a:schemeClr val="accent1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solidFill>
                    <a:schemeClr val="bg1"/>
                  </a:solidFill>
                  <a:latin typeface="Arial" panose="020B0604020202020204"/>
                  <a:ea typeface="微软雅黑" panose="020B0503020204020204" pitchFamily="34" charset="-122"/>
                  <a:cs typeface="+mn-ea"/>
                  <a:sym typeface="Arial" panose="020B0604020202020204"/>
                </a:endParaRPr>
              </a:p>
            </p:txBody>
          </p:sp>
          <p:sp>
            <p:nvSpPr>
              <p:cNvPr id="96" name="任意多边形: 形状 10"/>
              <p:cNvSpPr/>
              <p:nvPr/>
            </p:nvSpPr>
            <p:spPr bwMode="auto">
              <a:xfrm>
                <a:off x="5842507" y="3048077"/>
                <a:ext cx="235159" cy="435849"/>
              </a:xfrm>
              <a:custGeom>
                <a:avLst/>
                <a:gdLst>
                  <a:gd name="connsiteX0" fmla="*/ 144363 w 327353"/>
                  <a:gd name="connsiteY0" fmla="*/ 543008 h 606722"/>
                  <a:gd name="connsiteX1" fmla="*/ 131814 w 327353"/>
                  <a:gd name="connsiteY1" fmla="*/ 555538 h 606722"/>
                  <a:gd name="connsiteX2" fmla="*/ 144363 w 327353"/>
                  <a:gd name="connsiteY2" fmla="*/ 568156 h 606722"/>
                  <a:gd name="connsiteX3" fmla="*/ 182990 w 327353"/>
                  <a:gd name="connsiteY3" fmla="*/ 568156 h 606722"/>
                  <a:gd name="connsiteX4" fmla="*/ 195540 w 327353"/>
                  <a:gd name="connsiteY4" fmla="*/ 555538 h 606722"/>
                  <a:gd name="connsiteX5" fmla="*/ 182990 w 327353"/>
                  <a:gd name="connsiteY5" fmla="*/ 543008 h 606722"/>
                  <a:gd name="connsiteX6" fmla="*/ 327353 w 327353"/>
                  <a:gd name="connsiteY6" fmla="*/ 501509 h 606722"/>
                  <a:gd name="connsiteX7" fmla="*/ 327353 w 327353"/>
                  <a:gd name="connsiteY7" fmla="*/ 572333 h 606722"/>
                  <a:gd name="connsiteX8" fmla="*/ 294066 w 327353"/>
                  <a:gd name="connsiteY8" fmla="*/ 606722 h 606722"/>
                  <a:gd name="connsiteX9" fmla="*/ 33020 w 327353"/>
                  <a:gd name="connsiteY9" fmla="*/ 606722 h 606722"/>
                  <a:gd name="connsiteX10" fmla="*/ 0 w 327353"/>
                  <a:gd name="connsiteY10" fmla="*/ 572333 h 606722"/>
                  <a:gd name="connsiteX11" fmla="*/ 0 w 327353"/>
                  <a:gd name="connsiteY11" fmla="*/ 502779 h 606722"/>
                  <a:gd name="connsiteX12" fmla="*/ 0 w 327353"/>
                  <a:gd name="connsiteY12" fmla="*/ 502753 h 606722"/>
                  <a:gd name="connsiteX13" fmla="*/ 322280 w 327353"/>
                  <a:gd name="connsiteY13" fmla="*/ 502753 h 606722"/>
                  <a:gd name="connsiteX14" fmla="*/ 327353 w 327353"/>
                  <a:gd name="connsiteY14" fmla="*/ 501509 h 606722"/>
                  <a:gd name="connsiteX15" fmla="*/ 187174 w 327353"/>
                  <a:gd name="connsiteY15" fmla="*/ 190205 h 606722"/>
                  <a:gd name="connsiteX16" fmla="*/ 174624 w 327353"/>
                  <a:gd name="connsiteY16" fmla="*/ 202823 h 606722"/>
                  <a:gd name="connsiteX17" fmla="*/ 174624 w 327353"/>
                  <a:gd name="connsiteY17" fmla="*/ 263163 h 606722"/>
                  <a:gd name="connsiteX18" fmla="*/ 187174 w 327353"/>
                  <a:gd name="connsiteY18" fmla="*/ 275693 h 606722"/>
                  <a:gd name="connsiteX19" fmla="*/ 191357 w 327353"/>
                  <a:gd name="connsiteY19" fmla="*/ 274982 h 606722"/>
                  <a:gd name="connsiteX20" fmla="*/ 191357 w 327353"/>
                  <a:gd name="connsiteY20" fmla="*/ 405614 h 606722"/>
                  <a:gd name="connsiteX21" fmla="*/ 203995 w 327353"/>
                  <a:gd name="connsiteY21" fmla="*/ 418144 h 606722"/>
                  <a:gd name="connsiteX22" fmla="*/ 216545 w 327353"/>
                  <a:gd name="connsiteY22" fmla="*/ 405614 h 606722"/>
                  <a:gd name="connsiteX23" fmla="*/ 216545 w 327353"/>
                  <a:gd name="connsiteY23" fmla="*/ 275426 h 606722"/>
                  <a:gd name="connsiteX24" fmla="*/ 219037 w 327353"/>
                  <a:gd name="connsiteY24" fmla="*/ 275693 h 606722"/>
                  <a:gd name="connsiteX25" fmla="*/ 231675 w 327353"/>
                  <a:gd name="connsiteY25" fmla="*/ 263163 h 606722"/>
                  <a:gd name="connsiteX26" fmla="*/ 231675 w 327353"/>
                  <a:gd name="connsiteY26" fmla="*/ 202823 h 606722"/>
                  <a:gd name="connsiteX27" fmla="*/ 219037 w 327353"/>
                  <a:gd name="connsiteY27" fmla="*/ 190205 h 606722"/>
                  <a:gd name="connsiteX28" fmla="*/ 211471 w 327353"/>
                  <a:gd name="connsiteY28" fmla="*/ 192782 h 606722"/>
                  <a:gd name="connsiteX29" fmla="*/ 203995 w 327353"/>
                  <a:gd name="connsiteY29" fmla="*/ 190205 h 606722"/>
                  <a:gd name="connsiteX30" fmla="*/ 195540 w 327353"/>
                  <a:gd name="connsiteY30" fmla="*/ 193493 h 606722"/>
                  <a:gd name="connsiteX31" fmla="*/ 187174 w 327353"/>
                  <a:gd name="connsiteY31" fmla="*/ 190205 h 606722"/>
                  <a:gd name="connsiteX32" fmla="*/ 106626 w 327353"/>
                  <a:gd name="connsiteY32" fmla="*/ 181851 h 606722"/>
                  <a:gd name="connsiteX33" fmla="*/ 85621 w 327353"/>
                  <a:gd name="connsiteY33" fmla="*/ 202823 h 606722"/>
                  <a:gd name="connsiteX34" fmla="*/ 85621 w 327353"/>
                  <a:gd name="connsiteY34" fmla="*/ 328479 h 606722"/>
                  <a:gd name="connsiteX35" fmla="*/ 95678 w 327353"/>
                  <a:gd name="connsiteY35" fmla="*/ 346341 h 606722"/>
                  <a:gd name="connsiteX36" fmla="*/ 95678 w 327353"/>
                  <a:gd name="connsiteY36" fmla="*/ 405614 h 606722"/>
                  <a:gd name="connsiteX37" fmla="*/ 108317 w 327353"/>
                  <a:gd name="connsiteY37" fmla="*/ 418144 h 606722"/>
                  <a:gd name="connsiteX38" fmla="*/ 120866 w 327353"/>
                  <a:gd name="connsiteY38" fmla="*/ 405614 h 606722"/>
                  <a:gd name="connsiteX39" fmla="*/ 120866 w 327353"/>
                  <a:gd name="connsiteY39" fmla="*/ 343853 h 606722"/>
                  <a:gd name="connsiteX40" fmla="*/ 127631 w 327353"/>
                  <a:gd name="connsiteY40" fmla="*/ 328479 h 606722"/>
                  <a:gd name="connsiteX41" fmla="*/ 127631 w 327353"/>
                  <a:gd name="connsiteY41" fmla="*/ 202823 h 606722"/>
                  <a:gd name="connsiteX42" fmla="*/ 106626 w 327353"/>
                  <a:gd name="connsiteY42" fmla="*/ 181851 h 606722"/>
                  <a:gd name="connsiteX43" fmla="*/ 0 w 327353"/>
                  <a:gd name="connsiteY43" fmla="*/ 112270 h 606722"/>
                  <a:gd name="connsiteX44" fmla="*/ 327353 w 327353"/>
                  <a:gd name="connsiteY44" fmla="*/ 112270 h 606722"/>
                  <a:gd name="connsiteX45" fmla="*/ 327353 w 327353"/>
                  <a:gd name="connsiteY45" fmla="*/ 478928 h 606722"/>
                  <a:gd name="connsiteX46" fmla="*/ 322280 w 327353"/>
                  <a:gd name="connsiteY46" fmla="*/ 477684 h 606722"/>
                  <a:gd name="connsiteX47" fmla="*/ 0 w 327353"/>
                  <a:gd name="connsiteY47" fmla="*/ 477684 h 606722"/>
                  <a:gd name="connsiteX48" fmla="*/ 0 w 327353"/>
                  <a:gd name="connsiteY48" fmla="*/ 477658 h 606722"/>
                  <a:gd name="connsiteX49" fmla="*/ 33020 w 327353"/>
                  <a:gd name="connsiteY49" fmla="*/ 0 h 606722"/>
                  <a:gd name="connsiteX50" fmla="*/ 294066 w 327353"/>
                  <a:gd name="connsiteY50" fmla="*/ 0 h 606722"/>
                  <a:gd name="connsiteX51" fmla="*/ 327353 w 327353"/>
                  <a:gd name="connsiteY51" fmla="*/ 34407 h 606722"/>
                  <a:gd name="connsiteX52" fmla="*/ 327353 w 327353"/>
                  <a:gd name="connsiteY52" fmla="*/ 87219 h 606722"/>
                  <a:gd name="connsiteX53" fmla="*/ 0 w 327353"/>
                  <a:gd name="connsiteY53" fmla="*/ 87219 h 606722"/>
                  <a:gd name="connsiteX54" fmla="*/ 0 w 327353"/>
                  <a:gd name="connsiteY54" fmla="*/ 34407 h 606722"/>
                  <a:gd name="connsiteX55" fmla="*/ 33020 w 327353"/>
                  <a:gd name="connsiteY55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327353" h="606722">
                    <a:moveTo>
                      <a:pt x="144363" y="543008"/>
                    </a:moveTo>
                    <a:cubicBezTo>
                      <a:pt x="137421" y="543008"/>
                      <a:pt x="131814" y="548606"/>
                      <a:pt x="131814" y="555538"/>
                    </a:cubicBezTo>
                    <a:cubicBezTo>
                      <a:pt x="131814" y="562558"/>
                      <a:pt x="137421" y="568156"/>
                      <a:pt x="144363" y="568156"/>
                    </a:cubicBezTo>
                    <a:lnTo>
                      <a:pt x="182990" y="568156"/>
                    </a:lnTo>
                    <a:cubicBezTo>
                      <a:pt x="189933" y="568156"/>
                      <a:pt x="195540" y="562558"/>
                      <a:pt x="195540" y="555538"/>
                    </a:cubicBezTo>
                    <a:cubicBezTo>
                      <a:pt x="195540" y="548606"/>
                      <a:pt x="189933" y="543008"/>
                      <a:pt x="182990" y="543008"/>
                    </a:cubicBezTo>
                    <a:close/>
                    <a:moveTo>
                      <a:pt x="327353" y="501509"/>
                    </a:moveTo>
                    <a:lnTo>
                      <a:pt x="327353" y="572333"/>
                    </a:lnTo>
                    <a:cubicBezTo>
                      <a:pt x="327353" y="590905"/>
                      <a:pt x="312668" y="606722"/>
                      <a:pt x="294066" y="606722"/>
                    </a:cubicBezTo>
                    <a:lnTo>
                      <a:pt x="33020" y="606722"/>
                    </a:lnTo>
                    <a:cubicBezTo>
                      <a:pt x="14330" y="606722"/>
                      <a:pt x="0" y="590905"/>
                      <a:pt x="0" y="572333"/>
                    </a:cubicBezTo>
                    <a:lnTo>
                      <a:pt x="0" y="502779"/>
                    </a:lnTo>
                    <a:lnTo>
                      <a:pt x="0" y="502753"/>
                    </a:lnTo>
                    <a:lnTo>
                      <a:pt x="322280" y="502753"/>
                    </a:lnTo>
                    <a:cubicBezTo>
                      <a:pt x="324238" y="502753"/>
                      <a:pt x="325662" y="502309"/>
                      <a:pt x="327353" y="501509"/>
                    </a:cubicBezTo>
                    <a:close/>
                    <a:moveTo>
                      <a:pt x="187174" y="190205"/>
                    </a:moveTo>
                    <a:cubicBezTo>
                      <a:pt x="180231" y="190205"/>
                      <a:pt x="174624" y="195892"/>
                      <a:pt x="174624" y="202823"/>
                    </a:cubicBezTo>
                    <a:lnTo>
                      <a:pt x="174624" y="263163"/>
                    </a:lnTo>
                    <a:cubicBezTo>
                      <a:pt x="174624" y="270094"/>
                      <a:pt x="180231" y="275693"/>
                      <a:pt x="187174" y="275693"/>
                    </a:cubicBezTo>
                    <a:cubicBezTo>
                      <a:pt x="188687" y="275693"/>
                      <a:pt x="190022" y="275426"/>
                      <a:pt x="191357" y="274982"/>
                    </a:cubicBezTo>
                    <a:lnTo>
                      <a:pt x="191357" y="405614"/>
                    </a:lnTo>
                    <a:cubicBezTo>
                      <a:pt x="191357" y="412545"/>
                      <a:pt x="196964" y="418144"/>
                      <a:pt x="203995" y="418144"/>
                    </a:cubicBezTo>
                    <a:cubicBezTo>
                      <a:pt x="210937" y="418144"/>
                      <a:pt x="216545" y="412545"/>
                      <a:pt x="216545" y="405614"/>
                    </a:cubicBezTo>
                    <a:lnTo>
                      <a:pt x="216545" y="275426"/>
                    </a:lnTo>
                    <a:cubicBezTo>
                      <a:pt x="217346" y="275604"/>
                      <a:pt x="218236" y="275693"/>
                      <a:pt x="219037" y="275693"/>
                    </a:cubicBezTo>
                    <a:cubicBezTo>
                      <a:pt x="225979" y="275693"/>
                      <a:pt x="231675" y="270094"/>
                      <a:pt x="231675" y="263163"/>
                    </a:cubicBezTo>
                    <a:lnTo>
                      <a:pt x="231675" y="202823"/>
                    </a:lnTo>
                    <a:cubicBezTo>
                      <a:pt x="231675" y="195892"/>
                      <a:pt x="225979" y="190205"/>
                      <a:pt x="219037" y="190205"/>
                    </a:cubicBezTo>
                    <a:cubicBezTo>
                      <a:pt x="216189" y="190205"/>
                      <a:pt x="213607" y="191182"/>
                      <a:pt x="211471" y="192782"/>
                    </a:cubicBezTo>
                    <a:cubicBezTo>
                      <a:pt x="209424" y="191182"/>
                      <a:pt x="206843" y="190205"/>
                      <a:pt x="203995" y="190205"/>
                    </a:cubicBezTo>
                    <a:cubicBezTo>
                      <a:pt x="200702" y="190205"/>
                      <a:pt x="197765" y="191449"/>
                      <a:pt x="195540" y="193493"/>
                    </a:cubicBezTo>
                    <a:cubicBezTo>
                      <a:pt x="193315" y="191449"/>
                      <a:pt x="190378" y="190205"/>
                      <a:pt x="187174" y="190205"/>
                    </a:cubicBezTo>
                    <a:close/>
                    <a:moveTo>
                      <a:pt x="106626" y="181851"/>
                    </a:moveTo>
                    <a:cubicBezTo>
                      <a:pt x="95055" y="181851"/>
                      <a:pt x="85621" y="191271"/>
                      <a:pt x="85621" y="202823"/>
                    </a:cubicBezTo>
                    <a:lnTo>
                      <a:pt x="85621" y="328479"/>
                    </a:lnTo>
                    <a:cubicBezTo>
                      <a:pt x="85621" y="336032"/>
                      <a:pt x="89715" y="342697"/>
                      <a:pt x="95678" y="346341"/>
                    </a:cubicBezTo>
                    <a:lnTo>
                      <a:pt x="95678" y="405614"/>
                    </a:lnTo>
                    <a:cubicBezTo>
                      <a:pt x="95678" y="412545"/>
                      <a:pt x="101375" y="418144"/>
                      <a:pt x="108317" y="418144"/>
                    </a:cubicBezTo>
                    <a:cubicBezTo>
                      <a:pt x="115259" y="418144"/>
                      <a:pt x="120866" y="412545"/>
                      <a:pt x="120866" y="405614"/>
                    </a:cubicBezTo>
                    <a:lnTo>
                      <a:pt x="120866" y="343853"/>
                    </a:lnTo>
                    <a:cubicBezTo>
                      <a:pt x="124960" y="340031"/>
                      <a:pt x="127631" y="334522"/>
                      <a:pt x="127631" y="328479"/>
                    </a:cubicBezTo>
                    <a:lnTo>
                      <a:pt x="127631" y="202823"/>
                    </a:lnTo>
                    <a:cubicBezTo>
                      <a:pt x="127631" y="191271"/>
                      <a:pt x="118196" y="181851"/>
                      <a:pt x="106626" y="181851"/>
                    </a:cubicBezTo>
                    <a:close/>
                    <a:moveTo>
                      <a:pt x="0" y="112270"/>
                    </a:moveTo>
                    <a:lnTo>
                      <a:pt x="327353" y="112270"/>
                    </a:lnTo>
                    <a:lnTo>
                      <a:pt x="327353" y="478928"/>
                    </a:lnTo>
                    <a:cubicBezTo>
                      <a:pt x="325662" y="478128"/>
                      <a:pt x="324238" y="477684"/>
                      <a:pt x="322280" y="477684"/>
                    </a:cubicBezTo>
                    <a:lnTo>
                      <a:pt x="0" y="477684"/>
                    </a:lnTo>
                    <a:lnTo>
                      <a:pt x="0" y="477658"/>
                    </a:lnTo>
                    <a:close/>
                    <a:moveTo>
                      <a:pt x="33020" y="0"/>
                    </a:moveTo>
                    <a:lnTo>
                      <a:pt x="294066" y="0"/>
                    </a:lnTo>
                    <a:cubicBezTo>
                      <a:pt x="312668" y="0"/>
                      <a:pt x="327353" y="15825"/>
                      <a:pt x="327353" y="34407"/>
                    </a:cubicBezTo>
                    <a:lnTo>
                      <a:pt x="327353" y="87219"/>
                    </a:lnTo>
                    <a:lnTo>
                      <a:pt x="0" y="87219"/>
                    </a:lnTo>
                    <a:lnTo>
                      <a:pt x="0" y="34407"/>
                    </a:lnTo>
                    <a:cubicBezTo>
                      <a:pt x="0" y="15825"/>
                      <a:pt x="14330" y="0"/>
                      <a:pt x="3302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solidFill>
                    <a:schemeClr val="bg1"/>
                  </a:solidFill>
                  <a:latin typeface="Arial" panose="020B0604020202020204"/>
                  <a:ea typeface="微软雅黑" panose="020B0503020204020204" pitchFamily="34" charset="-122"/>
                  <a:cs typeface="+mn-ea"/>
                  <a:sym typeface="Arial" panose="020B0604020202020204"/>
                </a:endParaRPr>
              </a:p>
            </p:txBody>
          </p:sp>
          <p:sp>
            <p:nvSpPr>
              <p:cNvPr id="97" name="椭圆 96"/>
              <p:cNvSpPr/>
              <p:nvPr/>
            </p:nvSpPr>
            <p:spPr>
              <a:xfrm>
                <a:off x="4589393" y="5085190"/>
                <a:ext cx="742743" cy="742748"/>
              </a:xfrm>
              <a:prstGeom prst="ellipse">
                <a:avLst/>
              </a:prstGeom>
              <a:solidFill>
                <a:schemeClr val="accent3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solidFill>
                    <a:schemeClr val="bg1"/>
                  </a:solidFill>
                  <a:latin typeface="Arial" panose="020B0604020202020204"/>
                  <a:ea typeface="微软雅黑" panose="020B0503020204020204" pitchFamily="34" charset="-122"/>
                  <a:cs typeface="+mn-ea"/>
                  <a:sym typeface="Arial" panose="020B0604020202020204"/>
                </a:endParaRPr>
              </a:p>
            </p:txBody>
          </p:sp>
          <p:sp>
            <p:nvSpPr>
              <p:cNvPr id="98" name="任意多边形: 形状 12"/>
              <p:cNvSpPr/>
              <p:nvPr/>
            </p:nvSpPr>
            <p:spPr bwMode="auto">
              <a:xfrm>
                <a:off x="4742842" y="5257947"/>
                <a:ext cx="435848" cy="397234"/>
              </a:xfrm>
              <a:custGeom>
                <a:avLst/>
                <a:gdLst>
                  <a:gd name="connsiteX0" fmla="*/ 373273 h 605239"/>
                  <a:gd name="connsiteY0" fmla="*/ 373273 h 605239"/>
                  <a:gd name="connsiteX1" fmla="*/ 373273 h 605239"/>
                  <a:gd name="connsiteY1" fmla="*/ 373273 h 605239"/>
                  <a:gd name="connsiteX2" fmla="*/ 373273 h 605239"/>
                  <a:gd name="connsiteY2" fmla="*/ 373273 h 605239"/>
                  <a:gd name="connsiteX3" fmla="*/ 373273 h 605239"/>
                  <a:gd name="connsiteY3" fmla="*/ 373273 h 605239"/>
                  <a:gd name="connsiteX4" fmla="*/ 373273 h 605239"/>
                  <a:gd name="connsiteY4" fmla="*/ 373273 h 605239"/>
                  <a:gd name="connsiteX5" fmla="*/ 373273 h 605239"/>
                  <a:gd name="connsiteY5" fmla="*/ 373273 h 605239"/>
                  <a:gd name="connsiteX6" fmla="*/ 373273 h 605239"/>
                  <a:gd name="connsiteY6" fmla="*/ 373273 h 605239"/>
                  <a:gd name="connsiteX7" fmla="*/ 373273 h 605239"/>
                  <a:gd name="connsiteY7" fmla="*/ 373273 h 605239"/>
                  <a:gd name="connsiteX8" fmla="*/ 373273 h 605239"/>
                  <a:gd name="connsiteY8" fmla="*/ 373273 h 605239"/>
                  <a:gd name="connsiteX9" fmla="*/ 373273 h 605239"/>
                  <a:gd name="connsiteY9" fmla="*/ 373273 h 605239"/>
                  <a:gd name="connsiteX10" fmla="*/ 373273 h 605239"/>
                  <a:gd name="connsiteY10" fmla="*/ 373273 h 605239"/>
                  <a:gd name="connsiteX11" fmla="*/ 373273 h 605239"/>
                  <a:gd name="connsiteY11" fmla="*/ 373273 h 605239"/>
                  <a:gd name="connsiteX12" fmla="*/ 373273 h 605239"/>
                  <a:gd name="connsiteY12" fmla="*/ 373273 h 605239"/>
                  <a:gd name="connsiteX13" fmla="*/ 373273 h 605239"/>
                  <a:gd name="connsiteY13" fmla="*/ 373273 h 605239"/>
                  <a:gd name="connsiteX14" fmla="*/ 373273 h 605239"/>
                  <a:gd name="connsiteY14" fmla="*/ 373273 h 605239"/>
                  <a:gd name="connsiteX15" fmla="*/ 373273 h 605239"/>
                  <a:gd name="connsiteY15" fmla="*/ 373273 h 605239"/>
                  <a:gd name="connsiteX16" fmla="*/ 373273 h 605239"/>
                  <a:gd name="connsiteY16" fmla="*/ 373273 h 605239"/>
                  <a:gd name="connsiteX17" fmla="*/ 373273 h 605239"/>
                  <a:gd name="connsiteY17" fmla="*/ 373273 h 605239"/>
                  <a:gd name="connsiteX18" fmla="*/ 373273 h 605239"/>
                  <a:gd name="connsiteY18" fmla="*/ 373273 h 605239"/>
                  <a:gd name="connsiteX19" fmla="*/ 373273 h 605239"/>
                  <a:gd name="connsiteY19" fmla="*/ 373273 h 605239"/>
                  <a:gd name="connsiteX20" fmla="*/ 373273 h 605239"/>
                  <a:gd name="connsiteY20" fmla="*/ 373273 h 605239"/>
                  <a:gd name="connsiteX21" fmla="*/ 373273 h 605239"/>
                  <a:gd name="connsiteY21" fmla="*/ 373273 h 605239"/>
                  <a:gd name="connsiteX22" fmla="*/ 373273 h 605239"/>
                  <a:gd name="connsiteY22" fmla="*/ 373273 h 605239"/>
                  <a:gd name="connsiteX23" fmla="*/ 373273 h 605239"/>
                  <a:gd name="connsiteY23" fmla="*/ 373273 h 605239"/>
                  <a:gd name="connsiteX24" fmla="*/ 373273 h 605239"/>
                  <a:gd name="connsiteY24" fmla="*/ 373273 h 605239"/>
                  <a:gd name="connsiteX25" fmla="*/ 373273 h 605239"/>
                  <a:gd name="connsiteY25" fmla="*/ 373273 h 605239"/>
                  <a:gd name="connsiteX26" fmla="*/ 373273 h 605239"/>
                  <a:gd name="connsiteY26" fmla="*/ 373273 h 605239"/>
                  <a:gd name="connsiteX27" fmla="*/ 373273 h 605239"/>
                  <a:gd name="connsiteY27" fmla="*/ 373273 h 605239"/>
                  <a:gd name="connsiteX28" fmla="*/ 373273 h 605239"/>
                  <a:gd name="connsiteY28" fmla="*/ 373273 h 605239"/>
                  <a:gd name="connsiteX29" fmla="*/ 373273 h 605239"/>
                  <a:gd name="connsiteY29" fmla="*/ 373273 h 605239"/>
                  <a:gd name="connsiteX30" fmla="*/ 373273 h 605239"/>
                  <a:gd name="connsiteY30" fmla="*/ 373273 h 605239"/>
                  <a:gd name="connsiteX31" fmla="*/ 373273 h 605239"/>
                  <a:gd name="connsiteY31" fmla="*/ 373273 h 605239"/>
                  <a:gd name="connsiteX32" fmla="*/ 373273 h 605239"/>
                  <a:gd name="connsiteY32" fmla="*/ 373273 h 605239"/>
                  <a:gd name="connsiteX33" fmla="*/ 373273 h 605239"/>
                  <a:gd name="connsiteY33" fmla="*/ 373273 h 605239"/>
                  <a:gd name="connsiteX34" fmla="*/ 373273 h 605239"/>
                  <a:gd name="connsiteY34" fmla="*/ 373273 h 605239"/>
                  <a:gd name="connsiteX35" fmla="*/ 373273 h 605239"/>
                  <a:gd name="connsiteY35" fmla="*/ 373273 h 605239"/>
                  <a:gd name="connsiteX36" fmla="*/ 373273 h 605239"/>
                  <a:gd name="connsiteY36" fmla="*/ 373273 h 605239"/>
                  <a:gd name="connsiteX37" fmla="*/ 373273 h 605239"/>
                  <a:gd name="connsiteY37" fmla="*/ 373273 h 605239"/>
                  <a:gd name="connsiteX38" fmla="*/ 373273 h 605239"/>
                  <a:gd name="connsiteY38" fmla="*/ 373273 h 605239"/>
                  <a:gd name="connsiteX39" fmla="*/ 373273 h 605239"/>
                  <a:gd name="connsiteY39" fmla="*/ 373273 h 605239"/>
                  <a:gd name="connsiteX40" fmla="*/ 373273 h 605239"/>
                  <a:gd name="connsiteY40" fmla="*/ 373273 h 605239"/>
                  <a:gd name="connsiteX41" fmla="*/ 373273 h 605239"/>
                  <a:gd name="connsiteY41" fmla="*/ 373273 h 605239"/>
                  <a:gd name="connsiteX42" fmla="*/ 373273 h 605239"/>
                  <a:gd name="connsiteY42" fmla="*/ 373273 h 605239"/>
                  <a:gd name="connsiteX43" fmla="*/ 373273 h 605239"/>
                  <a:gd name="connsiteY43" fmla="*/ 373273 h 605239"/>
                  <a:gd name="connsiteX44" fmla="*/ 373273 h 605239"/>
                  <a:gd name="connsiteY44" fmla="*/ 373273 h 605239"/>
                  <a:gd name="connsiteX45" fmla="*/ 373273 h 605239"/>
                  <a:gd name="connsiteY45" fmla="*/ 373273 h 605239"/>
                  <a:gd name="connsiteX46" fmla="*/ 373273 h 605239"/>
                  <a:gd name="connsiteY46" fmla="*/ 373273 h 605239"/>
                  <a:gd name="connsiteX47" fmla="*/ 373273 h 605239"/>
                  <a:gd name="connsiteY47" fmla="*/ 373273 h 605239"/>
                  <a:gd name="connsiteX48" fmla="*/ 373273 h 605239"/>
                  <a:gd name="connsiteY48" fmla="*/ 373273 h 605239"/>
                  <a:gd name="connsiteX49" fmla="*/ 373273 h 605239"/>
                  <a:gd name="connsiteY49" fmla="*/ 373273 h 605239"/>
                  <a:gd name="connsiteX50" fmla="*/ 373273 h 605239"/>
                  <a:gd name="connsiteY50" fmla="*/ 373273 h 605239"/>
                  <a:gd name="connsiteX51" fmla="*/ 373273 h 605239"/>
                  <a:gd name="connsiteY51" fmla="*/ 373273 h 605239"/>
                  <a:gd name="connsiteX52" fmla="*/ 373273 h 605239"/>
                  <a:gd name="connsiteY52" fmla="*/ 373273 h 605239"/>
                  <a:gd name="connsiteX53" fmla="*/ 373273 h 605239"/>
                  <a:gd name="connsiteY53" fmla="*/ 373273 h 605239"/>
                  <a:gd name="connsiteX54" fmla="*/ 373273 h 605239"/>
                  <a:gd name="connsiteY54" fmla="*/ 373273 h 605239"/>
                  <a:gd name="connsiteX55" fmla="*/ 373273 h 605239"/>
                  <a:gd name="connsiteY55" fmla="*/ 373273 h 605239"/>
                  <a:gd name="connsiteX56" fmla="*/ 373273 h 605239"/>
                  <a:gd name="connsiteY56" fmla="*/ 373273 h 605239"/>
                  <a:gd name="connsiteX57" fmla="*/ 373273 h 605239"/>
                  <a:gd name="connsiteY57" fmla="*/ 373273 h 605239"/>
                  <a:gd name="connsiteX58" fmla="*/ 373273 h 605239"/>
                  <a:gd name="connsiteY58" fmla="*/ 373273 h 605239"/>
                  <a:gd name="connsiteX59" fmla="*/ 373273 h 605239"/>
                  <a:gd name="connsiteY59" fmla="*/ 373273 h 605239"/>
                  <a:gd name="connsiteX60" fmla="*/ 373273 h 605239"/>
                  <a:gd name="connsiteY60" fmla="*/ 373273 h 605239"/>
                  <a:gd name="connsiteX61" fmla="*/ 373273 h 605239"/>
                  <a:gd name="connsiteY61" fmla="*/ 373273 h 605239"/>
                  <a:gd name="connsiteX62" fmla="*/ 373273 h 605239"/>
                  <a:gd name="connsiteY62" fmla="*/ 373273 h 605239"/>
                  <a:gd name="connsiteX63" fmla="*/ 373273 h 605239"/>
                  <a:gd name="connsiteY63" fmla="*/ 373273 h 605239"/>
                  <a:gd name="connsiteX64" fmla="*/ 373273 h 605239"/>
                  <a:gd name="connsiteY64" fmla="*/ 373273 h 605239"/>
                  <a:gd name="connsiteX65" fmla="*/ 373273 h 605239"/>
                  <a:gd name="connsiteY65" fmla="*/ 373273 h 605239"/>
                  <a:gd name="connsiteX66" fmla="*/ 373273 h 605239"/>
                  <a:gd name="connsiteY66" fmla="*/ 373273 h 605239"/>
                  <a:gd name="connsiteX67" fmla="*/ 373273 h 605239"/>
                  <a:gd name="connsiteY67" fmla="*/ 373273 h 605239"/>
                  <a:gd name="connsiteX68" fmla="*/ 373273 h 605239"/>
                  <a:gd name="connsiteY68" fmla="*/ 373273 h 605239"/>
                  <a:gd name="connsiteX69" fmla="*/ 373273 h 605239"/>
                  <a:gd name="connsiteY69" fmla="*/ 373273 h 605239"/>
                  <a:gd name="connsiteX70" fmla="*/ 373273 h 605239"/>
                  <a:gd name="connsiteY70" fmla="*/ 373273 h 605239"/>
                  <a:gd name="connsiteX71" fmla="*/ 373273 h 605239"/>
                  <a:gd name="connsiteY71" fmla="*/ 373273 h 605239"/>
                  <a:gd name="connsiteX72" fmla="*/ 373273 h 605239"/>
                  <a:gd name="connsiteY72" fmla="*/ 373273 h 605239"/>
                  <a:gd name="connsiteX73" fmla="*/ 373273 h 605239"/>
                  <a:gd name="connsiteY73" fmla="*/ 373273 h 605239"/>
                  <a:gd name="connsiteX74" fmla="*/ 373273 h 605239"/>
                  <a:gd name="connsiteY74" fmla="*/ 373273 h 605239"/>
                  <a:gd name="connsiteX75" fmla="*/ 373273 h 605239"/>
                  <a:gd name="connsiteY75" fmla="*/ 373273 h 605239"/>
                  <a:gd name="connsiteX76" fmla="*/ 373273 h 605239"/>
                  <a:gd name="connsiteY76" fmla="*/ 373273 h 605239"/>
                  <a:gd name="connsiteX77" fmla="*/ 373273 h 605239"/>
                  <a:gd name="connsiteY77" fmla="*/ 373273 h 605239"/>
                  <a:gd name="connsiteX78" fmla="*/ 373273 h 605239"/>
                  <a:gd name="connsiteY78" fmla="*/ 373273 h 605239"/>
                  <a:gd name="connsiteX79" fmla="*/ 373273 h 605239"/>
                  <a:gd name="connsiteY79" fmla="*/ 373273 h 605239"/>
                  <a:gd name="connsiteX80" fmla="*/ 373273 h 605239"/>
                  <a:gd name="connsiteY80" fmla="*/ 373273 h 605239"/>
                  <a:gd name="connsiteX81" fmla="*/ 373273 h 605239"/>
                  <a:gd name="connsiteY81" fmla="*/ 373273 h 605239"/>
                  <a:gd name="connsiteX82" fmla="*/ 373273 h 605239"/>
                  <a:gd name="connsiteY82" fmla="*/ 373273 h 605239"/>
                  <a:gd name="connsiteX83" fmla="*/ 373273 h 605239"/>
                  <a:gd name="connsiteY83" fmla="*/ 373273 h 605239"/>
                  <a:gd name="connsiteX84" fmla="*/ 373273 h 605239"/>
                  <a:gd name="connsiteY84" fmla="*/ 373273 h 605239"/>
                  <a:gd name="connsiteX85" fmla="*/ 373273 h 605239"/>
                  <a:gd name="connsiteY85" fmla="*/ 373273 h 605239"/>
                  <a:gd name="connsiteX86" fmla="*/ 373273 h 605239"/>
                  <a:gd name="connsiteY86" fmla="*/ 373273 h 605239"/>
                  <a:gd name="connsiteX87" fmla="*/ 373273 h 605239"/>
                  <a:gd name="connsiteY87" fmla="*/ 373273 h 605239"/>
                  <a:gd name="connsiteX88" fmla="*/ 373273 h 605239"/>
                  <a:gd name="connsiteY88" fmla="*/ 373273 h 605239"/>
                  <a:gd name="connsiteX89" fmla="*/ 373273 h 605239"/>
                  <a:gd name="connsiteY89" fmla="*/ 373273 h 605239"/>
                  <a:gd name="connsiteX90" fmla="*/ 373273 h 605239"/>
                  <a:gd name="connsiteY90" fmla="*/ 373273 h 605239"/>
                  <a:gd name="connsiteX91" fmla="*/ 373273 h 605239"/>
                  <a:gd name="connsiteY91" fmla="*/ 373273 h 605239"/>
                  <a:gd name="connsiteX92" fmla="*/ 373273 h 605239"/>
                  <a:gd name="connsiteY92" fmla="*/ 373273 h 605239"/>
                  <a:gd name="connsiteX93" fmla="*/ 373273 h 605239"/>
                  <a:gd name="connsiteY93" fmla="*/ 373273 h 605239"/>
                  <a:gd name="connsiteX94" fmla="*/ 373273 h 605239"/>
                  <a:gd name="connsiteY94" fmla="*/ 373273 h 605239"/>
                  <a:gd name="connsiteX95" fmla="*/ 373273 h 605239"/>
                  <a:gd name="connsiteY95" fmla="*/ 373273 h 605239"/>
                  <a:gd name="connsiteX96" fmla="*/ 373273 h 605239"/>
                  <a:gd name="connsiteY96" fmla="*/ 373273 h 605239"/>
                  <a:gd name="connsiteX97" fmla="*/ 373273 h 605239"/>
                  <a:gd name="connsiteY97" fmla="*/ 373273 h 605239"/>
                  <a:gd name="connsiteX98" fmla="*/ 373273 h 605239"/>
                  <a:gd name="connsiteY98" fmla="*/ 373273 h 605239"/>
                  <a:gd name="connsiteX99" fmla="*/ 373273 h 605239"/>
                  <a:gd name="connsiteY99" fmla="*/ 373273 h 605239"/>
                  <a:gd name="connsiteX100" fmla="*/ 373273 h 605239"/>
                  <a:gd name="connsiteY100" fmla="*/ 373273 h 605239"/>
                  <a:gd name="connsiteX101" fmla="*/ 373273 h 605239"/>
                  <a:gd name="connsiteY101" fmla="*/ 373273 h 605239"/>
                  <a:gd name="connsiteX102" fmla="*/ 373273 h 605239"/>
                  <a:gd name="connsiteY102" fmla="*/ 373273 h 605239"/>
                  <a:gd name="connsiteX103" fmla="*/ 373273 h 605239"/>
                  <a:gd name="connsiteY103" fmla="*/ 373273 h 605239"/>
                  <a:gd name="connsiteX104" fmla="*/ 373273 h 605239"/>
                  <a:gd name="connsiteY104" fmla="*/ 373273 h 605239"/>
                  <a:gd name="connsiteX105" fmla="*/ 373273 h 605239"/>
                  <a:gd name="connsiteY105" fmla="*/ 373273 h 605239"/>
                  <a:gd name="connsiteX106" fmla="*/ 373273 h 605239"/>
                  <a:gd name="connsiteY106" fmla="*/ 373273 h 605239"/>
                  <a:gd name="connsiteX107" fmla="*/ 373273 h 605239"/>
                  <a:gd name="connsiteY107" fmla="*/ 373273 h 605239"/>
                  <a:gd name="connsiteX108" fmla="*/ 373273 h 605239"/>
                  <a:gd name="connsiteY108" fmla="*/ 373273 h 605239"/>
                  <a:gd name="connsiteX109" fmla="*/ 373273 h 605239"/>
                  <a:gd name="connsiteY109" fmla="*/ 373273 h 605239"/>
                  <a:gd name="connsiteX110" fmla="*/ 373273 h 605239"/>
                  <a:gd name="connsiteY110" fmla="*/ 373273 h 605239"/>
                  <a:gd name="connsiteX111" fmla="*/ 373273 h 605239"/>
                  <a:gd name="connsiteY111" fmla="*/ 373273 h 605239"/>
                  <a:gd name="connsiteX112" fmla="*/ 373273 h 605239"/>
                  <a:gd name="connsiteY112" fmla="*/ 373273 h 605239"/>
                  <a:gd name="connsiteX113" fmla="*/ 373273 h 605239"/>
                  <a:gd name="connsiteY113" fmla="*/ 373273 h 605239"/>
                  <a:gd name="connsiteX114" fmla="*/ 373273 h 605239"/>
                  <a:gd name="connsiteY114" fmla="*/ 373273 h 605239"/>
                  <a:gd name="connsiteX115" fmla="*/ 373273 h 605239"/>
                  <a:gd name="connsiteY115" fmla="*/ 373273 h 605239"/>
                  <a:gd name="connsiteX116" fmla="*/ 373273 h 605239"/>
                  <a:gd name="connsiteY116" fmla="*/ 373273 h 605239"/>
                  <a:gd name="connsiteX117" fmla="*/ 373273 h 605239"/>
                  <a:gd name="connsiteY117" fmla="*/ 373273 h 605239"/>
                  <a:gd name="connsiteX118" fmla="*/ 373273 h 605239"/>
                  <a:gd name="connsiteY118" fmla="*/ 373273 h 605239"/>
                  <a:gd name="connsiteX119" fmla="*/ 373273 h 605239"/>
                  <a:gd name="connsiteY119" fmla="*/ 373273 h 605239"/>
                  <a:gd name="connsiteX120" fmla="*/ 373273 h 605239"/>
                  <a:gd name="connsiteY120" fmla="*/ 373273 h 605239"/>
                  <a:gd name="connsiteX121" fmla="*/ 373273 h 605239"/>
                  <a:gd name="connsiteY121" fmla="*/ 373273 h 605239"/>
                  <a:gd name="connsiteX122" fmla="*/ 373273 h 605239"/>
                  <a:gd name="connsiteY122" fmla="*/ 373273 h 605239"/>
                  <a:gd name="connsiteX123" fmla="*/ 373273 h 605239"/>
                  <a:gd name="connsiteY123" fmla="*/ 373273 h 605239"/>
                  <a:gd name="connsiteX124" fmla="*/ 373273 h 605239"/>
                  <a:gd name="connsiteY124" fmla="*/ 373273 h 605239"/>
                  <a:gd name="connsiteX125" fmla="*/ 373273 h 605239"/>
                  <a:gd name="connsiteY125" fmla="*/ 373273 h 605239"/>
                  <a:gd name="connsiteX126" fmla="*/ 373273 h 605239"/>
                  <a:gd name="connsiteY126" fmla="*/ 373273 h 605239"/>
                  <a:gd name="connsiteX127" fmla="*/ 373273 h 605239"/>
                  <a:gd name="connsiteY127" fmla="*/ 373273 h 6052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</a:cxnLst>
                <a:rect l="l" t="t" r="r" b="b"/>
                <a:pathLst>
                  <a:path w="606933" h="553162">
                    <a:moveTo>
                      <a:pt x="443700" y="443503"/>
                    </a:moveTo>
                    <a:cubicBezTo>
                      <a:pt x="461035" y="453606"/>
                      <a:pt x="477310" y="465825"/>
                      <a:pt x="492334" y="479775"/>
                    </a:cubicBezTo>
                    <a:cubicBezTo>
                      <a:pt x="460939" y="509024"/>
                      <a:pt x="424150" y="530383"/>
                      <a:pt x="384087" y="542506"/>
                    </a:cubicBezTo>
                    <a:cubicBezTo>
                      <a:pt x="407971" y="518838"/>
                      <a:pt x="428580" y="484875"/>
                      <a:pt x="443700" y="443503"/>
                    </a:cubicBezTo>
                    <a:close/>
                    <a:moveTo>
                      <a:pt x="163232" y="443503"/>
                    </a:moveTo>
                    <a:cubicBezTo>
                      <a:pt x="178352" y="484875"/>
                      <a:pt x="198865" y="518838"/>
                      <a:pt x="222845" y="542506"/>
                    </a:cubicBezTo>
                    <a:cubicBezTo>
                      <a:pt x="182686" y="530383"/>
                      <a:pt x="145897" y="509024"/>
                      <a:pt x="114598" y="479775"/>
                    </a:cubicBezTo>
                    <a:cubicBezTo>
                      <a:pt x="129622" y="465825"/>
                      <a:pt x="145897" y="453606"/>
                      <a:pt x="163232" y="443503"/>
                    </a:cubicBezTo>
                    <a:close/>
                    <a:moveTo>
                      <a:pt x="316062" y="405892"/>
                    </a:moveTo>
                    <a:cubicBezTo>
                      <a:pt x="353060" y="407528"/>
                      <a:pt x="388613" y="416377"/>
                      <a:pt x="421275" y="431672"/>
                    </a:cubicBezTo>
                    <a:cubicBezTo>
                      <a:pt x="397573" y="499968"/>
                      <a:pt x="359034" y="545563"/>
                      <a:pt x="316062" y="553162"/>
                    </a:cubicBezTo>
                    <a:close/>
                    <a:moveTo>
                      <a:pt x="290729" y="405892"/>
                    </a:moveTo>
                    <a:lnTo>
                      <a:pt x="290729" y="553162"/>
                    </a:lnTo>
                    <a:cubicBezTo>
                      <a:pt x="247883" y="545563"/>
                      <a:pt x="209369" y="499968"/>
                      <a:pt x="185587" y="431672"/>
                    </a:cubicBezTo>
                    <a:cubicBezTo>
                      <a:pt x="218227" y="416377"/>
                      <a:pt x="253852" y="407528"/>
                      <a:pt x="290729" y="405892"/>
                    </a:cubicBezTo>
                    <a:close/>
                    <a:moveTo>
                      <a:pt x="463924" y="364965"/>
                    </a:moveTo>
                    <a:lnTo>
                      <a:pt x="567205" y="364965"/>
                    </a:lnTo>
                    <a:lnTo>
                      <a:pt x="543818" y="416184"/>
                    </a:lnTo>
                    <a:cubicBezTo>
                      <a:pt x="534304" y="432408"/>
                      <a:pt x="523128" y="447695"/>
                      <a:pt x="510459" y="461780"/>
                    </a:cubicBezTo>
                    <a:cubicBezTo>
                      <a:pt x="492442" y="444859"/>
                      <a:pt x="472692" y="430534"/>
                      <a:pt x="451689" y="418708"/>
                    </a:cubicBezTo>
                    <a:close/>
                    <a:moveTo>
                      <a:pt x="316062" y="364965"/>
                    </a:moveTo>
                    <a:lnTo>
                      <a:pt x="438281" y="364965"/>
                    </a:lnTo>
                    <a:lnTo>
                      <a:pt x="428843" y="407092"/>
                    </a:lnTo>
                    <a:cubicBezTo>
                      <a:pt x="393689" y="391126"/>
                      <a:pt x="355646" y="381989"/>
                      <a:pt x="316062" y="380450"/>
                    </a:cubicBezTo>
                    <a:close/>
                    <a:moveTo>
                      <a:pt x="168651" y="364965"/>
                    </a:moveTo>
                    <a:lnTo>
                      <a:pt x="290729" y="364965"/>
                    </a:lnTo>
                    <a:lnTo>
                      <a:pt x="290729" y="380450"/>
                    </a:lnTo>
                    <a:cubicBezTo>
                      <a:pt x="251256" y="381989"/>
                      <a:pt x="213131" y="391126"/>
                      <a:pt x="178086" y="407092"/>
                    </a:cubicBezTo>
                    <a:close/>
                    <a:moveTo>
                      <a:pt x="39659" y="364965"/>
                    </a:moveTo>
                    <a:lnTo>
                      <a:pt x="143035" y="364965"/>
                    </a:lnTo>
                    <a:lnTo>
                      <a:pt x="155174" y="418708"/>
                    </a:lnTo>
                    <a:cubicBezTo>
                      <a:pt x="134171" y="430534"/>
                      <a:pt x="114421" y="444859"/>
                      <a:pt x="96501" y="461780"/>
                    </a:cubicBezTo>
                    <a:cubicBezTo>
                      <a:pt x="83832" y="447695"/>
                      <a:pt x="72632" y="432408"/>
                      <a:pt x="63094" y="416184"/>
                    </a:cubicBezTo>
                    <a:close/>
                    <a:moveTo>
                      <a:pt x="417814" y="222493"/>
                    </a:moveTo>
                    <a:lnTo>
                      <a:pt x="435824" y="283675"/>
                    </a:lnTo>
                    <a:lnTo>
                      <a:pt x="445648" y="252507"/>
                    </a:lnTo>
                    <a:lnTo>
                      <a:pt x="469822" y="252507"/>
                    </a:lnTo>
                    <a:lnTo>
                      <a:pt x="479550" y="283675"/>
                    </a:lnTo>
                    <a:lnTo>
                      <a:pt x="497657" y="222493"/>
                    </a:lnTo>
                    <a:lnTo>
                      <a:pt x="521831" y="229612"/>
                    </a:lnTo>
                    <a:lnTo>
                      <a:pt x="492167" y="330619"/>
                    </a:lnTo>
                    <a:lnTo>
                      <a:pt x="467992" y="330811"/>
                    </a:lnTo>
                    <a:lnTo>
                      <a:pt x="457687" y="298393"/>
                    </a:lnTo>
                    <a:lnTo>
                      <a:pt x="447478" y="330811"/>
                    </a:lnTo>
                    <a:lnTo>
                      <a:pt x="423304" y="330619"/>
                    </a:lnTo>
                    <a:lnTo>
                      <a:pt x="393543" y="229612"/>
                    </a:lnTo>
                    <a:close/>
                    <a:moveTo>
                      <a:pt x="263629" y="222493"/>
                    </a:moveTo>
                    <a:lnTo>
                      <a:pt x="281639" y="283675"/>
                    </a:lnTo>
                    <a:lnTo>
                      <a:pt x="291463" y="252507"/>
                    </a:lnTo>
                    <a:lnTo>
                      <a:pt x="315541" y="252507"/>
                    </a:lnTo>
                    <a:lnTo>
                      <a:pt x="325365" y="283675"/>
                    </a:lnTo>
                    <a:lnTo>
                      <a:pt x="343375" y="222493"/>
                    </a:lnTo>
                    <a:lnTo>
                      <a:pt x="367646" y="229612"/>
                    </a:lnTo>
                    <a:lnTo>
                      <a:pt x="337886" y="330619"/>
                    </a:lnTo>
                    <a:lnTo>
                      <a:pt x="313711" y="330811"/>
                    </a:lnTo>
                    <a:lnTo>
                      <a:pt x="303502" y="298393"/>
                    </a:lnTo>
                    <a:lnTo>
                      <a:pt x="293197" y="330811"/>
                    </a:lnTo>
                    <a:lnTo>
                      <a:pt x="269022" y="330619"/>
                    </a:lnTo>
                    <a:lnTo>
                      <a:pt x="239358" y="229612"/>
                    </a:lnTo>
                    <a:close/>
                    <a:moveTo>
                      <a:pt x="109302" y="222493"/>
                    </a:moveTo>
                    <a:lnTo>
                      <a:pt x="127312" y="283675"/>
                    </a:lnTo>
                    <a:lnTo>
                      <a:pt x="137136" y="252507"/>
                    </a:lnTo>
                    <a:lnTo>
                      <a:pt x="161214" y="252507"/>
                    </a:lnTo>
                    <a:lnTo>
                      <a:pt x="171038" y="283675"/>
                    </a:lnTo>
                    <a:lnTo>
                      <a:pt x="189048" y="222493"/>
                    </a:lnTo>
                    <a:lnTo>
                      <a:pt x="213319" y="229612"/>
                    </a:lnTo>
                    <a:lnTo>
                      <a:pt x="183655" y="330619"/>
                    </a:lnTo>
                    <a:lnTo>
                      <a:pt x="159384" y="330811"/>
                    </a:lnTo>
                    <a:lnTo>
                      <a:pt x="149175" y="298393"/>
                    </a:lnTo>
                    <a:lnTo>
                      <a:pt x="138966" y="330811"/>
                    </a:lnTo>
                    <a:lnTo>
                      <a:pt x="114792" y="330619"/>
                    </a:lnTo>
                    <a:lnTo>
                      <a:pt x="85031" y="229612"/>
                    </a:lnTo>
                    <a:close/>
                    <a:moveTo>
                      <a:pt x="25329" y="213374"/>
                    </a:moveTo>
                    <a:lnTo>
                      <a:pt x="25329" y="339668"/>
                    </a:lnTo>
                    <a:lnTo>
                      <a:pt x="581604" y="339668"/>
                    </a:lnTo>
                    <a:lnTo>
                      <a:pt x="581604" y="213374"/>
                    </a:lnTo>
                    <a:close/>
                    <a:moveTo>
                      <a:pt x="96501" y="91312"/>
                    </a:moveTo>
                    <a:cubicBezTo>
                      <a:pt x="114414" y="108145"/>
                      <a:pt x="134157" y="122573"/>
                      <a:pt x="155152" y="134404"/>
                    </a:cubicBezTo>
                    <a:cubicBezTo>
                      <a:pt x="150241" y="151333"/>
                      <a:pt x="146196" y="169320"/>
                      <a:pt x="143017" y="188173"/>
                    </a:cubicBezTo>
                    <a:lnTo>
                      <a:pt x="168635" y="188173"/>
                    </a:lnTo>
                    <a:cubicBezTo>
                      <a:pt x="171236" y="173456"/>
                      <a:pt x="174318" y="159413"/>
                      <a:pt x="178074" y="145947"/>
                    </a:cubicBezTo>
                    <a:cubicBezTo>
                      <a:pt x="213130" y="161914"/>
                      <a:pt x="251268" y="171052"/>
                      <a:pt x="290754" y="172687"/>
                    </a:cubicBezTo>
                    <a:lnTo>
                      <a:pt x="290754" y="188173"/>
                    </a:lnTo>
                    <a:lnTo>
                      <a:pt x="316083" y="188173"/>
                    </a:lnTo>
                    <a:lnTo>
                      <a:pt x="316083" y="172687"/>
                    </a:lnTo>
                    <a:cubicBezTo>
                      <a:pt x="355665" y="171052"/>
                      <a:pt x="393707" y="161914"/>
                      <a:pt x="428860" y="145947"/>
                    </a:cubicBezTo>
                    <a:cubicBezTo>
                      <a:pt x="432519" y="159413"/>
                      <a:pt x="435697" y="173456"/>
                      <a:pt x="438298" y="188173"/>
                    </a:cubicBezTo>
                    <a:lnTo>
                      <a:pt x="463916" y="188173"/>
                    </a:lnTo>
                    <a:cubicBezTo>
                      <a:pt x="460737" y="169320"/>
                      <a:pt x="456693" y="151333"/>
                      <a:pt x="451685" y="134404"/>
                    </a:cubicBezTo>
                    <a:cubicBezTo>
                      <a:pt x="472776" y="122573"/>
                      <a:pt x="492423" y="108145"/>
                      <a:pt x="510432" y="91312"/>
                    </a:cubicBezTo>
                    <a:cubicBezTo>
                      <a:pt x="535761" y="119399"/>
                      <a:pt x="555119" y="152487"/>
                      <a:pt x="567158" y="188173"/>
                    </a:cubicBezTo>
                    <a:lnTo>
                      <a:pt x="606933" y="188173"/>
                    </a:lnTo>
                    <a:lnTo>
                      <a:pt x="606933" y="364965"/>
                    </a:lnTo>
                    <a:lnTo>
                      <a:pt x="567205" y="364965"/>
                    </a:lnTo>
                    <a:lnTo>
                      <a:pt x="567205" y="364964"/>
                    </a:lnTo>
                    <a:lnTo>
                      <a:pt x="463925" y="364964"/>
                    </a:lnTo>
                    <a:lnTo>
                      <a:pt x="463924" y="364965"/>
                    </a:lnTo>
                    <a:lnTo>
                      <a:pt x="438281" y="364965"/>
                    </a:lnTo>
                    <a:lnTo>
                      <a:pt x="438281" y="364964"/>
                    </a:lnTo>
                    <a:lnTo>
                      <a:pt x="316062" y="364964"/>
                    </a:lnTo>
                    <a:lnTo>
                      <a:pt x="316062" y="364965"/>
                    </a:lnTo>
                    <a:lnTo>
                      <a:pt x="290729" y="364965"/>
                    </a:lnTo>
                    <a:lnTo>
                      <a:pt x="290729" y="364964"/>
                    </a:lnTo>
                    <a:lnTo>
                      <a:pt x="168651" y="364964"/>
                    </a:lnTo>
                    <a:lnTo>
                      <a:pt x="168651" y="364965"/>
                    </a:lnTo>
                    <a:lnTo>
                      <a:pt x="143035" y="364965"/>
                    </a:lnTo>
                    <a:lnTo>
                      <a:pt x="143035" y="364964"/>
                    </a:lnTo>
                    <a:lnTo>
                      <a:pt x="39658" y="364964"/>
                    </a:lnTo>
                    <a:lnTo>
                      <a:pt x="39659" y="364965"/>
                    </a:lnTo>
                    <a:lnTo>
                      <a:pt x="0" y="364965"/>
                    </a:lnTo>
                    <a:lnTo>
                      <a:pt x="0" y="188173"/>
                    </a:lnTo>
                    <a:lnTo>
                      <a:pt x="39679" y="188173"/>
                    </a:lnTo>
                    <a:cubicBezTo>
                      <a:pt x="51717" y="152487"/>
                      <a:pt x="71075" y="119399"/>
                      <a:pt x="96501" y="91312"/>
                    </a:cubicBezTo>
                    <a:close/>
                    <a:moveTo>
                      <a:pt x="384087" y="10655"/>
                    </a:moveTo>
                    <a:cubicBezTo>
                      <a:pt x="424150" y="22673"/>
                      <a:pt x="460939" y="44114"/>
                      <a:pt x="492334" y="73246"/>
                    </a:cubicBezTo>
                    <a:cubicBezTo>
                      <a:pt x="477310" y="87283"/>
                      <a:pt x="461035" y="99397"/>
                      <a:pt x="443700" y="109588"/>
                    </a:cubicBezTo>
                    <a:cubicBezTo>
                      <a:pt x="428580" y="68150"/>
                      <a:pt x="407971" y="34211"/>
                      <a:pt x="384087" y="10655"/>
                    </a:cubicBezTo>
                    <a:close/>
                    <a:moveTo>
                      <a:pt x="222845" y="10655"/>
                    </a:moveTo>
                    <a:cubicBezTo>
                      <a:pt x="198865" y="34211"/>
                      <a:pt x="178352" y="68150"/>
                      <a:pt x="163232" y="109588"/>
                    </a:cubicBezTo>
                    <a:cubicBezTo>
                      <a:pt x="145897" y="99397"/>
                      <a:pt x="129622" y="87283"/>
                      <a:pt x="114598" y="73246"/>
                    </a:cubicBezTo>
                    <a:cubicBezTo>
                      <a:pt x="145897" y="44114"/>
                      <a:pt x="182686" y="22673"/>
                      <a:pt x="222845" y="10655"/>
                    </a:cubicBezTo>
                    <a:close/>
                    <a:moveTo>
                      <a:pt x="316062" y="0"/>
                    </a:moveTo>
                    <a:cubicBezTo>
                      <a:pt x="358937" y="7501"/>
                      <a:pt x="397477" y="53178"/>
                      <a:pt x="421275" y="121358"/>
                    </a:cubicBezTo>
                    <a:cubicBezTo>
                      <a:pt x="388613" y="136744"/>
                      <a:pt x="353060" y="145494"/>
                      <a:pt x="316062" y="147129"/>
                    </a:cubicBezTo>
                    <a:close/>
                    <a:moveTo>
                      <a:pt x="290729" y="0"/>
                    </a:moveTo>
                    <a:lnTo>
                      <a:pt x="290729" y="147129"/>
                    </a:lnTo>
                    <a:cubicBezTo>
                      <a:pt x="253852" y="145494"/>
                      <a:pt x="218227" y="136744"/>
                      <a:pt x="185587" y="121358"/>
                    </a:cubicBezTo>
                    <a:cubicBezTo>
                      <a:pt x="209369" y="53178"/>
                      <a:pt x="247883" y="7501"/>
                      <a:pt x="290729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solidFill>
                    <a:schemeClr val="bg1"/>
                  </a:solidFill>
                  <a:latin typeface="Arial" panose="020B0604020202020204"/>
                  <a:ea typeface="微软雅黑" panose="020B0503020204020204" pitchFamily="34" charset="-122"/>
                  <a:cs typeface="+mn-ea"/>
                  <a:sym typeface="Arial" panose="020B0604020202020204"/>
                </a:endParaRPr>
              </a:p>
            </p:txBody>
          </p:sp>
          <p:sp>
            <p:nvSpPr>
              <p:cNvPr id="99" name="任意多边形: 形状 14"/>
              <p:cNvSpPr/>
              <p:nvPr/>
            </p:nvSpPr>
            <p:spPr bwMode="auto">
              <a:xfrm>
                <a:off x="7002625" y="5240067"/>
                <a:ext cx="435848" cy="411957"/>
              </a:xfrm>
              <a:custGeom>
                <a:avLst/>
                <a:gdLst>
                  <a:gd name="connsiteX0" fmla="*/ 7031 w 607639"/>
                  <a:gd name="connsiteY0" fmla="*/ 350992 h 574332"/>
                  <a:gd name="connsiteX1" fmla="*/ 600519 w 607639"/>
                  <a:gd name="connsiteY1" fmla="*/ 350992 h 574332"/>
                  <a:gd name="connsiteX2" fmla="*/ 607639 w 607639"/>
                  <a:gd name="connsiteY2" fmla="*/ 358013 h 574332"/>
                  <a:gd name="connsiteX3" fmla="*/ 607639 w 607639"/>
                  <a:gd name="connsiteY3" fmla="*/ 393207 h 574332"/>
                  <a:gd name="connsiteX4" fmla="*/ 558152 w 607639"/>
                  <a:gd name="connsiteY4" fmla="*/ 442621 h 574332"/>
                  <a:gd name="connsiteX5" fmla="*/ 383613 w 607639"/>
                  <a:gd name="connsiteY5" fmla="*/ 442621 h 574332"/>
                  <a:gd name="connsiteX6" fmla="*/ 405330 w 607639"/>
                  <a:gd name="connsiteY6" fmla="*/ 532028 h 574332"/>
                  <a:gd name="connsiteX7" fmla="*/ 432121 w 607639"/>
                  <a:gd name="connsiteY7" fmla="*/ 532028 h 574332"/>
                  <a:gd name="connsiteX8" fmla="*/ 453304 w 607639"/>
                  <a:gd name="connsiteY8" fmla="*/ 553180 h 574332"/>
                  <a:gd name="connsiteX9" fmla="*/ 432121 w 607639"/>
                  <a:gd name="connsiteY9" fmla="*/ 574332 h 574332"/>
                  <a:gd name="connsiteX10" fmla="*/ 175429 w 607639"/>
                  <a:gd name="connsiteY10" fmla="*/ 574332 h 574332"/>
                  <a:gd name="connsiteX11" fmla="*/ 154246 w 607639"/>
                  <a:gd name="connsiteY11" fmla="*/ 553180 h 574332"/>
                  <a:gd name="connsiteX12" fmla="*/ 175429 w 607639"/>
                  <a:gd name="connsiteY12" fmla="*/ 532028 h 574332"/>
                  <a:gd name="connsiteX13" fmla="*/ 202309 w 607639"/>
                  <a:gd name="connsiteY13" fmla="*/ 532028 h 574332"/>
                  <a:gd name="connsiteX14" fmla="*/ 224026 w 607639"/>
                  <a:gd name="connsiteY14" fmla="*/ 442621 h 574332"/>
                  <a:gd name="connsiteX15" fmla="*/ 49487 w 607639"/>
                  <a:gd name="connsiteY15" fmla="*/ 442621 h 574332"/>
                  <a:gd name="connsiteX16" fmla="*/ 0 w 607639"/>
                  <a:gd name="connsiteY16" fmla="*/ 393207 h 574332"/>
                  <a:gd name="connsiteX17" fmla="*/ 0 w 607639"/>
                  <a:gd name="connsiteY17" fmla="*/ 358013 h 574332"/>
                  <a:gd name="connsiteX18" fmla="*/ 7031 w 607639"/>
                  <a:gd name="connsiteY18" fmla="*/ 350992 h 574332"/>
                  <a:gd name="connsiteX19" fmla="*/ 459979 w 607639"/>
                  <a:gd name="connsiteY19" fmla="*/ 139441 h 574332"/>
                  <a:gd name="connsiteX20" fmla="*/ 445827 w 607639"/>
                  <a:gd name="connsiteY20" fmla="*/ 153572 h 574332"/>
                  <a:gd name="connsiteX21" fmla="*/ 445827 w 607639"/>
                  <a:gd name="connsiteY21" fmla="*/ 256042 h 574332"/>
                  <a:gd name="connsiteX22" fmla="*/ 459979 w 607639"/>
                  <a:gd name="connsiteY22" fmla="*/ 270173 h 574332"/>
                  <a:gd name="connsiteX23" fmla="*/ 521749 w 607639"/>
                  <a:gd name="connsiteY23" fmla="*/ 270173 h 574332"/>
                  <a:gd name="connsiteX24" fmla="*/ 535901 w 607639"/>
                  <a:gd name="connsiteY24" fmla="*/ 256042 h 574332"/>
                  <a:gd name="connsiteX25" fmla="*/ 535901 w 607639"/>
                  <a:gd name="connsiteY25" fmla="*/ 153572 h 574332"/>
                  <a:gd name="connsiteX26" fmla="*/ 521749 w 607639"/>
                  <a:gd name="connsiteY26" fmla="*/ 139441 h 574332"/>
                  <a:gd name="connsiteX27" fmla="*/ 85890 w 607639"/>
                  <a:gd name="connsiteY27" fmla="*/ 124955 h 574332"/>
                  <a:gd name="connsiteX28" fmla="*/ 71738 w 607639"/>
                  <a:gd name="connsiteY28" fmla="*/ 139086 h 574332"/>
                  <a:gd name="connsiteX29" fmla="*/ 71738 w 607639"/>
                  <a:gd name="connsiteY29" fmla="*/ 256042 h 574332"/>
                  <a:gd name="connsiteX30" fmla="*/ 85890 w 607639"/>
                  <a:gd name="connsiteY30" fmla="*/ 270173 h 574332"/>
                  <a:gd name="connsiteX31" fmla="*/ 147571 w 607639"/>
                  <a:gd name="connsiteY31" fmla="*/ 270173 h 574332"/>
                  <a:gd name="connsiteX32" fmla="*/ 161723 w 607639"/>
                  <a:gd name="connsiteY32" fmla="*/ 256042 h 574332"/>
                  <a:gd name="connsiteX33" fmla="*/ 161723 w 607639"/>
                  <a:gd name="connsiteY33" fmla="*/ 139086 h 574332"/>
                  <a:gd name="connsiteX34" fmla="*/ 147571 w 607639"/>
                  <a:gd name="connsiteY34" fmla="*/ 124955 h 574332"/>
                  <a:gd name="connsiteX35" fmla="*/ 210586 w 607639"/>
                  <a:gd name="connsiteY35" fmla="*/ 81585 h 574332"/>
                  <a:gd name="connsiteX36" fmla="*/ 196435 w 607639"/>
                  <a:gd name="connsiteY36" fmla="*/ 95627 h 574332"/>
                  <a:gd name="connsiteX37" fmla="*/ 196435 w 607639"/>
                  <a:gd name="connsiteY37" fmla="*/ 256042 h 574332"/>
                  <a:gd name="connsiteX38" fmla="*/ 210586 w 607639"/>
                  <a:gd name="connsiteY38" fmla="*/ 270173 h 574332"/>
                  <a:gd name="connsiteX39" fmla="*/ 272356 w 607639"/>
                  <a:gd name="connsiteY39" fmla="*/ 270173 h 574332"/>
                  <a:gd name="connsiteX40" fmla="*/ 286419 w 607639"/>
                  <a:gd name="connsiteY40" fmla="*/ 256042 h 574332"/>
                  <a:gd name="connsiteX41" fmla="*/ 286419 w 607639"/>
                  <a:gd name="connsiteY41" fmla="*/ 95627 h 574332"/>
                  <a:gd name="connsiteX42" fmla="*/ 272356 w 607639"/>
                  <a:gd name="connsiteY42" fmla="*/ 81585 h 574332"/>
                  <a:gd name="connsiteX43" fmla="*/ 335283 w 607639"/>
                  <a:gd name="connsiteY43" fmla="*/ 52613 h 574332"/>
                  <a:gd name="connsiteX44" fmla="*/ 321131 w 607639"/>
                  <a:gd name="connsiteY44" fmla="*/ 66743 h 574332"/>
                  <a:gd name="connsiteX45" fmla="*/ 321131 w 607639"/>
                  <a:gd name="connsiteY45" fmla="*/ 256042 h 574332"/>
                  <a:gd name="connsiteX46" fmla="*/ 335283 w 607639"/>
                  <a:gd name="connsiteY46" fmla="*/ 270173 h 574332"/>
                  <a:gd name="connsiteX47" fmla="*/ 397053 w 607639"/>
                  <a:gd name="connsiteY47" fmla="*/ 270173 h 574332"/>
                  <a:gd name="connsiteX48" fmla="*/ 411115 w 607639"/>
                  <a:gd name="connsiteY48" fmla="*/ 256042 h 574332"/>
                  <a:gd name="connsiteX49" fmla="*/ 411115 w 607639"/>
                  <a:gd name="connsiteY49" fmla="*/ 66743 h 574332"/>
                  <a:gd name="connsiteX50" fmla="*/ 397053 w 607639"/>
                  <a:gd name="connsiteY50" fmla="*/ 52613 h 574332"/>
                  <a:gd name="connsiteX51" fmla="*/ 49487 w 607639"/>
                  <a:gd name="connsiteY51" fmla="*/ 0 h 574332"/>
                  <a:gd name="connsiteX52" fmla="*/ 558152 w 607639"/>
                  <a:gd name="connsiteY52" fmla="*/ 0 h 574332"/>
                  <a:gd name="connsiteX53" fmla="*/ 607639 w 607639"/>
                  <a:gd name="connsiteY53" fmla="*/ 49413 h 574332"/>
                  <a:gd name="connsiteX54" fmla="*/ 607639 w 607639"/>
                  <a:gd name="connsiteY54" fmla="*/ 315675 h 574332"/>
                  <a:gd name="connsiteX55" fmla="*/ 600519 w 607639"/>
                  <a:gd name="connsiteY55" fmla="*/ 322696 h 574332"/>
                  <a:gd name="connsiteX56" fmla="*/ 7031 w 607639"/>
                  <a:gd name="connsiteY56" fmla="*/ 322696 h 574332"/>
                  <a:gd name="connsiteX57" fmla="*/ 0 w 607639"/>
                  <a:gd name="connsiteY57" fmla="*/ 315675 h 574332"/>
                  <a:gd name="connsiteX58" fmla="*/ 0 w 607639"/>
                  <a:gd name="connsiteY58" fmla="*/ 49413 h 574332"/>
                  <a:gd name="connsiteX59" fmla="*/ 49487 w 607639"/>
                  <a:gd name="connsiteY59" fmla="*/ 0 h 574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607639" h="574332">
                    <a:moveTo>
                      <a:pt x="7031" y="350992"/>
                    </a:moveTo>
                    <a:lnTo>
                      <a:pt x="600519" y="350992"/>
                    </a:lnTo>
                    <a:cubicBezTo>
                      <a:pt x="604435" y="350992"/>
                      <a:pt x="607639" y="354103"/>
                      <a:pt x="607639" y="358013"/>
                    </a:cubicBezTo>
                    <a:lnTo>
                      <a:pt x="607639" y="393207"/>
                    </a:lnTo>
                    <a:cubicBezTo>
                      <a:pt x="607639" y="420492"/>
                      <a:pt x="585477" y="442621"/>
                      <a:pt x="558152" y="442621"/>
                    </a:cubicBezTo>
                    <a:lnTo>
                      <a:pt x="383613" y="442621"/>
                    </a:lnTo>
                    <a:lnTo>
                      <a:pt x="405330" y="532028"/>
                    </a:lnTo>
                    <a:lnTo>
                      <a:pt x="432121" y="532028"/>
                    </a:lnTo>
                    <a:cubicBezTo>
                      <a:pt x="443869" y="532028"/>
                      <a:pt x="453304" y="541538"/>
                      <a:pt x="453304" y="553180"/>
                    </a:cubicBezTo>
                    <a:cubicBezTo>
                      <a:pt x="453304" y="564912"/>
                      <a:pt x="443869" y="574332"/>
                      <a:pt x="432121" y="574332"/>
                    </a:cubicBezTo>
                    <a:lnTo>
                      <a:pt x="175429" y="574332"/>
                    </a:lnTo>
                    <a:cubicBezTo>
                      <a:pt x="163770" y="574332"/>
                      <a:pt x="154246" y="564912"/>
                      <a:pt x="154246" y="553180"/>
                    </a:cubicBezTo>
                    <a:cubicBezTo>
                      <a:pt x="154246" y="541538"/>
                      <a:pt x="163770" y="532028"/>
                      <a:pt x="175429" y="532028"/>
                    </a:cubicBezTo>
                    <a:lnTo>
                      <a:pt x="202309" y="532028"/>
                    </a:lnTo>
                    <a:lnTo>
                      <a:pt x="224026" y="442621"/>
                    </a:lnTo>
                    <a:lnTo>
                      <a:pt x="49487" y="442621"/>
                    </a:lnTo>
                    <a:cubicBezTo>
                      <a:pt x="22162" y="442621"/>
                      <a:pt x="0" y="420492"/>
                      <a:pt x="0" y="393207"/>
                    </a:cubicBezTo>
                    <a:lnTo>
                      <a:pt x="0" y="358013"/>
                    </a:lnTo>
                    <a:cubicBezTo>
                      <a:pt x="0" y="354103"/>
                      <a:pt x="3204" y="350992"/>
                      <a:pt x="7031" y="350992"/>
                    </a:cubicBezTo>
                    <a:close/>
                    <a:moveTo>
                      <a:pt x="459979" y="139441"/>
                    </a:moveTo>
                    <a:cubicBezTo>
                      <a:pt x="452236" y="139441"/>
                      <a:pt x="445827" y="145751"/>
                      <a:pt x="445827" y="153572"/>
                    </a:cubicBezTo>
                    <a:lnTo>
                      <a:pt x="445827" y="256042"/>
                    </a:lnTo>
                    <a:cubicBezTo>
                      <a:pt x="445827" y="263863"/>
                      <a:pt x="452236" y="270173"/>
                      <a:pt x="459979" y="270173"/>
                    </a:cubicBezTo>
                    <a:lnTo>
                      <a:pt x="521749" y="270173"/>
                    </a:lnTo>
                    <a:cubicBezTo>
                      <a:pt x="529492" y="270173"/>
                      <a:pt x="535901" y="263863"/>
                      <a:pt x="535901" y="256042"/>
                    </a:cubicBezTo>
                    <a:lnTo>
                      <a:pt x="535901" y="153572"/>
                    </a:lnTo>
                    <a:cubicBezTo>
                      <a:pt x="535901" y="145751"/>
                      <a:pt x="529492" y="139441"/>
                      <a:pt x="521749" y="139441"/>
                    </a:cubicBezTo>
                    <a:close/>
                    <a:moveTo>
                      <a:pt x="85890" y="124955"/>
                    </a:moveTo>
                    <a:cubicBezTo>
                      <a:pt x="78058" y="124955"/>
                      <a:pt x="71738" y="131265"/>
                      <a:pt x="71738" y="139086"/>
                    </a:cubicBezTo>
                    <a:lnTo>
                      <a:pt x="71738" y="256042"/>
                    </a:lnTo>
                    <a:cubicBezTo>
                      <a:pt x="71738" y="263863"/>
                      <a:pt x="78058" y="270173"/>
                      <a:pt x="85890" y="270173"/>
                    </a:cubicBezTo>
                    <a:lnTo>
                      <a:pt x="147571" y="270173"/>
                    </a:lnTo>
                    <a:cubicBezTo>
                      <a:pt x="155403" y="270173"/>
                      <a:pt x="161723" y="263863"/>
                      <a:pt x="161723" y="256042"/>
                    </a:cubicBezTo>
                    <a:lnTo>
                      <a:pt x="161723" y="139086"/>
                    </a:lnTo>
                    <a:cubicBezTo>
                      <a:pt x="161723" y="131265"/>
                      <a:pt x="155403" y="124955"/>
                      <a:pt x="147571" y="124955"/>
                    </a:cubicBezTo>
                    <a:close/>
                    <a:moveTo>
                      <a:pt x="210586" y="81585"/>
                    </a:moveTo>
                    <a:cubicBezTo>
                      <a:pt x="202754" y="81585"/>
                      <a:pt x="196435" y="87895"/>
                      <a:pt x="196435" y="95627"/>
                    </a:cubicBezTo>
                    <a:lnTo>
                      <a:pt x="196435" y="256042"/>
                    </a:lnTo>
                    <a:cubicBezTo>
                      <a:pt x="196435" y="263863"/>
                      <a:pt x="202754" y="270173"/>
                      <a:pt x="210586" y="270173"/>
                    </a:cubicBezTo>
                    <a:lnTo>
                      <a:pt x="272356" y="270173"/>
                    </a:lnTo>
                    <a:cubicBezTo>
                      <a:pt x="280100" y="270173"/>
                      <a:pt x="286419" y="263863"/>
                      <a:pt x="286419" y="256042"/>
                    </a:cubicBezTo>
                    <a:lnTo>
                      <a:pt x="286419" y="95627"/>
                    </a:lnTo>
                    <a:cubicBezTo>
                      <a:pt x="286419" y="87895"/>
                      <a:pt x="280100" y="81585"/>
                      <a:pt x="272356" y="81585"/>
                    </a:cubicBezTo>
                    <a:close/>
                    <a:moveTo>
                      <a:pt x="335283" y="52613"/>
                    </a:moveTo>
                    <a:cubicBezTo>
                      <a:pt x="327450" y="52613"/>
                      <a:pt x="321131" y="58923"/>
                      <a:pt x="321131" y="66743"/>
                    </a:cubicBezTo>
                    <a:lnTo>
                      <a:pt x="321131" y="256042"/>
                    </a:lnTo>
                    <a:cubicBezTo>
                      <a:pt x="321131" y="263863"/>
                      <a:pt x="327450" y="270173"/>
                      <a:pt x="335283" y="270173"/>
                    </a:cubicBezTo>
                    <a:lnTo>
                      <a:pt x="397053" y="270173"/>
                    </a:lnTo>
                    <a:cubicBezTo>
                      <a:pt x="404796" y="270173"/>
                      <a:pt x="411115" y="263863"/>
                      <a:pt x="411115" y="256042"/>
                    </a:cubicBezTo>
                    <a:lnTo>
                      <a:pt x="411115" y="66743"/>
                    </a:lnTo>
                    <a:cubicBezTo>
                      <a:pt x="411115" y="58923"/>
                      <a:pt x="404796" y="52613"/>
                      <a:pt x="397053" y="52613"/>
                    </a:cubicBezTo>
                    <a:close/>
                    <a:moveTo>
                      <a:pt x="49487" y="0"/>
                    </a:moveTo>
                    <a:lnTo>
                      <a:pt x="558152" y="0"/>
                    </a:lnTo>
                    <a:cubicBezTo>
                      <a:pt x="585477" y="0"/>
                      <a:pt x="607639" y="22129"/>
                      <a:pt x="607639" y="49413"/>
                    </a:cubicBezTo>
                    <a:lnTo>
                      <a:pt x="607639" y="315675"/>
                    </a:lnTo>
                    <a:cubicBezTo>
                      <a:pt x="607639" y="319586"/>
                      <a:pt x="604435" y="322696"/>
                      <a:pt x="600519" y="322696"/>
                    </a:cubicBezTo>
                    <a:lnTo>
                      <a:pt x="7031" y="322696"/>
                    </a:lnTo>
                    <a:cubicBezTo>
                      <a:pt x="3204" y="322696"/>
                      <a:pt x="0" y="319586"/>
                      <a:pt x="0" y="315675"/>
                    </a:cubicBezTo>
                    <a:lnTo>
                      <a:pt x="0" y="49413"/>
                    </a:lnTo>
                    <a:cubicBezTo>
                      <a:pt x="0" y="22129"/>
                      <a:pt x="22162" y="0"/>
                      <a:pt x="4948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solidFill>
                    <a:schemeClr val="bg1"/>
                  </a:solidFill>
                  <a:latin typeface="Arial" panose="020B0604020202020204"/>
                  <a:ea typeface="微软雅黑" panose="020B0503020204020204" pitchFamily="34" charset="-122"/>
                  <a:cs typeface="+mn-ea"/>
                  <a:sym typeface="Arial" panose="020B0604020202020204"/>
                </a:endParaRPr>
              </a:p>
            </p:txBody>
          </p:sp>
          <p:sp>
            <p:nvSpPr>
              <p:cNvPr id="100" name="文本框 21"/>
              <p:cNvSpPr txBox="1"/>
              <p:nvPr/>
            </p:nvSpPr>
            <p:spPr>
              <a:xfrm>
                <a:off x="5086703" y="4365449"/>
                <a:ext cx="1710981" cy="661659"/>
              </a:xfrm>
              <a:prstGeom prst="rect">
                <a:avLst/>
              </a:prstGeom>
              <a:noFill/>
            </p:spPr>
            <p:txBody>
              <a:bodyPr wrap="none" anchor="ctr">
                <a:normAutofit/>
              </a:bodyPr>
              <a:lstStyle/>
              <a:p>
                <a:pPr algn="ctr"/>
                <a:r>
                  <a:rPr lang="zh-CN" altLang="en-US" sz="1400" b="1" dirty="0">
                    <a:solidFill>
                      <a:schemeClr val="bg1"/>
                    </a:solidFill>
                    <a:latin typeface="Arial" panose="020B0604020202020204"/>
                    <a:ea typeface="微软雅黑" panose="020B0503020204020204" pitchFamily="34" charset="-122"/>
                    <a:cs typeface="+mn-ea"/>
                    <a:sym typeface="Arial" panose="020B0604020202020204"/>
                  </a:rPr>
                  <a:t>痛点</a:t>
                </a:r>
                <a:endParaRPr lang="zh-CN" altLang="en-US" sz="1400" b="1" dirty="0">
                  <a:solidFill>
                    <a:schemeClr val="bg1"/>
                  </a:solidFill>
                  <a:latin typeface="Arial" panose="020B0604020202020204"/>
                  <a:ea typeface="微软雅黑" panose="020B0503020204020204" pitchFamily="34" charset="-122"/>
                  <a:cs typeface="+mn-ea"/>
                  <a:sym typeface="Arial" panose="020B0604020202020204"/>
                </a:endParaRPr>
              </a:p>
            </p:txBody>
          </p:sp>
        </p:grpSp>
      </p:grpSp>
      <p:sp>
        <p:nvSpPr>
          <p:cNvPr id="104" name="矩形 103"/>
          <p:cNvSpPr/>
          <p:nvPr/>
        </p:nvSpPr>
        <p:spPr>
          <a:xfrm>
            <a:off x="1617194" y="5180020"/>
            <a:ext cx="2964662" cy="1706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人工每次都需要仔细阅读顾客问题，同时还需要充分了解产品信息</a:t>
            </a:r>
            <a:r>
              <a:rPr lang="en-US" altLang="zh-CN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,</a:t>
            </a:r>
            <a:r>
              <a:rPr lang="zh-CN" altLang="en-US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记住商品重要信息</a:t>
            </a:r>
            <a:r>
              <a:rPr lang="en-US" altLang="zh-CN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,</a:t>
            </a:r>
            <a:r>
              <a:rPr lang="zh-CN" altLang="en-US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易混淆</a:t>
            </a:r>
            <a:r>
              <a:rPr lang="en-US" altLang="zh-CN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,</a:t>
            </a:r>
            <a:r>
              <a:rPr lang="zh-CN" altLang="en-US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 个别新员工对产品不了解，导致效率更低</a:t>
            </a:r>
            <a:endParaRPr lang="zh-CN" altLang="en-US" sz="1400" dirty="0">
              <a:solidFill>
                <a:schemeClr val="bg1"/>
              </a:solidFill>
              <a:latin typeface="Arial" panose="020B0604020202020204"/>
              <a:ea typeface="微软雅黑" panose="020B0503020204020204" pitchFamily="34" charset="-122"/>
              <a:cs typeface="+mn-ea"/>
              <a:sym typeface="Arial" panose="020B0604020202020204"/>
            </a:endParaRPr>
          </a:p>
          <a:p>
            <a:pPr algn="r">
              <a:lnSpc>
                <a:spcPct val="150000"/>
              </a:lnSpc>
            </a:pPr>
            <a:endParaRPr lang="zh-CN" altLang="en-US" sz="1400" dirty="0">
              <a:solidFill>
                <a:schemeClr val="bg1"/>
              </a:solidFill>
              <a:latin typeface="Arial" panose="020B0604020202020204"/>
              <a:ea typeface="微软雅黑" panose="020B0503020204020204" pitchFamily="34" charset="-122"/>
              <a:cs typeface="+mn-ea"/>
              <a:sym typeface="Arial" panose="020B0604020202020204"/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7743384" y="5353166"/>
            <a:ext cx="3299290" cy="1060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电商平台在双十一等大型促销活动期间，顾客的咨询多，人工不能做到及时回复，以及</a:t>
            </a:r>
            <a:r>
              <a:rPr lang="zh-CN" altLang="en-US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人工不能24小时守候</a:t>
            </a:r>
            <a:endParaRPr lang="zh-CN" altLang="en-US" sz="1400" dirty="0">
              <a:solidFill>
                <a:schemeClr val="bg1"/>
              </a:solidFill>
              <a:latin typeface="Arial" panose="020B0604020202020204"/>
              <a:ea typeface="微软雅黑" panose="020B0503020204020204" pitchFamily="34" charset="-122"/>
              <a:cs typeface="+mn-ea"/>
              <a:sym typeface="Arial" panose="020B0604020202020204"/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4484233" y="1876429"/>
            <a:ext cx="2915919" cy="41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1.</a:t>
            </a:r>
            <a:r>
              <a:rPr lang="zh-CN" altLang="en-US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回复问题</a:t>
            </a:r>
            <a:r>
              <a:rPr lang="en-US" altLang="zh-CN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2.</a:t>
            </a:r>
            <a:r>
              <a:rPr lang="zh-CN" altLang="en-US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查看库存</a:t>
            </a:r>
            <a:r>
              <a:rPr lang="en-US" altLang="zh-CN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3.</a:t>
            </a:r>
            <a:r>
              <a:rPr lang="zh-CN" altLang="en-US" sz="1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Arial" panose="020B0604020202020204"/>
              </a:rPr>
              <a:t>点击发货</a:t>
            </a:r>
            <a:endParaRPr lang="zh-CN" altLang="en-US" sz="1400" dirty="0">
              <a:solidFill>
                <a:schemeClr val="bg1"/>
              </a:solidFill>
              <a:latin typeface="Arial" panose="020B0604020202020204"/>
              <a:ea typeface="微软雅黑" panose="020B0503020204020204" pitchFamily="34" charset="-122"/>
              <a:cs typeface="+mn-ea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  <p:bldP spid="104" grpId="0"/>
      <p:bldP spid="105" grpId="0"/>
      <p:bldP spid="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文本框 87"/>
          <p:cNvSpPr txBox="1"/>
          <p:nvPr/>
        </p:nvSpPr>
        <p:spPr>
          <a:xfrm>
            <a:off x="292499" y="285760"/>
            <a:ext cx="35708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二、流程建设方案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en-US" altLang="zh-CN" dirty="0">
                <a:gradFill flip="none" rotWithShape="1">
                  <a:gsLst>
                    <a:gs pos="0">
                      <a:srgbClr val="01A8FF"/>
                    </a:gs>
                    <a:gs pos="59000">
                      <a:srgbClr val="B484E2"/>
                    </a:gs>
                    <a:gs pos="100000">
                      <a:srgbClr val="1A070E"/>
                    </a:gs>
                  </a:gsLst>
                  <a:lin ang="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Solution Introduction</a:t>
            </a:r>
            <a:endParaRPr lang="zh-CN" altLang="en-US" dirty="0">
              <a:gradFill flip="none" rotWithShape="1">
                <a:gsLst>
                  <a:gs pos="0">
                    <a:srgbClr val="01A8FF"/>
                  </a:gs>
                  <a:gs pos="59000">
                    <a:srgbClr val="B484E2"/>
                  </a:gs>
                  <a:gs pos="100000">
                    <a:srgbClr val="1A070E"/>
                  </a:gs>
                </a:gsLst>
                <a:lin ang="0" scaled="1"/>
                <a:tileRect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9" name="标题 1"/>
          <p:cNvSpPr txBox="1"/>
          <p:nvPr/>
        </p:nvSpPr>
        <p:spPr>
          <a:xfrm>
            <a:off x="3253937" y="415902"/>
            <a:ext cx="10515600" cy="4781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示例：某银行企业案例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架构部署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90" name="图示 89"/>
          <p:cNvGraphicFramePr/>
          <p:nvPr/>
        </p:nvGraphicFramePr>
        <p:xfrm>
          <a:off x="699770" y="1784350"/>
          <a:ext cx="10792460" cy="4053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92499" y="304158"/>
            <a:ext cx="5535646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三、模式和技术创新性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altLang="zh-CN" dirty="0">
                <a:gradFill flip="none" rotWithShape="1">
                  <a:gsLst>
                    <a:gs pos="0">
                      <a:srgbClr val="01A8FF"/>
                    </a:gs>
                    <a:gs pos="59000">
                      <a:srgbClr val="B484E2"/>
                    </a:gs>
                    <a:gs pos="100000">
                      <a:srgbClr val="1A070E"/>
                    </a:gs>
                  </a:gsLst>
                  <a:lin ang="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Mode and Technological Innovation</a:t>
            </a:r>
            <a:endParaRPr lang="en-US" dirty="0">
              <a:gradFill flip="none" rotWithShape="1">
                <a:gsLst>
                  <a:gs pos="0">
                    <a:srgbClr val="01A8FF"/>
                  </a:gs>
                  <a:gs pos="59000">
                    <a:srgbClr val="B484E2"/>
                  </a:gs>
                  <a:gs pos="100000">
                    <a:srgbClr val="1A070E"/>
                  </a:gs>
                </a:gsLst>
                <a:lin ang="0" scaled="1"/>
                <a:tileRect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500357" y="439309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>
                <a:solidFill>
                  <a:schemeClr val="bg1"/>
                </a:solidFill>
              </a:rPr>
              <a:t>（从技术和模式创新上可以说明，以下为参考示例）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897120" y="2092960"/>
            <a:ext cx="5313045" cy="38519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lvl="0" algn="l">
              <a:buClrTx/>
              <a:buSzTx/>
              <a:buFontTx/>
            </a:pPr>
            <a:r>
              <a:rPr lang="en-US" altLang="zh-CN" sz="2800">
                <a:solidFill>
                  <a:schemeClr val="bg1"/>
                </a:solidFill>
                <a:uFillTx/>
                <a:sym typeface="+mn-ea"/>
              </a:rPr>
              <a:t>1.</a:t>
            </a:r>
            <a:r>
              <a:rPr lang="zh-CN" altLang="en-US" sz="2800">
                <a:solidFill>
                  <a:schemeClr val="bg1"/>
                </a:solidFill>
                <a:uFillTx/>
                <a:sym typeface="+mn-ea"/>
              </a:rPr>
              <a:t>利用</a:t>
            </a:r>
            <a:r>
              <a:rPr lang="zh-CN" altLang="en-US" sz="2800">
                <a:solidFill>
                  <a:schemeClr val="accent1"/>
                </a:solidFill>
                <a:uFillTx/>
                <a:sym typeface="+mn-ea"/>
              </a:rPr>
              <a:t>扣子</a:t>
            </a:r>
            <a:r>
              <a:rPr lang="en-US" altLang="zh-CN" sz="2800">
                <a:solidFill>
                  <a:schemeClr val="accent1"/>
                </a:solidFill>
                <a:uFillTx/>
                <a:sym typeface="+mn-ea"/>
              </a:rPr>
              <a:t>(coze)</a:t>
            </a:r>
            <a:r>
              <a:rPr lang="zh-CN" altLang="en-US" sz="2800">
                <a:solidFill>
                  <a:schemeClr val="accent1"/>
                </a:solidFill>
                <a:uFillTx/>
                <a:sym typeface="+mn-ea"/>
              </a:rPr>
              <a:t>平台</a:t>
            </a:r>
            <a:r>
              <a:rPr lang="zh-CN" altLang="en-US" sz="2800">
                <a:solidFill>
                  <a:schemeClr val="bg1"/>
                </a:solidFill>
                <a:uFillTx/>
                <a:sym typeface="+mn-ea"/>
              </a:rPr>
              <a:t>，使用</a:t>
            </a:r>
            <a:r>
              <a:rPr lang="zh-CN" altLang="en-US" sz="2800">
                <a:solidFill>
                  <a:schemeClr val="accent1"/>
                </a:solidFill>
                <a:uFillTx/>
                <a:sym typeface="+mn-ea"/>
              </a:rPr>
              <a:t>AI大模型</a:t>
            </a:r>
            <a:r>
              <a:rPr lang="zh-CN" altLang="en-US" sz="2800">
                <a:solidFill>
                  <a:schemeClr val="bg1"/>
                </a:solidFill>
                <a:uFillTx/>
                <a:sym typeface="+mn-ea"/>
              </a:rPr>
              <a:t>，根据提供的知识库来进行对话。</a:t>
            </a:r>
            <a:endParaRPr lang="zh-CN" altLang="en-US" sz="2800">
              <a:solidFill>
                <a:schemeClr val="bg1"/>
              </a:solidFill>
              <a:uFillTx/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 sz="2800">
              <a:solidFill>
                <a:schemeClr val="bg1"/>
              </a:solidFill>
              <a:uFillTx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solidFill>
                  <a:schemeClr val="bg1"/>
                </a:solidFill>
                <a:uFillTx/>
                <a:sym typeface="+mn-ea"/>
              </a:rPr>
              <a:t>2.</a:t>
            </a:r>
            <a:r>
              <a:rPr lang="zh-CN" altLang="en-US" sz="2800">
                <a:solidFill>
                  <a:schemeClr val="bg1"/>
                </a:solidFill>
                <a:uFillTx/>
                <a:sym typeface="+mn-ea"/>
              </a:rPr>
              <a:t>利用</a:t>
            </a:r>
            <a:r>
              <a:rPr lang="en-US" altLang="zh-CN" sz="2800">
                <a:solidFill>
                  <a:schemeClr val="accent1"/>
                </a:solidFill>
                <a:uFillTx/>
                <a:sym typeface="+mn-ea"/>
              </a:rPr>
              <a:t>NLP</a:t>
            </a:r>
            <a:r>
              <a:rPr lang="zh-CN" altLang="en-US" sz="2800">
                <a:solidFill>
                  <a:schemeClr val="accent1"/>
                </a:solidFill>
                <a:uFillTx/>
                <a:sym typeface="+mn-ea"/>
              </a:rPr>
              <a:t>文本相似度分析</a:t>
            </a:r>
            <a:r>
              <a:rPr lang="zh-CN" altLang="en-US" sz="2800">
                <a:solidFill>
                  <a:schemeClr val="bg1"/>
                </a:solidFill>
                <a:uFillTx/>
                <a:sym typeface="+mn-ea"/>
              </a:rPr>
              <a:t>，对顾客问题进行分析判断，是否明确提出下单命令。</a:t>
            </a:r>
            <a:endParaRPr lang="zh-CN" altLang="en-US" sz="2800">
              <a:solidFill>
                <a:schemeClr val="bg1"/>
              </a:solidFill>
              <a:uFillTx/>
              <a:sym typeface="+mn-ea"/>
            </a:endParaRPr>
          </a:p>
        </p:txBody>
      </p:sp>
      <p:pic>
        <p:nvPicPr>
          <p:cNvPr id="19" name="图片 18" descr="ibot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53440" y="1699895"/>
            <a:ext cx="3733800" cy="3733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PA" val="v3.2.0"/>
</p:tagLst>
</file>

<file path=ppt/tags/tag3.xml><?xml version="1.0" encoding="utf-8"?>
<p:tagLst xmlns:p="http://schemas.openxmlformats.org/presentationml/2006/main">
  <p:tag name="PA" val="v3.2.0"/>
</p:tagLst>
</file>

<file path=ppt/tags/tag4.xml><?xml version="1.0" encoding="utf-8"?>
<p:tagLst xmlns:p="http://schemas.openxmlformats.org/presentationml/2006/main">
  <p:tag name="commondata" val="eyJoZGlkIjoiMmVmY2YzMTY5Njk1NDg2OTllY2NhZjVjMjY3YWJmYW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566</Words>
  <Application>WPS 演示</Application>
  <PresentationFormat>宽屏</PresentationFormat>
  <Paragraphs>53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华文仿宋</vt:lpstr>
      <vt:lpstr>创艺简标宋</vt:lpstr>
      <vt:lpstr>方正舒体</vt:lpstr>
      <vt:lpstr>方正粗黑宋简体</vt:lpstr>
      <vt:lpstr>Arial Unicode MS</vt:lpstr>
      <vt:lpstr>Ebrima</vt:lpstr>
      <vt:lpstr>Arial</vt:lpstr>
      <vt:lpstr>Calibri</vt:lpstr>
      <vt:lpstr>Calibri Light</vt:lpstr>
      <vt:lpstr>等线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Nuyoah</cp:lastModifiedBy>
  <cp:revision>189</cp:revision>
  <dcterms:created xsi:type="dcterms:W3CDTF">2021-03-03T08:16:00Z</dcterms:created>
  <dcterms:modified xsi:type="dcterms:W3CDTF">2024-09-12T13:36:58Z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A47E7B1F5D5C48EB816210D01CD63765_13</vt:lpwstr>
  </property>
  <property fmtid="{D5CDD505-2E9C-101B-9397-08002B2CF9AE}" pid="3" name="KSOProductBuildVer">
    <vt:lpwstr>2052-12.1.0.17857</vt:lpwstr>
  </property>
</Properties>
</file>