
<file path=[Content_Types].xml><?xml version="1.0" encoding="utf-8"?>
<Types xmlns="http://schemas.openxmlformats.org/package/2006/content-types">
  <Default Extension="jpeg" ContentType="image/jpeg"/>
  <Default Extension="JPG" ContentType="image/.jp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3"/>
  </p:sldMasterIdLst>
  <p:notesMasterIdLst>
    <p:notesMasterId r:id="rId7"/>
  </p:notesMasterIdLst>
  <p:sldIdLst>
    <p:sldId id="256" r:id="rId4"/>
    <p:sldId id="257" r:id="rId5"/>
    <p:sldId id="258" r:id="rId6"/>
    <p:sldId id="269" r:id="rId8"/>
    <p:sldId id="268" r:id="rId9"/>
    <p:sldId id="267" r:id="rId10"/>
    <p:sldId id="263" r:id="rId11"/>
    <p:sldId id="289" r:id="rId12"/>
    <p:sldId id="260" r:id="rId13"/>
    <p:sldId id="265" r:id="rId14"/>
    <p:sldId id="262" r:id="rId15"/>
  </p:sldIdLst>
  <p:sldSz cx="12192000" cy="6858000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443FC"/>
    <a:srgbClr val="344CFC"/>
    <a:srgbClr val="B484E2"/>
    <a:srgbClr val="705661"/>
    <a:srgbClr val="D460FF"/>
    <a:srgbClr val="01A8FF"/>
    <a:srgbClr val="34334B"/>
    <a:srgbClr val="6D5562"/>
    <a:srgbClr val="1A070E"/>
    <a:srgbClr val="7257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2442"/>
    <p:restoredTop sz="94674"/>
  </p:normalViewPr>
  <p:slideViewPr>
    <p:cSldViewPr snapToGrid="0">
      <p:cViewPr varScale="1">
        <p:scale>
          <a:sx n="113" d="100"/>
          <a:sy n="113" d="100"/>
        </p:scale>
        <p:origin x="216" y="4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5.xml"/><Relationship Id="rId8" Type="http://schemas.openxmlformats.org/officeDocument/2006/relationships/slide" Target="slides/slide4.xml"/><Relationship Id="rId7" Type="http://schemas.openxmlformats.org/officeDocument/2006/relationships/notesMaster" Target="notesMasters/notesMaster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4" Type="http://schemas.openxmlformats.org/officeDocument/2006/relationships/slide" Target="slides/slide1.xml"/><Relationship Id="rId3" Type="http://schemas.openxmlformats.org/officeDocument/2006/relationships/slideMaster" Target="slideMasters/slideMaster2.xml"/><Relationship Id="rId2" Type="http://schemas.openxmlformats.org/officeDocument/2006/relationships/theme" Target="theme/theme1.xml"/><Relationship Id="rId19" Type="http://schemas.openxmlformats.org/officeDocument/2006/relationships/tags" Target="tags/tag34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B8BA5D-82C1-D74E-98AF-3BF4F9ADDC1F}" type="datetimeFigureOut">
              <a:rPr kumimoji="1" lang="zh-CN" altLang="en-US" smtClean="0"/>
            </a:fld>
            <a:endParaRPr kumimoji="1"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zh-CN" altLang="en-US"/>
              <a:t>单击此处编辑母版文本样式</a:t>
            </a:r>
            <a:endParaRPr kumimoji="1" lang="zh-CN" altLang="en-US"/>
          </a:p>
          <a:p>
            <a:pPr lvl="1"/>
            <a:r>
              <a:rPr kumimoji="1" lang="zh-CN" altLang="en-US"/>
              <a:t>二级</a:t>
            </a:r>
            <a:endParaRPr kumimoji="1" lang="zh-CN" altLang="en-US"/>
          </a:p>
          <a:p>
            <a:pPr lvl="2"/>
            <a:r>
              <a:rPr kumimoji="1" lang="zh-CN" altLang="en-US"/>
              <a:t>三级</a:t>
            </a:r>
            <a:endParaRPr kumimoji="1" lang="zh-CN" altLang="en-US"/>
          </a:p>
          <a:p>
            <a:pPr lvl="3"/>
            <a:r>
              <a:rPr kumimoji="1" lang="zh-CN" altLang="en-US"/>
              <a:t>四级</a:t>
            </a:r>
            <a:endParaRPr kumimoji="1" lang="zh-CN" altLang="en-US"/>
          </a:p>
          <a:p>
            <a:pPr lvl="4"/>
            <a:r>
              <a:rPr kumimoji="1" lang="zh-CN" altLang="en-US"/>
              <a:t>五级</a:t>
            </a:r>
            <a:endParaRPr kumimoji="1"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69632DA-A7C3-2347-8051-A4EE97E94607}" type="slidenum">
              <a:rPr kumimoji="1" lang="zh-CN" altLang="en-US" smtClean="0"/>
            </a:fld>
            <a:endParaRPr kumimoji="1"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幻灯片图像占位符 1"/>
          <p:cNvSpPr/>
          <p:nvPr>
            <p:ph type="sldImg" idx="2"/>
          </p:nvPr>
        </p:nvSpPr>
        <p:spPr/>
      </p:sp>
      <p:sp>
        <p:nvSpPr>
          <p:cNvPr id="3" name="文本占位符 2"/>
          <p:cNvSpPr/>
          <p:nvPr>
            <p:ph type="body" idx="3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矩形 28"/>
          <p:cNvSpPr/>
          <p:nvPr userDrawn="1"/>
        </p:nvSpPr>
        <p:spPr>
          <a:xfrm flipV="1">
            <a:off x="1083077" y="1981118"/>
            <a:ext cx="10149221" cy="95945"/>
          </a:xfrm>
          <a:prstGeom prst="rect">
            <a:avLst/>
          </a:prstGeom>
          <a:gradFill>
            <a:gsLst>
              <a:gs pos="43000">
                <a:srgbClr val="B983E1"/>
              </a:gs>
              <a:gs pos="100000">
                <a:srgbClr val="17050A"/>
              </a:gs>
              <a:gs pos="0">
                <a:srgbClr val="00A8FF"/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30" name="组合 29"/>
          <p:cNvGrpSpPr/>
          <p:nvPr userDrawn="1"/>
        </p:nvGrpSpPr>
        <p:grpSpPr>
          <a:xfrm>
            <a:off x="1083077" y="1392923"/>
            <a:ext cx="2316071" cy="1446550"/>
            <a:chOff x="3221860" y="1907278"/>
            <a:chExt cx="2316071" cy="1446550"/>
          </a:xfrm>
        </p:grpSpPr>
        <p:sp>
          <p:nvSpPr>
            <p:cNvPr id="31" name="文本框 30"/>
            <p:cNvSpPr txBox="1"/>
            <p:nvPr/>
          </p:nvSpPr>
          <p:spPr>
            <a:xfrm>
              <a:off x="3221860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中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4080067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国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</p:grpSp>
      <p:grpSp>
        <p:nvGrpSpPr>
          <p:cNvPr id="33" name="组合 32"/>
          <p:cNvGrpSpPr/>
          <p:nvPr userDrawn="1"/>
        </p:nvGrpSpPr>
        <p:grpSpPr>
          <a:xfrm>
            <a:off x="3005863" y="1289780"/>
            <a:ext cx="8397721" cy="1549693"/>
            <a:chOff x="1508112" y="2935045"/>
            <a:chExt cx="8397721" cy="1549693"/>
          </a:xfrm>
        </p:grpSpPr>
        <p:sp>
          <p:nvSpPr>
            <p:cNvPr id="34" name="文本框 33"/>
            <p:cNvSpPr txBox="1"/>
            <p:nvPr/>
          </p:nvSpPr>
          <p:spPr>
            <a:xfrm>
              <a:off x="3348263" y="2935045"/>
              <a:ext cx="929599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方正粗黑宋简体" panose="02000000000000000000" pitchFamily="2" charset="-122"/>
                  <a:ea typeface="方正粗黑宋简体" panose="02000000000000000000" pitchFamily="2" charset="-122"/>
                </a:rPr>
                <a:t>+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方正粗黑宋简体" panose="02000000000000000000" pitchFamily="2" charset="-122"/>
                <a:ea typeface="方正粗黑宋简体" panose="02000000000000000000" pitchFamily="2" charset="-122"/>
              </a:endParaRP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5093031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开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5957860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发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7" name="文本框 36"/>
            <p:cNvSpPr txBox="1"/>
            <p:nvPr/>
          </p:nvSpPr>
          <p:spPr>
            <a:xfrm>
              <a:off x="6776691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者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7570912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大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9" name="文本框 38"/>
            <p:cNvSpPr txBox="1"/>
            <p:nvPr/>
          </p:nvSpPr>
          <p:spPr>
            <a:xfrm>
              <a:off x="8447969" y="2953697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赛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grpSp>
          <p:nvGrpSpPr>
            <p:cNvPr id="40" name="组合 39"/>
            <p:cNvGrpSpPr/>
            <p:nvPr/>
          </p:nvGrpSpPr>
          <p:grpSpPr>
            <a:xfrm>
              <a:off x="1508112" y="3038188"/>
              <a:ext cx="1994660" cy="1446550"/>
              <a:chOff x="1490018" y="4162664"/>
              <a:chExt cx="1994660" cy="1446550"/>
            </a:xfrm>
          </p:grpSpPr>
          <p:sp>
            <p:nvSpPr>
              <p:cNvPr id="44" name="文本框 43"/>
              <p:cNvSpPr txBox="1"/>
              <p:nvPr/>
            </p:nvSpPr>
            <p:spPr>
              <a:xfrm>
                <a:off x="1490018" y="4162664"/>
                <a:ext cx="95646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R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  <p:sp>
            <p:nvSpPr>
              <p:cNvPr id="45" name="文本框 44"/>
              <p:cNvSpPr txBox="1"/>
              <p:nvPr/>
            </p:nvSpPr>
            <p:spPr>
              <a:xfrm>
                <a:off x="2055316" y="4162664"/>
                <a:ext cx="95646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P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  <p:sp>
            <p:nvSpPr>
              <p:cNvPr id="46" name="文本框 45"/>
              <p:cNvSpPr txBox="1"/>
              <p:nvPr/>
            </p:nvSpPr>
            <p:spPr>
              <a:xfrm>
                <a:off x="2528214" y="4162664"/>
                <a:ext cx="956464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A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</p:grpSp>
        <p:grpSp>
          <p:nvGrpSpPr>
            <p:cNvPr id="41" name="组合 40"/>
            <p:cNvGrpSpPr/>
            <p:nvPr/>
          </p:nvGrpSpPr>
          <p:grpSpPr>
            <a:xfrm>
              <a:off x="3953483" y="3038188"/>
              <a:ext cx="1657791" cy="1446550"/>
              <a:chOff x="4007931" y="4826644"/>
              <a:chExt cx="1657791" cy="1446550"/>
            </a:xfrm>
          </p:grpSpPr>
          <p:sp>
            <p:nvSpPr>
              <p:cNvPr id="42" name="文本框 41"/>
              <p:cNvSpPr txBox="1"/>
              <p:nvPr/>
            </p:nvSpPr>
            <p:spPr>
              <a:xfrm>
                <a:off x="4007931" y="4826644"/>
                <a:ext cx="975952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A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  <p:sp>
            <p:nvSpPr>
              <p:cNvPr id="43" name="文本框 42"/>
              <p:cNvSpPr txBox="1"/>
              <p:nvPr/>
            </p:nvSpPr>
            <p:spPr>
              <a:xfrm>
                <a:off x="4689770" y="4826644"/>
                <a:ext cx="975952" cy="144655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altLang="zh-CN" sz="8800" b="1" dirty="0">
                    <a:gradFill flip="none" rotWithShape="1">
                      <a:gsLst>
                        <a:gs pos="100000">
                          <a:schemeClr val="tx1">
                            <a:lumMod val="95000"/>
                            <a:lumOff val="5000"/>
                            <a:alpha val="0"/>
                          </a:schemeClr>
                        </a:gs>
                        <a:gs pos="39000">
                          <a:schemeClr val="bg1"/>
                        </a:gs>
                        <a:gs pos="0">
                          <a:schemeClr val="bg1"/>
                        </a:gs>
                      </a:gsLst>
                      <a:lin ang="0" scaled="1"/>
                      <a:tileRect/>
                    </a:gradFill>
                    <a:latin typeface="Arial Unicode MS" panose="020B0604020202020204" pitchFamily="34" charset="-122"/>
                    <a:ea typeface="Arial Unicode MS" panose="020B0604020202020204" pitchFamily="34" charset="-122"/>
                    <a:cs typeface="Arial Unicode MS" panose="020B0604020202020204" pitchFamily="34" charset="-122"/>
                  </a:rPr>
                  <a:t>I</a:t>
                </a:r>
                <a:endPara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Arial Unicode MS" panose="020B0604020202020204" pitchFamily="34" charset="-122"/>
                  <a:ea typeface="Arial Unicode MS" panose="020B0604020202020204" pitchFamily="34" charset="-122"/>
                  <a:cs typeface="Arial Unicode MS" panose="020B0604020202020204" pitchFamily="34" charset="-122"/>
                </a:endParaRPr>
              </a:p>
            </p:txBody>
          </p:sp>
        </p:grpSp>
      </p:grpSp>
      <p:sp>
        <p:nvSpPr>
          <p:cNvPr id="47" name="文本框 46"/>
          <p:cNvSpPr txBox="1"/>
          <p:nvPr userDrawn="1"/>
        </p:nvSpPr>
        <p:spPr>
          <a:xfrm>
            <a:off x="4432464" y="3668573"/>
            <a:ext cx="3904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融合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创新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创造</a:t>
            </a:r>
            <a:endParaRPr lang="zh-CN" altLang="en-US" sz="3200" dirty="0">
              <a:gradFill>
                <a:gsLst>
                  <a:gs pos="0">
                    <a:srgbClr val="01A8FF"/>
                  </a:gs>
                  <a:gs pos="100000">
                    <a:srgbClr val="D460FF"/>
                  </a:gs>
                </a:gsLst>
                <a:lin ang="27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pic>
        <p:nvPicPr>
          <p:cNvPr id="48" name="图片 47"/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4615214" y="1275122"/>
            <a:ext cx="384548" cy="605651"/>
          </a:xfrm>
          <a:prstGeom prst="rect">
            <a:avLst/>
          </a:prstGeom>
        </p:spPr>
      </p:pic>
      <p:pic>
        <p:nvPicPr>
          <p:cNvPr id="49" name="图片 48"/>
          <p:cNvPicPr>
            <a:picLocks noChangeAspect="1"/>
          </p:cNvPicPr>
          <p:nvPr userDrawn="1"/>
        </p:nvPicPr>
        <p:blipFill rotWithShape="1">
          <a:blip r:embed="rId3" cstate="print">
            <a:duotone>
              <a:prstClr val="black"/>
              <a:schemeClr val="accent4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7579447" y="3019739"/>
            <a:ext cx="672156" cy="1058624"/>
          </a:xfrm>
          <a:prstGeom prst="rect">
            <a:avLst/>
          </a:prstGeom>
        </p:spPr>
      </p:pic>
      <p:sp>
        <p:nvSpPr>
          <p:cNvPr id="50" name="文本框 49"/>
          <p:cNvSpPr txBox="1"/>
          <p:nvPr userDrawn="1"/>
        </p:nvSpPr>
        <p:spPr>
          <a:xfrm>
            <a:off x="2395708" y="2673824"/>
            <a:ext cx="74943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3200" dirty="0">
                <a:solidFill>
                  <a:schemeClr val="bg1"/>
                </a:solidFill>
                <a:latin typeface="Ebrima" panose="02000000000000000000" pitchFamily="2" charset="0"/>
                <a:ea typeface="Ebrima" panose="02000000000000000000" pitchFamily="2" charset="0"/>
                <a:cs typeface="Ebrima" panose="02000000000000000000" pitchFamily="2" charset="0"/>
              </a:rPr>
              <a:t>CHINA RPA+AI DEVELOPER CHALLENGE</a:t>
            </a:r>
            <a:endParaRPr lang="zh-CN" altLang="en-US" sz="3200" dirty="0">
              <a:solidFill>
                <a:schemeClr val="bg1"/>
              </a:solidFill>
              <a:latin typeface="Ebrima" panose="02000000000000000000" pitchFamily="2" charset="0"/>
              <a:ea typeface="微软雅黑" panose="020B0503020204020204" pitchFamily="34" charset="-122"/>
              <a:cs typeface="Ebrima" panose="02000000000000000000" pitchFamily="2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图片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12" y="1752261"/>
            <a:ext cx="4201895" cy="1917369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56294" y="2499927"/>
            <a:ext cx="4814036" cy="2339406"/>
          </a:xfrm>
          <a:prstGeom prst="rect">
            <a:avLst/>
          </a:prstGeom>
        </p:spPr>
      </p:pic>
      <p:sp>
        <p:nvSpPr>
          <p:cNvPr id="12" name="文本框 11"/>
          <p:cNvSpPr txBox="1"/>
          <p:nvPr userDrawn="1"/>
        </p:nvSpPr>
        <p:spPr>
          <a:xfrm>
            <a:off x="1731229" y="3669630"/>
            <a:ext cx="3904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融合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创新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创造</a:t>
            </a:r>
            <a:endParaRPr lang="zh-CN" altLang="en-US" sz="3200" dirty="0">
              <a:gradFill>
                <a:gsLst>
                  <a:gs pos="0">
                    <a:srgbClr val="01A8FF"/>
                  </a:gs>
                  <a:gs pos="100000">
                    <a:srgbClr val="D460FF"/>
                  </a:gs>
                </a:gsLst>
                <a:lin ang="27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image" Target="../media/image3.png"/><Relationship Id="rId12" Type="http://schemas.openxmlformats.org/officeDocument/2006/relationships/image" Target="../media/image5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4" Type="http://schemas.openxmlformats.org/officeDocument/2006/relationships/theme" Target="../theme/theme2.xml"/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image" Target="../media/image6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  <p:pic>
        <p:nvPicPr>
          <p:cNvPr id="40" name="图片 39"/>
          <p:cNvPicPr>
            <a:picLocks noChangeAspect="1"/>
          </p:cNvPicPr>
          <p:nvPr userDrawn="1"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61453" y="0"/>
            <a:ext cx="12353453" cy="6948000"/>
          </a:xfrm>
          <a:prstGeom prst="rect">
            <a:avLst/>
          </a:prstGeom>
        </p:spPr>
      </p:pic>
      <p:grpSp>
        <p:nvGrpSpPr>
          <p:cNvPr id="13" name="组合 12"/>
          <p:cNvGrpSpPr/>
          <p:nvPr userDrawn="1"/>
        </p:nvGrpSpPr>
        <p:grpSpPr>
          <a:xfrm>
            <a:off x="10486256" y="-38067"/>
            <a:ext cx="2245394" cy="1015326"/>
            <a:chOff x="10476631" y="29308"/>
            <a:chExt cx="2245394" cy="1015326"/>
          </a:xfrm>
        </p:grpSpPr>
        <p:pic>
          <p:nvPicPr>
            <p:cNvPr id="11" name="图片 10"/>
            <p:cNvPicPr>
              <a:picLocks noChangeAspect="1"/>
            </p:cNvPicPr>
            <p:nvPr userDrawn="1"/>
          </p:nvPicPr>
          <p:blipFill>
            <a:blip r:embed="rId1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76631" y="29308"/>
              <a:ext cx="1724994" cy="787133"/>
            </a:xfrm>
            <a:prstGeom prst="rect">
              <a:avLst/>
            </a:prstGeom>
          </p:spPr>
        </p:pic>
        <p:sp>
          <p:nvSpPr>
            <p:cNvPr id="12" name="文本框 11"/>
            <p:cNvSpPr txBox="1"/>
            <p:nvPr userDrawn="1"/>
          </p:nvSpPr>
          <p:spPr>
            <a:xfrm>
              <a:off x="10579602" y="767635"/>
              <a:ext cx="2142423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融 合 </a:t>
              </a:r>
              <a:r>
                <a:rPr lang="en-US" altLang="zh-CN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· </a:t>
              </a:r>
              <a:r>
                <a:rPr lang="zh-CN" altLang="en-US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创 新 </a:t>
              </a:r>
              <a:r>
                <a:rPr lang="en-US" altLang="zh-CN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· </a:t>
              </a:r>
              <a:r>
                <a:rPr lang="zh-CN" altLang="en-US" sz="1200" dirty="0">
                  <a:gradFill>
                    <a:gsLst>
                      <a:gs pos="0">
                        <a:srgbClr val="01A8FF"/>
                      </a:gs>
                      <a:gs pos="100000">
                        <a:srgbClr val="D460FF"/>
                      </a:gs>
                    </a:gsLst>
                    <a:lin ang="2700000" scaled="1"/>
                  </a:gra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latin typeface="微软雅黑" panose="020B0503020204020204" pitchFamily="34" charset="-122"/>
                  <a:ea typeface="微软雅黑" panose="020B0503020204020204" pitchFamily="34" charset="-122"/>
                </a:rPr>
                <a:t>创 造</a:t>
              </a:r>
              <a:endParaRPr lang="zh-CN" altLang="en-US" sz="1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295FEE9-3369-4D2B-8668-FFFB4CA86DE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46046-C7FE-4B04-806F-A48B4A20A731}" type="slidenum">
              <a:rPr lang="zh-CN" altLang="en-US" smtClean="0"/>
            </a:fld>
            <a:endParaRPr lang="zh-CN" altLang="en-US"/>
          </a:p>
        </p:txBody>
      </p:sp>
      <p:pic>
        <p:nvPicPr>
          <p:cNvPr id="7" name="图片 6"/>
          <p:cNvPicPr>
            <a:picLocks noChangeAspect="1"/>
          </p:cNvPicPr>
          <p:nvPr userDrawn="1"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275" y="-42332"/>
            <a:ext cx="12276225" cy="694800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6812" y="1752261"/>
            <a:ext cx="4201895" cy="191736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33295" y="2576929"/>
            <a:ext cx="4814036" cy="2339406"/>
          </a:xfrm>
          <a:prstGeom prst="rect">
            <a:avLst/>
          </a:prstGeom>
        </p:spPr>
      </p:pic>
      <p:sp>
        <p:nvSpPr>
          <p:cNvPr id="14" name="文本框 13"/>
          <p:cNvSpPr txBox="1"/>
          <p:nvPr userDrawn="1"/>
        </p:nvSpPr>
        <p:spPr>
          <a:xfrm>
            <a:off x="1731229" y="3669630"/>
            <a:ext cx="390447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融合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创新 </a:t>
            </a:r>
            <a:r>
              <a:rPr lang="en-US" altLang="zh-CN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· </a:t>
            </a:r>
            <a:r>
              <a:rPr lang="zh-CN" altLang="en-US" sz="3200" dirty="0">
                <a:gradFill>
                  <a:gsLst>
                    <a:gs pos="0">
                      <a:srgbClr val="01A8FF"/>
                    </a:gs>
                    <a:gs pos="100000">
                      <a:srgbClr val="D460FF"/>
                    </a:gs>
                  </a:gsLst>
                  <a:lin ang="2700000" scaled="1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微软雅黑" panose="020B0503020204020204" pitchFamily="34" charset="-122"/>
                <a:ea typeface="微软雅黑" panose="020B0503020204020204" pitchFamily="34" charset="-122"/>
              </a:rPr>
              <a:t>创造</a:t>
            </a:r>
            <a:endParaRPr lang="zh-CN" altLang="en-US" sz="3200" dirty="0">
              <a:gradFill>
                <a:gsLst>
                  <a:gs pos="0">
                    <a:srgbClr val="01A8FF"/>
                  </a:gs>
                  <a:gs pos="100000">
                    <a:srgbClr val="D460FF"/>
                  </a:gs>
                </a:gsLst>
                <a:lin ang="2700000" scaled="1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cxnSp>
        <p:nvCxnSpPr>
          <p:cNvPr id="16" name="直线连接符 15"/>
          <p:cNvCxnSpPr/>
          <p:nvPr userDrawn="1"/>
        </p:nvCxnSpPr>
        <p:spPr>
          <a:xfrm>
            <a:off x="6092789" y="2974206"/>
            <a:ext cx="0" cy="856649"/>
          </a:xfrm>
          <a:prstGeom prst="line">
            <a:avLst/>
          </a:prstGeom>
          <a:ln w="12700">
            <a:solidFill>
              <a:srgbClr val="B484E2"/>
            </a:solidFill>
          </a:ln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1.xml"/><Relationship Id="rId4" Type="http://schemas.openxmlformats.org/officeDocument/2006/relationships/image" Target="../media/image1.png"/><Relationship Id="rId3" Type="http://schemas.openxmlformats.org/officeDocument/2006/relationships/image" Target="../media/image2.png"/><Relationship Id="rId2" Type="http://schemas.openxmlformats.org/officeDocument/2006/relationships/image" Target="../media/image8.png"/><Relationship Id="rId1" Type="http://schemas.openxmlformats.org/officeDocument/2006/relationships/image" Target="../media/image7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9" Type="http://schemas.openxmlformats.org/officeDocument/2006/relationships/tags" Target="../tags/tag9.xml"/><Relationship Id="rId8" Type="http://schemas.openxmlformats.org/officeDocument/2006/relationships/tags" Target="../tags/tag8.xml"/><Relationship Id="rId7" Type="http://schemas.openxmlformats.org/officeDocument/2006/relationships/tags" Target="../tags/tag7.xml"/><Relationship Id="rId6" Type="http://schemas.openxmlformats.org/officeDocument/2006/relationships/tags" Target="../tags/tag6.xml"/><Relationship Id="rId5" Type="http://schemas.openxmlformats.org/officeDocument/2006/relationships/tags" Target="../tags/tag5.xml"/><Relationship Id="rId4" Type="http://schemas.openxmlformats.org/officeDocument/2006/relationships/tags" Target="../tags/tag4.xml"/><Relationship Id="rId35" Type="http://schemas.openxmlformats.org/officeDocument/2006/relationships/slideLayout" Target="../slideLayouts/slideLayout7.xml"/><Relationship Id="rId34" Type="http://schemas.openxmlformats.org/officeDocument/2006/relationships/image" Target="../media/image9.png"/><Relationship Id="rId33" Type="http://schemas.openxmlformats.org/officeDocument/2006/relationships/tags" Target="../tags/tag33.xml"/><Relationship Id="rId32" Type="http://schemas.openxmlformats.org/officeDocument/2006/relationships/tags" Target="../tags/tag32.xml"/><Relationship Id="rId31" Type="http://schemas.openxmlformats.org/officeDocument/2006/relationships/tags" Target="../tags/tag31.xml"/><Relationship Id="rId30" Type="http://schemas.openxmlformats.org/officeDocument/2006/relationships/tags" Target="../tags/tag30.xml"/><Relationship Id="rId3" Type="http://schemas.openxmlformats.org/officeDocument/2006/relationships/tags" Target="../tags/tag3.xml"/><Relationship Id="rId29" Type="http://schemas.openxmlformats.org/officeDocument/2006/relationships/tags" Target="../tags/tag29.xml"/><Relationship Id="rId28" Type="http://schemas.openxmlformats.org/officeDocument/2006/relationships/tags" Target="../tags/tag28.xml"/><Relationship Id="rId27" Type="http://schemas.openxmlformats.org/officeDocument/2006/relationships/tags" Target="../tags/tag27.xml"/><Relationship Id="rId26" Type="http://schemas.openxmlformats.org/officeDocument/2006/relationships/tags" Target="../tags/tag26.xml"/><Relationship Id="rId25" Type="http://schemas.openxmlformats.org/officeDocument/2006/relationships/tags" Target="../tags/tag25.xml"/><Relationship Id="rId24" Type="http://schemas.openxmlformats.org/officeDocument/2006/relationships/tags" Target="../tags/tag24.xml"/><Relationship Id="rId23" Type="http://schemas.openxmlformats.org/officeDocument/2006/relationships/tags" Target="../tags/tag23.xml"/><Relationship Id="rId22" Type="http://schemas.openxmlformats.org/officeDocument/2006/relationships/tags" Target="../tags/tag22.xml"/><Relationship Id="rId21" Type="http://schemas.openxmlformats.org/officeDocument/2006/relationships/tags" Target="../tags/tag21.xml"/><Relationship Id="rId20" Type="http://schemas.openxmlformats.org/officeDocument/2006/relationships/tags" Target="../tags/tag20.xml"/><Relationship Id="rId2" Type="http://schemas.openxmlformats.org/officeDocument/2006/relationships/tags" Target="../tags/tag2.xml"/><Relationship Id="rId19" Type="http://schemas.openxmlformats.org/officeDocument/2006/relationships/tags" Target="../tags/tag19.xml"/><Relationship Id="rId18" Type="http://schemas.openxmlformats.org/officeDocument/2006/relationships/tags" Target="../tags/tag18.xml"/><Relationship Id="rId17" Type="http://schemas.openxmlformats.org/officeDocument/2006/relationships/tags" Target="../tags/tag17.xml"/><Relationship Id="rId16" Type="http://schemas.openxmlformats.org/officeDocument/2006/relationships/tags" Target="../tags/tag16.xml"/><Relationship Id="rId15" Type="http://schemas.openxmlformats.org/officeDocument/2006/relationships/tags" Target="../tags/tag15.xml"/><Relationship Id="rId14" Type="http://schemas.openxmlformats.org/officeDocument/2006/relationships/tags" Target="../tags/tag14.xml"/><Relationship Id="rId13" Type="http://schemas.openxmlformats.org/officeDocument/2006/relationships/tags" Target="../tags/tag13.xml"/><Relationship Id="rId12" Type="http://schemas.openxmlformats.org/officeDocument/2006/relationships/tags" Target="../tags/tag12.xml"/><Relationship Id="rId11" Type="http://schemas.openxmlformats.org/officeDocument/2006/relationships/tags" Target="../tags/tag11.xml"/><Relationship Id="rId10" Type="http://schemas.openxmlformats.org/officeDocument/2006/relationships/tags" Target="../tags/tag10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文本占位符 2"/>
          <p:cNvSpPr txBox="1"/>
          <p:nvPr/>
        </p:nvSpPr>
        <p:spPr>
          <a:xfrm>
            <a:off x="2540000" y="4880610"/>
            <a:ext cx="8007985" cy="581025"/>
          </a:xfrm>
          <a:prstGeom prst="rect">
            <a:avLst/>
          </a:prstGeom>
          <a:solidFill>
            <a:srgbClr val="759BFF">
              <a:alpha val="10000"/>
            </a:srgbClr>
          </a:solidFill>
          <a:ln>
            <a:noFill/>
          </a:ln>
        </p:spPr>
        <p:txBody>
          <a:bodyPr anchor="ctr" anchorCtr="1">
            <a:normAutofit lnSpcReduction="10000"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800" kern="1200">
                <a:solidFill>
                  <a:schemeClr val="bg1">
                    <a:alpha val="90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kumimoji="1" dirty="0"/>
              <a:t>基于RPA+系统的消保工单全流程管理</a:t>
            </a:r>
            <a:endParaRPr kumimoji="1" dirty="0"/>
          </a:p>
          <a:p>
            <a:pPr algn="ctr"/>
            <a:r>
              <a:rPr kumimoji="1" lang="en-US" altLang="zh-CN" sz="700" dirty="0"/>
              <a:t>Base on RPA+System full-process management of consumer protection work orders</a:t>
            </a:r>
            <a:endParaRPr kumimoji="1" lang="zh-CN" altLang="en-US" sz="700" dirty="0"/>
          </a:p>
        </p:txBody>
      </p:sp>
      <p:grpSp>
        <p:nvGrpSpPr>
          <p:cNvPr id="32" name="组合 31"/>
          <p:cNvGrpSpPr/>
          <p:nvPr/>
        </p:nvGrpSpPr>
        <p:grpSpPr>
          <a:xfrm>
            <a:off x="1083077" y="1392923"/>
            <a:ext cx="2316071" cy="1446550"/>
            <a:chOff x="3221860" y="1907278"/>
            <a:chExt cx="2316071" cy="1446550"/>
          </a:xfrm>
        </p:grpSpPr>
        <p:sp>
          <p:nvSpPr>
            <p:cNvPr id="35" name="文本框 34"/>
            <p:cNvSpPr txBox="1"/>
            <p:nvPr/>
          </p:nvSpPr>
          <p:spPr>
            <a:xfrm>
              <a:off x="3221860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中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  <p:sp>
          <p:nvSpPr>
            <p:cNvPr id="36" name="文本框 35"/>
            <p:cNvSpPr txBox="1"/>
            <p:nvPr/>
          </p:nvSpPr>
          <p:spPr>
            <a:xfrm>
              <a:off x="4080067" y="1907278"/>
              <a:ext cx="1457864" cy="144655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zh-CN" altLang="en-US" sz="8800" b="1" dirty="0">
                  <a:gradFill flip="none" rotWithShape="1">
                    <a:gsLst>
                      <a:gs pos="100000">
                        <a:schemeClr val="tx1">
                          <a:lumMod val="95000"/>
                          <a:lumOff val="5000"/>
                          <a:alpha val="0"/>
                        </a:schemeClr>
                      </a:gs>
                      <a:gs pos="39000">
                        <a:schemeClr val="bg1"/>
                      </a:gs>
                      <a:gs pos="0">
                        <a:schemeClr val="bg1"/>
                      </a:gs>
                    </a:gsLst>
                    <a:lin ang="0" scaled="1"/>
                    <a:tileRect/>
                  </a:gradFill>
                  <a:latin typeface="华文仿宋" panose="02010600040101010101" pitchFamily="2" charset="-122"/>
                  <a:ea typeface="创艺简标宋" pitchFamily="2" charset="-122"/>
                </a:rPr>
                <a:t>国</a:t>
              </a:r>
              <a:endParaRPr lang="zh-CN" altLang="en-US" sz="8800" b="1" dirty="0">
                <a:gradFill flip="none" rotWithShape="1">
                  <a:gsLst>
                    <a:gs pos="100000">
                      <a:schemeClr val="tx1">
                        <a:lumMod val="95000"/>
                        <a:lumOff val="5000"/>
                        <a:alpha val="0"/>
                      </a:schemeClr>
                    </a:gs>
                    <a:gs pos="39000">
                      <a:schemeClr val="bg1"/>
                    </a:gs>
                    <a:gs pos="0">
                      <a:schemeClr val="bg1"/>
                    </a:gs>
                  </a:gsLst>
                  <a:lin ang="0" scaled="1"/>
                  <a:tileRect/>
                </a:gradFill>
                <a:latin typeface="华文仿宋" panose="02010600040101010101" pitchFamily="2" charset="-122"/>
                <a:ea typeface="创艺简标宋" pitchFamily="2" charset="-122"/>
              </a:endParaRPr>
            </a:p>
          </p:txBody>
        </p:sp>
      </p:grpSp>
      <p:pic>
        <p:nvPicPr>
          <p:cNvPr id="58" name="图片 57"/>
          <p:cNvPicPr>
            <a:picLocks noChangeAspect="1"/>
          </p:cNvPicPr>
          <p:nvPr/>
        </p:nvPicPr>
        <p:blipFill>
          <a:blip r:embed="rId1" cstate="print">
            <a:duotone>
              <a:prstClr val="black"/>
              <a:schemeClr val="accent5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33246" y="840264"/>
            <a:ext cx="963174" cy="963174"/>
          </a:xfrm>
          <a:prstGeom prst="rect">
            <a:avLst/>
          </a:prstGeom>
        </p:spPr>
      </p:pic>
      <p:pic>
        <p:nvPicPr>
          <p:cNvPr id="59" name="图片 58"/>
          <p:cNvPicPr>
            <a:picLocks noChangeAspect="1"/>
          </p:cNvPicPr>
          <p:nvPr/>
        </p:nvPicPr>
        <p:blipFill rotWithShape="1">
          <a:blip r:embed="rId2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1077608" y="506641"/>
            <a:ext cx="507902" cy="799929"/>
          </a:xfrm>
          <a:prstGeom prst="rect">
            <a:avLst/>
          </a:prstGeom>
        </p:spPr>
      </p:pic>
      <p:pic>
        <p:nvPicPr>
          <p:cNvPr id="60" name="图片 59"/>
          <p:cNvPicPr>
            <a:picLocks noChangeAspect="1"/>
          </p:cNvPicPr>
          <p:nvPr/>
        </p:nvPicPr>
        <p:blipFill rotWithShape="1"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9081309" y="87943"/>
            <a:ext cx="672156" cy="1058624"/>
          </a:xfrm>
          <a:prstGeom prst="rect">
            <a:avLst/>
          </a:prstGeom>
        </p:spPr>
      </p:pic>
      <p:pic>
        <p:nvPicPr>
          <p:cNvPr id="61" name="图片 60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506"/>
          <a:stretch>
            <a:fillRect/>
          </a:stretch>
        </p:blipFill>
        <p:spPr>
          <a:xfrm rot="5400000">
            <a:off x="4615214" y="1275122"/>
            <a:ext cx="384548" cy="605651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292498" y="291458"/>
            <a:ext cx="56926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六、方案价值与收益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>
                <a:gradFill flip="none" rotWithShape="1">
                  <a:gsLst>
                    <a:gs pos="0">
                      <a:srgbClr val="01A8FF"/>
                    </a:gs>
                    <a:gs pos="59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Solution Value and Revenue</a:t>
            </a:r>
            <a:endParaRPr lang="en-US" dirty="0">
              <a:gradFill flip="none" rotWithShape="1">
                <a:gsLst>
                  <a:gs pos="0">
                    <a:srgbClr val="01A8FF"/>
                  </a:gs>
                  <a:gs pos="59000">
                    <a:srgbClr val="B484E2"/>
                  </a:gs>
                  <a:gs pos="100000">
                    <a:srgbClr val="1A070E"/>
                  </a:gs>
                </a:gsLst>
                <a:lin ang="0" scaled="1"/>
                <a:tileRect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0680" y="1510665"/>
            <a:ext cx="10601960" cy="10147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推广价值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：RPA+系统的消保工单全流程管理的落地，有效减轻了业务人员繁重的重复工作，将数据分析、展示、考核全流程链接起来，提升客户服务质量，加强前端投诉防控能力，突出预防为主，强化源头治理。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0" y="1079500"/>
            <a:ext cx="12192000" cy="14009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文本占位符 8"/>
          <p:cNvSpPr txBox="1"/>
          <p:nvPr/>
        </p:nvSpPr>
        <p:spPr>
          <a:xfrm>
            <a:off x="835025" y="1814830"/>
            <a:ext cx="8402955" cy="48006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algn="l">
              <a:buClrTx/>
              <a:buSzTx/>
              <a:buFont typeface="Arial" panose="020B0604020202020204" pitchFamily="34" charset="0"/>
              <a:buNone/>
            </a:pPr>
            <a:r>
              <a:rPr lang="zh-CN" altLang="en-US" sz="2000" dirty="0">
                <a:gradFill flip="none" rotWithShape="1">
                  <a:gsLst>
                    <a:gs pos="0">
                      <a:srgbClr val="01A8FF"/>
                    </a:gs>
                    <a:gs pos="47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参赛作品</a:t>
            </a:r>
            <a:r>
              <a:rPr kumimoji="1" lang="zh-CN" altLang="en-US" sz="2000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kumimoji="1" lang="en-US" altLang="zh-CN" sz="2000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entries</a:t>
            </a:r>
            <a:r>
              <a:rPr kumimoji="1" lang="zh-CN" altLang="en-US" sz="2000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：基于RPA+系统的消保工单全流程管理</a:t>
            </a:r>
            <a:endParaRPr kumimoji="1" lang="zh-CN" altLang="en-US" sz="2000" dirty="0">
              <a:solidFill>
                <a:schemeClr val="bg1">
                  <a:alpha val="8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0" indent="0">
              <a:buFont typeface="Arial" panose="020B0604020202020204" pitchFamily="34" charset="0"/>
              <a:buNone/>
            </a:pPr>
            <a:r>
              <a:rPr kumimoji="1" lang="en-US" altLang="zh-CN" sz="2000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endParaRPr kumimoji="1" lang="en-US" altLang="zh-CN" sz="2000" dirty="0">
              <a:solidFill>
                <a:schemeClr val="bg1">
                  <a:alpha val="80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8" name="文本占位符 9"/>
          <p:cNvSpPr txBox="1"/>
          <p:nvPr/>
        </p:nvSpPr>
        <p:spPr>
          <a:xfrm>
            <a:off x="835318" y="2742188"/>
            <a:ext cx="6613445" cy="338120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defTabSz="121920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队伍名称 </a:t>
            </a:r>
            <a:r>
              <a:rPr lang="en-US" altLang="zh-CN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Team Name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 开心智能队</a:t>
            </a:r>
            <a:endParaRPr lang="zh-CN" altLang="en-US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0" indent="0" defTabSz="121920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队伍成员</a:t>
            </a:r>
            <a:r>
              <a:rPr lang="en-US" altLang="zh-CN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Team Member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：刘丽华、梁嘉殷、严子健</a:t>
            </a:r>
            <a:endParaRPr lang="zh-CN" altLang="en-US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0" indent="0" defTabSz="1219200">
              <a:lnSpc>
                <a:spcPct val="200000"/>
              </a:lnSpc>
              <a:spcBef>
                <a:spcPts val="0"/>
              </a:spcBef>
              <a:buNone/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队伍口号 </a:t>
            </a:r>
            <a:r>
              <a:rPr lang="en-US" altLang="zh-CN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Team Slogan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 </a:t>
            </a:r>
            <a:endParaRPr lang="en-US" altLang="zh-CN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marL="0" indent="0" defTabSz="1219200">
              <a:lnSpc>
                <a:spcPct val="200000"/>
              </a:lnSpc>
              <a:spcBef>
                <a:spcPts val="0"/>
              </a:spcBef>
              <a:buFont typeface="Arial" panose="020B0604020202020204" pitchFamily="34" charset="0"/>
              <a:buNone/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所在单位和部门</a:t>
            </a:r>
            <a:r>
              <a:rPr lang="en-US" altLang="zh-CN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/</a:t>
            </a: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专业 </a:t>
            </a:r>
            <a:r>
              <a:rPr lang="en-US" altLang="zh-CN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Enterprise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 </a:t>
            </a:r>
            <a:r>
              <a:rPr lang="en-US" altLang="zh-CN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: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广发银行股份有限公司广州分行</a:t>
            </a:r>
            <a:endParaRPr lang="en-US" altLang="zh-CN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defTabSz="1219200">
              <a:lnSpc>
                <a:spcPct val="200000"/>
              </a:lnSpc>
              <a:spcBef>
                <a:spcPts val="0"/>
              </a:spcBef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作品应用场景 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：银行</a:t>
            </a:r>
            <a:endParaRPr lang="en-US" altLang="zh-CN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defTabSz="1219200">
              <a:lnSpc>
                <a:spcPct val="200000"/>
              </a:lnSpc>
              <a:spcBef>
                <a:spcPts val="0"/>
              </a:spcBef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作品应用项目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：</a:t>
            </a:r>
            <a:r>
              <a:rPr kumimoji="1" lang="zh-CN" altLang="en-US" sz="1600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基于RPA+系统的消保工单全流程管理</a:t>
            </a:r>
            <a:endParaRPr lang="en-US" altLang="zh-CN" sz="1600" dirty="0">
              <a:solidFill>
                <a:schemeClr val="bg1">
                  <a:alpha val="85000"/>
                </a:schemeClr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pPr defTabSz="1219200">
              <a:lnSpc>
                <a:spcPct val="200000"/>
              </a:lnSpc>
              <a:spcBef>
                <a:spcPts val="0"/>
              </a:spcBef>
            </a:pPr>
            <a:r>
              <a:rPr lang="zh-CN" altLang="en-US" sz="1600" b="1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其它介绍：</a:t>
            </a:r>
            <a:r>
              <a:rPr lang="zh-CN" altLang="en-US" sz="1600" dirty="0">
                <a:solidFill>
                  <a:schemeClr val="bg1">
                    <a:alpha val="85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无</a:t>
            </a:r>
            <a:endParaRPr lang="en-US" altLang="zh-CN" sz="1600" dirty="0"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10" name="文本占位符 1"/>
          <p:cNvSpPr txBox="1"/>
          <p:nvPr/>
        </p:nvSpPr>
        <p:spPr>
          <a:xfrm>
            <a:off x="4140365" y="490680"/>
            <a:ext cx="4062101" cy="480145"/>
          </a:xfrm>
          <a:prstGeom prst="rect">
            <a:avLst/>
          </a:prstGeom>
          <a:noFill/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Font typeface="Arial" panose="020B0604020202020204" pitchFamily="34" charset="0"/>
              <a:buNone/>
            </a:pPr>
            <a:r>
              <a:rPr kumimoji="1"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作品信息 </a:t>
            </a:r>
            <a:r>
              <a:rPr kumimoji="1" lang="en-US" altLang="zh-CN" sz="24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App Information</a:t>
            </a:r>
            <a:endParaRPr kumimoji="1" lang="zh-CN" altLang="en-US" sz="24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灯片编号占位符 3"/>
          <p:cNvSpPr txBox="1"/>
          <p:nvPr/>
        </p:nvSpPr>
        <p:spPr>
          <a:xfrm>
            <a:off x="0" y="0"/>
            <a:ext cx="0" cy="0"/>
          </a:xfrm>
        </p:spPr>
        <p:txBody>
          <a:bodyPr/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DD3DB80-B894-403A-B48E-6FDC1A72010E}" type="slidenum">
              <a:rPr lang="zh-CN" altLang="en-US" smtClean="0"/>
            </a:fld>
            <a:endParaRPr lang="zh-CN" altLang="en-US" dirty="0"/>
          </a:p>
        </p:txBody>
      </p:sp>
      <p:sp>
        <p:nvSpPr>
          <p:cNvPr id="31" name="矩形 30"/>
          <p:cNvSpPr/>
          <p:nvPr/>
        </p:nvSpPr>
        <p:spPr>
          <a:xfrm>
            <a:off x="458470" y="1790065"/>
            <a:ext cx="10785475" cy="3082290"/>
          </a:xfrm>
          <a:prstGeom prst="rect">
            <a:avLst/>
          </a:prstGeom>
        </p:spPr>
        <p:txBody>
          <a:bodyPr wrap="square">
            <a:noAutofit/>
          </a:bodyPr>
          <a:lstStyle/>
          <a:p>
            <a:pPr>
              <a:lnSpc>
                <a:spcPct val="150000"/>
              </a:lnSpc>
            </a:pPr>
            <a:r>
              <a:rPr 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“加快推进数字化转型，提高数字化运营能力”， 广发银行广州分行自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2021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引入RPA机器人。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目前已为13个部门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开发超过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50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个</a:t>
            </a:r>
            <a:r>
              <a:rPr lang="en-US" altLang="zh-CN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RPA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机器人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流程，每月节省超1</a:t>
            </a: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,6</a:t>
            </a:r>
            <a:r>
              <a:rPr lang="zh-CN" alt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00小时手工操作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。主要应用场景包括：</a:t>
            </a:r>
            <a:r>
              <a:rPr lang="zh-CN" altLang="en-US" sz="1400" b="1" dirty="0" smtClean="0">
                <a:solidFill>
                  <a:srgbClr val="C0000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营销推动、人员考核、消保服务、业务管理、检查风控、现金凭证、集中作业、用户管理等</a:t>
            </a:r>
            <a:r>
              <a:rPr lang="zh-CN" altLang="en-US" sz="1400" b="1" dirty="0" smtClean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。</a:t>
            </a:r>
            <a:endParaRPr lang="zh-CN" altLang="en-US" sz="1400" b="1" dirty="0" smtClean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  <a:p>
            <a:pPr>
              <a:lnSpc>
                <a:spcPct val="150000"/>
              </a:lnSpc>
            </a:pPr>
            <a:r>
              <a:rPr lang="en-US" alt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      </a:t>
            </a:r>
            <a:r>
              <a:rPr lang="en-US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 </a:t>
            </a:r>
            <a:r>
              <a:rPr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坚持“以人民为中心”的价值取向，</a:t>
            </a:r>
            <a:r>
              <a:rPr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消</a:t>
            </a:r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费者权益保护</a:t>
            </a:r>
            <a:r>
              <a:rPr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工作与业务经营相辅相成</a:t>
            </a:r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，</a:t>
            </a:r>
            <a:r>
              <a:rPr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通过真抓实干</a:t>
            </a:r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、</a:t>
            </a:r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科技与业务融合，</a:t>
            </a:r>
            <a:r>
              <a:rPr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解决好群众急、难、愁、盼的问题，</a:t>
            </a:r>
            <a:r>
              <a:rPr lang="zh-CN"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提升客户</a:t>
            </a:r>
            <a:r>
              <a:rPr sz="1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体验，，使改革发展成果惠及广大人民群众。</a:t>
            </a:r>
            <a:endParaRPr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lnSpc>
                <a:spcPct val="150000"/>
              </a:lnSpc>
            </a:pPr>
            <a:endParaRPr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76" name="文本框 75"/>
          <p:cNvSpPr txBox="1"/>
          <p:nvPr/>
        </p:nvSpPr>
        <p:spPr>
          <a:xfrm>
            <a:off x="292499" y="285760"/>
            <a:ext cx="4934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一、需求分析</a:t>
            </a: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背景介绍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altLang="zh-CN" dirty="0">
                <a:gradFill flip="none" rotWithShape="1">
                  <a:gsLst>
                    <a:gs pos="0">
                      <a:srgbClr val="01A8FF"/>
                    </a:gs>
                    <a:gs pos="59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Requirement analysis</a:t>
            </a:r>
            <a:endParaRPr lang="en-US" altLang="zh-CN" b="1" dirty="0">
              <a:gradFill flip="none" rotWithShape="1">
                <a:gsLst>
                  <a:gs pos="0">
                    <a:srgbClr val="01A8FF"/>
                  </a:gs>
                  <a:gs pos="59000">
                    <a:srgbClr val="B484E2"/>
                  </a:gs>
                  <a:gs pos="100000">
                    <a:srgbClr val="1A070E"/>
                  </a:gs>
                </a:gsLst>
                <a:lin ang="0" scaled="1"/>
                <a:tileRect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77" name="文本框 76"/>
          <p:cNvSpPr txBox="1"/>
          <p:nvPr/>
        </p:nvSpPr>
        <p:spPr>
          <a:xfrm>
            <a:off x="4241284" y="285856"/>
            <a:ext cx="4733722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业务背景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7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8" name="文本框 27"/>
          <p:cNvSpPr txBox="1"/>
          <p:nvPr/>
        </p:nvSpPr>
        <p:spPr>
          <a:xfrm>
            <a:off x="292499" y="285760"/>
            <a:ext cx="493495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一、需求分析</a:t>
            </a:r>
            <a:r>
              <a:rPr lang="en-US" altLang="zh-CN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&amp;</a:t>
            </a: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背景介绍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altLang="zh-CN" dirty="0">
                <a:gradFill flip="none" rotWithShape="1">
                  <a:gsLst>
                    <a:gs pos="0">
                      <a:srgbClr val="01A8FF"/>
                    </a:gs>
                    <a:gs pos="59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Requirement analysis</a:t>
            </a:r>
            <a:endParaRPr lang="en-US" altLang="zh-CN" b="1" dirty="0">
              <a:gradFill flip="none" rotWithShape="1">
                <a:gsLst>
                  <a:gs pos="0">
                    <a:srgbClr val="01A8FF"/>
                  </a:gs>
                  <a:gs pos="59000">
                    <a:srgbClr val="B484E2"/>
                  </a:gs>
                  <a:gs pos="100000">
                    <a:srgbClr val="1A070E"/>
                  </a:gs>
                </a:gsLst>
                <a:lin ang="0" scaled="1"/>
                <a:tileRect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30" name="矩形: 圆角 8"/>
          <p:cNvSpPr/>
          <p:nvPr/>
        </p:nvSpPr>
        <p:spPr>
          <a:xfrm>
            <a:off x="1556702" y="2115038"/>
            <a:ext cx="3174774" cy="1271899"/>
          </a:xfrm>
          <a:prstGeom prst="roundRect">
            <a:avLst>
              <a:gd name="adj" fmla="val 8837"/>
            </a:avLst>
          </a:prstGeom>
          <a:noFill/>
          <a:ln>
            <a:noFill/>
          </a:ln>
          <a:effectLst>
            <a:outerShdw blurRad="152400" dist="88900" dir="5400000" rotWithShape="0">
              <a:srgbClr val="63B672">
                <a:alpha val="7000"/>
              </a:srgb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endParaRPr lang="zh-CN" altLang="en-US"/>
          </a:p>
        </p:txBody>
      </p:sp>
      <p:sp>
        <p:nvSpPr>
          <p:cNvPr id="31" name="文本框 30"/>
          <p:cNvSpPr txBox="1"/>
          <p:nvPr/>
        </p:nvSpPr>
        <p:spPr>
          <a:xfrm>
            <a:off x="3940810" y="1617345"/>
            <a:ext cx="5034280" cy="81026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85750" indent="-285750" algn="just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bg1"/>
                </a:solidFill>
                <a:latin typeface="+mn-ea"/>
                <a:sym typeface="华文宋体" panose="02010600040101010101" pitchFamily="2" charset="-122"/>
              </a:rPr>
              <a:t>3大</a:t>
            </a:r>
            <a:r>
              <a:rPr lang="zh-CN" altLang="en-US" b="1" dirty="0">
                <a:solidFill>
                  <a:schemeClr val="bg1"/>
                </a:solidFill>
                <a:latin typeface="+mn-ea"/>
                <a:sym typeface="华文宋体" panose="02010600040101010101" pitchFamily="2" charset="-122"/>
              </a:rPr>
              <a:t>系统、3大平台、3大渠道</a:t>
            </a:r>
            <a:endParaRPr lang="zh-CN" altLang="en-US" b="1" dirty="0">
              <a:solidFill>
                <a:schemeClr val="bg1"/>
              </a:solidFill>
              <a:latin typeface="+mn-ea"/>
              <a:sym typeface="华文宋体" panose="02010600040101010101" pitchFamily="2" charset="-122"/>
            </a:endParaRPr>
          </a:p>
          <a:p>
            <a:pPr marL="285750" indent="-285750" algn="just">
              <a:lnSpc>
                <a:spcPct val="130000"/>
              </a:lnSpc>
              <a:buClrTx/>
              <a:buSzTx/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bg1"/>
                </a:solidFill>
                <a:latin typeface="+mn-ea"/>
                <a:sym typeface="华文宋体" panose="02010600040101010101" pitchFamily="2" charset="-122"/>
              </a:rPr>
              <a:t>数据分散</a:t>
            </a:r>
            <a:endParaRPr lang="zh-CN" altLang="en-US" b="1" dirty="0">
              <a:solidFill>
                <a:schemeClr val="bg1"/>
              </a:solidFill>
              <a:latin typeface="+mn-ea"/>
              <a:sym typeface="华文宋体" panose="02010600040101010101" pitchFamily="2" charset="-122"/>
            </a:endParaRPr>
          </a:p>
        </p:txBody>
      </p:sp>
      <p:sp>
        <p:nvSpPr>
          <p:cNvPr id="254" name="文本框 253"/>
          <p:cNvSpPr txBox="1"/>
          <p:nvPr/>
        </p:nvSpPr>
        <p:spPr>
          <a:xfrm>
            <a:off x="3940810" y="4733290"/>
            <a:ext cx="5758815" cy="584200"/>
          </a:xfrm>
          <a:prstGeom prst="rect">
            <a:avLst/>
          </a:prstGeom>
          <a:noFill/>
        </p:spPr>
        <p:txBody>
          <a:bodyPr wrap="square">
            <a:noAutofit/>
          </a:bodyPr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bg1"/>
                </a:solidFill>
                <a:latin typeface="+mn-ea"/>
                <a:sym typeface="华文宋体" panose="02010600040101010101" pitchFamily="2" charset="-122"/>
              </a:rPr>
              <a:t>容易出错，</a:t>
            </a:r>
            <a:r>
              <a:rPr lang="zh-CN" altLang="en-US" b="1" dirty="0">
                <a:solidFill>
                  <a:schemeClr val="bg1"/>
                </a:solidFill>
                <a:latin typeface="+mn-ea"/>
                <a:sym typeface="华文宋体" panose="02010600040101010101" pitchFamily="2" charset="-122"/>
              </a:rPr>
              <a:t>无法通过可视化方式展示</a:t>
            </a:r>
            <a:endParaRPr lang="zh-CN" altLang="en-US" b="1" dirty="0">
              <a:solidFill>
                <a:schemeClr val="bg1"/>
              </a:solidFill>
              <a:latin typeface="+mn-ea"/>
              <a:sym typeface="华文宋体" panose="02010600040101010101" pitchFamily="2" charset="-122"/>
            </a:endParaRPr>
          </a:p>
        </p:txBody>
      </p:sp>
      <p:sp>
        <p:nvSpPr>
          <p:cNvPr id="255" name="文本框 254"/>
          <p:cNvSpPr txBox="1"/>
          <p:nvPr/>
        </p:nvSpPr>
        <p:spPr>
          <a:xfrm>
            <a:off x="3940810" y="3804920"/>
            <a:ext cx="4540885" cy="45085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bg1"/>
                </a:solidFill>
                <a:latin typeface="+mn-ea"/>
                <a:sym typeface="华文宋体" panose="02010600040101010101" pitchFamily="2" charset="-122"/>
              </a:rPr>
              <a:t>手工台账，分支行间来回沟通成本高</a:t>
            </a:r>
            <a:endParaRPr lang="zh-CN" altLang="en-US" b="1" dirty="0">
              <a:solidFill>
                <a:schemeClr val="bg1"/>
              </a:solidFill>
              <a:latin typeface="+mn-ea"/>
              <a:sym typeface="华文宋体" panose="02010600040101010101" pitchFamily="2" charset="-122"/>
            </a:endParaRPr>
          </a:p>
        </p:txBody>
      </p:sp>
      <p:sp>
        <p:nvSpPr>
          <p:cNvPr id="37" name="文本框 36"/>
          <p:cNvSpPr txBox="1"/>
          <p:nvPr/>
        </p:nvSpPr>
        <p:spPr>
          <a:xfrm>
            <a:off x="4241284" y="285856"/>
            <a:ext cx="4733722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>
              <a:lnSpc>
                <a:spcPct val="150000"/>
              </a:lnSpc>
              <a:defRPr/>
            </a:pPr>
            <a:r>
              <a:rPr lang="zh-CN" altLang="en-US" sz="2400" b="1" dirty="0">
                <a:solidFill>
                  <a:srgbClr val="FFFFFF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微软雅黑" panose="020B0503020204020204" pitchFamily="34" charset="-122"/>
                <a:sym typeface="+mn-ea"/>
              </a:rPr>
              <a:t>业务痛点</a:t>
            </a:r>
            <a:endParaRPr lang="zh-CN" altLang="en-US" sz="2400" b="1" dirty="0">
              <a:solidFill>
                <a:srgbClr val="FFFFFF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微软雅黑" panose="020B0503020204020204" pitchFamily="34" charset="-122"/>
              <a:sym typeface="+mn-ea"/>
            </a:endParaRPr>
          </a:p>
        </p:txBody>
      </p:sp>
      <p:sp>
        <p:nvSpPr>
          <p:cNvPr id="64" name="五边形 63"/>
          <p:cNvSpPr/>
          <p:nvPr/>
        </p:nvSpPr>
        <p:spPr>
          <a:xfrm>
            <a:off x="1556385" y="2794635"/>
            <a:ext cx="1602105" cy="476250"/>
          </a:xfrm>
          <a:prstGeom prst="homePlate">
            <a:avLst/>
          </a:prstGeom>
          <a:solidFill>
            <a:srgbClr val="344CFC"/>
          </a:solidFill>
          <a:ln>
            <a:solidFill>
              <a:srgbClr val="344CFC"/>
            </a:solidFill>
            <a:prstDash val="soli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华文宋体" panose="02010600040101010101" pitchFamily="2" charset="-122"/>
              </a:rPr>
              <a:t>效率低</a:t>
            </a:r>
            <a:endParaRPr lang="zh-CN" altLang="en-US" b="1" dirty="0">
              <a:solidFill>
                <a:schemeClr val="bg1"/>
              </a:solidFill>
              <a:latin typeface="+mj-ea"/>
              <a:ea typeface="+mj-ea"/>
              <a:sym typeface="华文宋体" panose="02010600040101010101" pitchFamily="2" charset="-122"/>
            </a:endParaRPr>
          </a:p>
        </p:txBody>
      </p:sp>
      <p:sp>
        <p:nvSpPr>
          <p:cNvPr id="65" name="五边形 64"/>
          <p:cNvSpPr/>
          <p:nvPr/>
        </p:nvSpPr>
        <p:spPr>
          <a:xfrm>
            <a:off x="1556385" y="3804920"/>
            <a:ext cx="1602105" cy="476250"/>
          </a:xfrm>
          <a:prstGeom prst="homePlate">
            <a:avLst/>
          </a:prstGeom>
          <a:solidFill>
            <a:srgbClr val="344CFC"/>
          </a:solidFill>
          <a:ln>
            <a:solidFill>
              <a:srgbClr val="344CFC"/>
            </a:solidFill>
            <a:prstDash val="soli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华文宋体" panose="02010600040101010101" pitchFamily="2" charset="-122"/>
              </a:rPr>
              <a:t>沟通成本高</a:t>
            </a:r>
            <a:endParaRPr lang="zh-CN" altLang="en-US"/>
          </a:p>
        </p:txBody>
      </p:sp>
      <p:sp>
        <p:nvSpPr>
          <p:cNvPr id="66" name="五边形 65"/>
          <p:cNvSpPr/>
          <p:nvPr/>
        </p:nvSpPr>
        <p:spPr>
          <a:xfrm>
            <a:off x="1556385" y="1784350"/>
            <a:ext cx="1602105" cy="476250"/>
          </a:xfrm>
          <a:prstGeom prst="homePlate">
            <a:avLst/>
          </a:prstGeom>
          <a:solidFill>
            <a:srgbClr val="344CFC"/>
          </a:solidFill>
          <a:ln>
            <a:solidFill>
              <a:srgbClr val="344CFC"/>
            </a:solidFill>
            <a:prstDash val="soli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华文宋体" panose="02010600040101010101" pitchFamily="2" charset="-122"/>
              </a:rPr>
              <a:t>系统繁多</a:t>
            </a:r>
            <a:endParaRPr lang="zh-CN" altLang="en-US" b="1" dirty="0">
              <a:solidFill>
                <a:schemeClr val="bg1"/>
              </a:solidFill>
              <a:latin typeface="+mj-ea"/>
              <a:ea typeface="+mj-ea"/>
              <a:sym typeface="华文宋体" panose="02010600040101010101" pitchFamily="2" charset="-122"/>
            </a:endParaRPr>
          </a:p>
        </p:txBody>
      </p:sp>
      <p:sp>
        <p:nvSpPr>
          <p:cNvPr id="67" name="五边形 66"/>
          <p:cNvSpPr/>
          <p:nvPr/>
        </p:nvSpPr>
        <p:spPr>
          <a:xfrm>
            <a:off x="1556385" y="4815205"/>
            <a:ext cx="1602105" cy="476250"/>
          </a:xfrm>
          <a:prstGeom prst="homePlate">
            <a:avLst/>
          </a:prstGeom>
          <a:solidFill>
            <a:srgbClr val="344CFC"/>
          </a:solidFill>
          <a:ln>
            <a:solidFill>
              <a:srgbClr val="344CFC"/>
            </a:solidFill>
            <a:prstDash val="solid"/>
          </a:ln>
          <a:effectLst>
            <a:glow rad="228600">
              <a:schemeClr val="accent4">
                <a:satMod val="175000"/>
                <a:alpha val="40000"/>
              </a:schemeClr>
            </a:glow>
          </a:effectLst>
          <a:scene3d>
            <a:camera prst="obliqueTopLeft"/>
            <a:lightRig rig="threePt" dir="t"/>
          </a:scene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b="1" dirty="0">
                <a:solidFill>
                  <a:schemeClr val="bg1"/>
                </a:solidFill>
                <a:latin typeface="+mj-ea"/>
                <a:ea typeface="+mj-ea"/>
                <a:sym typeface="华文宋体" panose="02010600040101010101" pitchFamily="2" charset="-122"/>
              </a:rPr>
              <a:t>考核难度大</a:t>
            </a:r>
            <a:endParaRPr lang="zh-CN" altLang="en-US" b="1" dirty="0">
              <a:solidFill>
                <a:schemeClr val="bg1"/>
              </a:solidFill>
              <a:latin typeface="+mj-ea"/>
              <a:ea typeface="+mj-ea"/>
              <a:sym typeface="华文宋体" panose="02010600040101010101" pitchFamily="2" charset="-122"/>
            </a:endParaRPr>
          </a:p>
        </p:txBody>
      </p:sp>
      <p:sp>
        <p:nvSpPr>
          <p:cNvPr id="68" name="文本框 67"/>
          <p:cNvSpPr txBox="1"/>
          <p:nvPr/>
        </p:nvSpPr>
        <p:spPr>
          <a:xfrm>
            <a:off x="3940510" y="2589593"/>
            <a:ext cx="3044091" cy="810260"/>
          </a:xfrm>
          <a:prstGeom prst="rect">
            <a:avLst/>
          </a:prstGeom>
          <a:noFill/>
        </p:spPr>
        <p:txBody>
          <a:bodyPr wrap="square">
            <a:spAutoFit/>
          </a:bodyPr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bg1"/>
                </a:solidFill>
                <a:latin typeface="+mn-ea"/>
                <a:sym typeface="华文宋体" panose="02010600040101010101" pitchFamily="2" charset="-122"/>
              </a:rPr>
              <a:t>工作重复</a:t>
            </a:r>
            <a:endParaRPr lang="zh-CN" altLang="en-US" b="1" dirty="0">
              <a:solidFill>
                <a:schemeClr val="bg1"/>
              </a:solidFill>
              <a:latin typeface="+mn-ea"/>
              <a:sym typeface="华文宋体" panose="02010600040101010101" pitchFamily="2" charset="-122"/>
            </a:endParaRPr>
          </a:p>
          <a:p>
            <a:pPr marL="285750" indent="-285750" algn="just">
              <a:lnSpc>
                <a:spcPct val="130000"/>
              </a:lnSpc>
              <a:buFont typeface="Arial" panose="020B0604020202020204" pitchFamily="34" charset="0"/>
              <a:buChar char="•"/>
            </a:pPr>
            <a:r>
              <a:rPr lang="zh-CN" altLang="en-US" b="1" dirty="0">
                <a:solidFill>
                  <a:schemeClr val="bg1"/>
                </a:solidFill>
                <a:latin typeface="+mn-ea"/>
                <a:sym typeface="华文宋体" panose="02010600040101010101" pitchFamily="2" charset="-122"/>
              </a:rPr>
              <a:t>速度慢</a:t>
            </a:r>
            <a:endParaRPr lang="zh-CN" altLang="en-US" b="1" dirty="0">
              <a:solidFill>
                <a:schemeClr val="bg1"/>
              </a:solidFill>
              <a:latin typeface="+mn-ea"/>
              <a:sym typeface="华文宋体" panose="02010600040101010101" pitchFamily="2" charset="-122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7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文本框 87"/>
          <p:cNvSpPr txBox="1"/>
          <p:nvPr/>
        </p:nvSpPr>
        <p:spPr>
          <a:xfrm>
            <a:off x="292499" y="285760"/>
            <a:ext cx="3570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二、流程建设方案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en-US" altLang="zh-CN" dirty="0">
                <a:gradFill flip="none" rotWithShape="1">
                  <a:gsLst>
                    <a:gs pos="0">
                      <a:srgbClr val="01A8FF"/>
                    </a:gs>
                    <a:gs pos="59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Solution Introduction</a:t>
            </a:r>
            <a:endParaRPr lang="zh-CN" altLang="en-US" dirty="0">
              <a:gradFill flip="none" rotWithShape="1">
                <a:gsLst>
                  <a:gs pos="0">
                    <a:srgbClr val="01A8FF"/>
                  </a:gs>
                  <a:gs pos="59000">
                    <a:srgbClr val="B484E2"/>
                  </a:gs>
                  <a:gs pos="100000">
                    <a:srgbClr val="1A070E"/>
                  </a:gs>
                </a:gsLst>
                <a:lin ang="0" scaled="1"/>
                <a:tileRect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89" name="标题 1"/>
          <p:cNvSpPr txBox="1"/>
          <p:nvPr/>
        </p:nvSpPr>
        <p:spPr>
          <a:xfrm>
            <a:off x="3253937" y="415902"/>
            <a:ext cx="10515600" cy="4781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algn="l">
              <a:buClrTx/>
              <a:buSzTx/>
              <a:buFont typeface="Arial" panose="020B0604020202020204" pitchFamily="34" charset="0"/>
              <a:buNone/>
            </a:pPr>
            <a:r>
              <a:rPr kumimoji="1" lang="zh-CN" altLang="en-US" sz="2000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基于RPA+系统的消保工单全流程管理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sp>
        <p:nvSpPr>
          <p:cNvPr id="124" name="流程图: 可选过程 123"/>
          <p:cNvSpPr/>
          <p:nvPr/>
        </p:nvSpPr>
        <p:spPr>
          <a:xfrm>
            <a:off x="1598295" y="2021840"/>
            <a:ext cx="5238115" cy="6762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en-US" altLang="zh-CN"/>
              <a:t>RPA</a:t>
            </a:r>
            <a:r>
              <a:rPr lang="zh-CN" altLang="en-US"/>
              <a:t>可以为我们做些什么？</a:t>
            </a:r>
            <a:endParaRPr lang="zh-CN" altLang="en-US"/>
          </a:p>
        </p:txBody>
      </p:sp>
      <p:sp>
        <p:nvSpPr>
          <p:cNvPr id="125" name="流程图: 可选过程 124"/>
          <p:cNvSpPr/>
          <p:nvPr/>
        </p:nvSpPr>
        <p:spPr>
          <a:xfrm>
            <a:off x="1739900" y="3465830"/>
            <a:ext cx="2411095" cy="6762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系统间有壁垒？</a:t>
            </a:r>
            <a:endParaRPr lang="zh-CN" altLang="en-US"/>
          </a:p>
        </p:txBody>
      </p:sp>
      <p:sp>
        <p:nvSpPr>
          <p:cNvPr id="126" name="流程图: 可选过程 125"/>
          <p:cNvSpPr/>
          <p:nvPr/>
        </p:nvSpPr>
        <p:spPr>
          <a:xfrm>
            <a:off x="4425315" y="3465830"/>
            <a:ext cx="2411095" cy="6762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手工获取数据，太麻烦了</a:t>
            </a:r>
            <a:endParaRPr lang="zh-CN" altLang="en-US"/>
          </a:p>
        </p:txBody>
      </p:sp>
      <p:sp>
        <p:nvSpPr>
          <p:cNvPr id="127" name="流程图: 可选过程 126"/>
          <p:cNvSpPr/>
          <p:nvPr/>
        </p:nvSpPr>
        <p:spPr>
          <a:xfrm>
            <a:off x="1750695" y="4655820"/>
            <a:ext cx="4872990" cy="6762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这些，机器人可以解决</a:t>
            </a:r>
            <a:endParaRPr lang="zh-CN" altLang="en-US"/>
          </a:p>
        </p:txBody>
      </p:sp>
      <p:sp>
        <p:nvSpPr>
          <p:cNvPr id="128" name="流程图: 可选过程 127"/>
          <p:cNvSpPr/>
          <p:nvPr/>
        </p:nvSpPr>
        <p:spPr>
          <a:xfrm>
            <a:off x="6836410" y="4655820"/>
            <a:ext cx="3641725" cy="6762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这些，可以通过消保系统实现</a:t>
            </a:r>
            <a:endParaRPr lang="zh-CN" altLang="en-US"/>
          </a:p>
        </p:txBody>
      </p:sp>
      <p:sp>
        <p:nvSpPr>
          <p:cNvPr id="129" name="流程图: 可选过程 128"/>
          <p:cNvSpPr/>
          <p:nvPr/>
        </p:nvSpPr>
        <p:spPr>
          <a:xfrm>
            <a:off x="7226935" y="2021840"/>
            <a:ext cx="2411095" cy="6762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沟通成本高？</a:t>
            </a:r>
            <a:endParaRPr lang="zh-CN" altLang="en-US"/>
          </a:p>
        </p:txBody>
      </p:sp>
      <p:sp>
        <p:nvSpPr>
          <p:cNvPr id="130" name="流程图: 可选过程 129"/>
          <p:cNvSpPr/>
          <p:nvPr/>
        </p:nvSpPr>
        <p:spPr>
          <a:xfrm>
            <a:off x="7110730" y="3465830"/>
            <a:ext cx="2411095" cy="676275"/>
          </a:xfrm>
          <a:prstGeom prst="flowChartAlternateProces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考核难度大？</a:t>
            </a:r>
            <a:endParaRPr lang="zh-CN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 txBox="1"/>
          <p:nvPr/>
        </p:nvSpPr>
        <p:spPr>
          <a:xfrm>
            <a:off x="3330172" y="437282"/>
            <a:ext cx="10515600" cy="478155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kumimoji="1" sz="2000" dirty="0">
                <a:sym typeface="+mn-ea"/>
              </a:rPr>
              <a:t>基于RPA+系统的消保工单全流程管理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+mn-cs"/>
            </a:endParaRPr>
          </a:p>
        </p:txBody>
      </p:sp>
      <p:cxnSp>
        <p:nvCxnSpPr>
          <p:cNvPr id="77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8" name="文本框 77"/>
          <p:cNvSpPr txBox="1"/>
          <p:nvPr/>
        </p:nvSpPr>
        <p:spPr>
          <a:xfrm>
            <a:off x="292499" y="285760"/>
            <a:ext cx="35708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二、流程建设方案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>
              <a:defRPr/>
            </a:pPr>
            <a:r>
              <a:rPr lang="en-US" altLang="zh-CN" dirty="0">
                <a:gradFill flip="none" rotWithShape="1">
                  <a:gsLst>
                    <a:gs pos="0">
                      <a:srgbClr val="01A8FF"/>
                    </a:gs>
                    <a:gs pos="59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Solution Introduction</a:t>
            </a:r>
            <a:endParaRPr lang="zh-CN" altLang="en-US" dirty="0">
              <a:gradFill flip="none" rotWithShape="1">
                <a:gsLst>
                  <a:gs pos="0">
                    <a:srgbClr val="01A8FF"/>
                  </a:gs>
                  <a:gs pos="59000">
                    <a:srgbClr val="B484E2"/>
                  </a:gs>
                  <a:gs pos="100000">
                    <a:srgbClr val="1A070E"/>
                  </a:gs>
                </a:gsLst>
                <a:lin ang="0" scaled="1"/>
                <a:tileRect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  <a:p>
            <a:endParaRPr 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79" name="组合 78"/>
          <p:cNvGrpSpPr/>
          <p:nvPr/>
        </p:nvGrpSpPr>
        <p:grpSpPr>
          <a:xfrm>
            <a:off x="593089" y="1162401"/>
            <a:ext cx="10900410" cy="5168265"/>
            <a:chOff x="1414" y="2121"/>
            <a:chExt cx="17166" cy="8139"/>
          </a:xfrm>
        </p:grpSpPr>
        <p:grpSp>
          <p:nvGrpSpPr>
            <p:cNvPr id="80" name="组合 79"/>
            <p:cNvGrpSpPr/>
            <p:nvPr/>
          </p:nvGrpSpPr>
          <p:grpSpPr>
            <a:xfrm>
              <a:off x="1414" y="2817"/>
              <a:ext cx="17166" cy="7443"/>
              <a:chOff x="1414" y="2817"/>
              <a:chExt cx="17166" cy="7443"/>
            </a:xfrm>
          </p:grpSpPr>
          <p:cxnSp>
            <p:nvCxnSpPr>
              <p:cNvPr id="81" name="直接连接符 80"/>
              <p:cNvCxnSpPr/>
              <p:nvPr>
                <p:custDataLst>
                  <p:tags r:id="rId1"/>
                </p:custDataLst>
              </p:nvPr>
            </p:nvCxnSpPr>
            <p:spPr>
              <a:xfrm>
                <a:off x="2620" y="8572"/>
                <a:ext cx="0" cy="1026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82" name="直接连接符 81"/>
              <p:cNvCxnSpPr/>
              <p:nvPr>
                <p:custDataLst>
                  <p:tags r:id="rId2"/>
                </p:custDataLst>
              </p:nvPr>
            </p:nvCxnSpPr>
            <p:spPr>
              <a:xfrm>
                <a:off x="5096" y="7971"/>
                <a:ext cx="0" cy="1026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83" name="直接连接符 82"/>
              <p:cNvCxnSpPr/>
              <p:nvPr>
                <p:custDataLst>
                  <p:tags r:id="rId3"/>
                </p:custDataLst>
              </p:nvPr>
            </p:nvCxnSpPr>
            <p:spPr>
              <a:xfrm>
                <a:off x="7571" y="7258"/>
                <a:ext cx="0" cy="1026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84" name="直接连接符 83"/>
              <p:cNvCxnSpPr/>
              <p:nvPr>
                <p:custDataLst>
                  <p:tags r:id="rId4"/>
                </p:custDataLst>
              </p:nvPr>
            </p:nvCxnSpPr>
            <p:spPr>
              <a:xfrm>
                <a:off x="10063" y="6517"/>
                <a:ext cx="0" cy="1026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85" name="直接连接符 84"/>
              <p:cNvCxnSpPr/>
              <p:nvPr>
                <p:custDataLst>
                  <p:tags r:id="rId5"/>
                </p:custDataLst>
              </p:nvPr>
            </p:nvCxnSpPr>
            <p:spPr>
              <a:xfrm>
                <a:off x="12522" y="5804"/>
                <a:ext cx="0" cy="1026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ysDash"/>
                <a:miter lim="800000"/>
              </a:ln>
              <a:effectLst/>
            </p:spPr>
          </p:cxnSp>
          <p:cxnSp>
            <p:nvCxnSpPr>
              <p:cNvPr id="86" name="直接连接符 85"/>
              <p:cNvCxnSpPr/>
              <p:nvPr>
                <p:custDataLst>
                  <p:tags r:id="rId6"/>
                </p:custDataLst>
              </p:nvPr>
            </p:nvCxnSpPr>
            <p:spPr>
              <a:xfrm>
                <a:off x="15030" y="5117"/>
                <a:ext cx="0" cy="1026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ysDash"/>
                <a:miter lim="800000"/>
              </a:ln>
              <a:effectLst/>
            </p:spPr>
          </p:cxnSp>
          <p:sp>
            <p:nvSpPr>
              <p:cNvPr id="87" name="矩形 86"/>
              <p:cNvSpPr/>
              <p:nvPr>
                <p:custDataLst>
                  <p:tags r:id="rId7"/>
                </p:custDataLst>
              </p:nvPr>
            </p:nvSpPr>
            <p:spPr>
              <a:xfrm>
                <a:off x="1414" y="9549"/>
                <a:ext cx="2452" cy="711"/>
              </a:xfrm>
              <a:prstGeom prst="rect">
                <a:avLst/>
              </a:prstGeom>
              <a:solidFill>
                <a:srgbClr val="5B9BD5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rmAutofit lnSpcReduction="1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defRPr/>
                </a:pPr>
                <a:r>
                  <a:rPr kumimoji="0" lang="en-US" altLang="zh-CN" sz="2400" b="0" i="0" u="none" strike="noStrike" kern="0" cap="none" spc="0" normalizeH="0" baseline="0" noProof="0">
                    <a:ln>
                      <a:noFill/>
                    </a:ln>
                    <a:solidFill>
                      <a:sysClr val="window" lastClr="FFFFFF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黑体" panose="02010609060101010101" charset="-122"/>
                    <a:cs typeface="+mn-ea"/>
                    <a:sym typeface="Arial" panose="020B0604020202020204" pitchFamily="34" charset="0"/>
                  </a:rPr>
                  <a:t>Step 1</a:t>
                </a:r>
                <a:endParaRPr kumimoji="0" lang="en-US" altLang="zh-CN" sz="2400" b="0" i="0" u="none" strike="noStrike" kern="0" cap="none" spc="0" normalizeH="0" baseline="0" noProof="0">
                  <a:ln>
                    <a:noFill/>
                  </a:ln>
                  <a:solidFill>
                    <a:sysClr val="window" lastClr="FFFFFF"/>
                  </a:solidFill>
                  <a:effectLst/>
                  <a:uLnTx/>
                  <a:uFillTx/>
                  <a:latin typeface="Arial" panose="020B0604020202020204" pitchFamily="34" charset="0"/>
                  <a:ea typeface="黑体" panose="02010609060101010101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88" name="矩形 87"/>
              <p:cNvSpPr/>
              <p:nvPr>
                <p:custDataLst>
                  <p:tags r:id="rId8"/>
                </p:custDataLst>
              </p:nvPr>
            </p:nvSpPr>
            <p:spPr>
              <a:xfrm>
                <a:off x="3866" y="8838"/>
                <a:ext cx="2452" cy="711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rmAutofit lnSpcReduction="1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defRPr/>
                </a:pPr>
                <a:r>
                  <a:rPr kumimoji="0" lang="en-US" altLang="zh-CN" sz="24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黑体" panose="02010609060101010101" charset="-122"/>
                    <a:cs typeface="+mn-ea"/>
                    <a:sym typeface="Arial" panose="020B0604020202020204" pitchFamily="34" charset="0"/>
                  </a:rPr>
                  <a:t>Step 2</a:t>
                </a:r>
                <a:endParaRPr kumimoji="0" lang="en-US" altLang="zh-CN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黑体" panose="02010609060101010101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89" name="矩形 88"/>
              <p:cNvSpPr/>
              <p:nvPr>
                <p:custDataLst>
                  <p:tags r:id="rId9"/>
                </p:custDataLst>
              </p:nvPr>
            </p:nvSpPr>
            <p:spPr>
              <a:xfrm>
                <a:off x="6319" y="8128"/>
                <a:ext cx="2452" cy="711"/>
              </a:xfrm>
              <a:prstGeom prst="rect">
                <a:avLst/>
              </a:prstGeom>
              <a:solidFill>
                <a:srgbClr val="A5A5A5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rmAutofit lnSpcReduction="1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defRPr/>
                </a:pPr>
                <a:r>
                  <a:rPr kumimoji="0" lang="en-US" altLang="zh-CN" sz="24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黑体" panose="02010609060101010101" charset="-122"/>
                    <a:cs typeface="+mn-ea"/>
                    <a:sym typeface="Arial" panose="020B0604020202020204" pitchFamily="34" charset="0"/>
                  </a:rPr>
                  <a:t>Step 3</a:t>
                </a:r>
                <a:endParaRPr kumimoji="0" lang="en-US" altLang="zh-CN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黑体" panose="02010609060101010101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90" name="矩形 89"/>
              <p:cNvSpPr/>
              <p:nvPr>
                <p:custDataLst>
                  <p:tags r:id="rId10"/>
                </p:custDataLst>
              </p:nvPr>
            </p:nvSpPr>
            <p:spPr>
              <a:xfrm>
                <a:off x="8771" y="7417"/>
                <a:ext cx="2452" cy="711"/>
              </a:xfrm>
              <a:prstGeom prst="rect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rmAutofit lnSpcReduction="1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defRPr/>
                </a:pPr>
                <a:r>
                  <a:rPr kumimoji="0" lang="en-US" altLang="zh-CN" sz="24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黑体" panose="02010609060101010101" charset="-122"/>
                    <a:cs typeface="+mn-ea"/>
                    <a:sym typeface="Arial" panose="020B0604020202020204" pitchFamily="34" charset="0"/>
                  </a:rPr>
                  <a:t>Step 4</a:t>
                </a:r>
                <a:endParaRPr kumimoji="0" lang="en-US" altLang="zh-CN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Arial" panose="020B0604020202020204" pitchFamily="34" charset="0"/>
                  <a:ea typeface="黑体" panose="02010609060101010101" charset="-122"/>
                  <a:cs typeface="+mn-ea"/>
                  <a:sym typeface="Arial" panose="020B0604020202020204" pitchFamily="34" charset="0"/>
                </a:endParaRPr>
              </a:p>
            </p:txBody>
          </p:sp>
          <p:sp>
            <p:nvSpPr>
              <p:cNvPr id="91" name="矩形 90"/>
              <p:cNvSpPr/>
              <p:nvPr>
                <p:custDataLst>
                  <p:tags r:id="rId11"/>
                </p:custDataLst>
              </p:nvPr>
            </p:nvSpPr>
            <p:spPr>
              <a:xfrm>
                <a:off x="11223" y="6706"/>
                <a:ext cx="2452" cy="711"/>
              </a:xfrm>
              <a:prstGeom prst="rect">
                <a:avLst/>
              </a:prstGeom>
              <a:solidFill>
                <a:srgbClr val="4472C4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rmAutofit lnSpcReduction="1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黑体" panose="02010609060101010101" charset="-122"/>
                    <a:cs typeface="+mn-ea"/>
                    <a:sym typeface="Arial" panose="020B0604020202020204" pitchFamily="34" charset="0"/>
                  </a:rPr>
                  <a:t>Step 5</a:t>
                </a:r>
                <a:endParaRPr kumimoji="0" lang="en-US" altLang="zh-CN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n-cs"/>
                  <a:sym typeface="Arial" panose="020B0604020202020204" pitchFamily="34" charset="0"/>
                </a:endParaRPr>
              </a:p>
            </p:txBody>
          </p:sp>
          <p:sp>
            <p:nvSpPr>
              <p:cNvPr id="92" name="矩形 91"/>
              <p:cNvSpPr/>
              <p:nvPr>
                <p:custDataLst>
                  <p:tags r:id="rId12"/>
                </p:custDataLst>
              </p:nvPr>
            </p:nvSpPr>
            <p:spPr>
              <a:xfrm>
                <a:off x="13676" y="5995"/>
                <a:ext cx="2452" cy="711"/>
              </a:xfrm>
              <a:prstGeom prst="rect">
                <a:avLst/>
              </a:prstGeom>
              <a:solidFill>
                <a:srgbClr val="70AD47"/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wrap="square" rtlCol="0" anchor="ctr">
                <a:normAutofit lnSpcReduction="1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黑体" panose="02010609060101010101" charset="-122"/>
                    <a:cs typeface="+mn-ea"/>
                    <a:sym typeface="Arial" panose="020B0604020202020204" pitchFamily="34" charset="0"/>
                  </a:rPr>
                  <a:t>Step 6</a:t>
                </a:r>
                <a:endParaRPr kumimoji="0" lang="en-US" altLang="zh-CN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n-cs"/>
                  <a:sym typeface="Arial" panose="020B0604020202020204" pitchFamily="34" charset="0"/>
                </a:endParaRPr>
              </a:p>
            </p:txBody>
          </p:sp>
          <p:sp>
            <p:nvSpPr>
              <p:cNvPr id="93" name="直角三角形 92"/>
              <p:cNvSpPr/>
              <p:nvPr>
                <p:custDataLst>
                  <p:tags r:id="rId13"/>
                </p:custDataLst>
              </p:nvPr>
            </p:nvSpPr>
            <p:spPr>
              <a:xfrm flipV="1">
                <a:off x="8757" y="8128"/>
                <a:ext cx="690" cy="711"/>
              </a:xfrm>
              <a:prstGeom prst="rtTriangle">
                <a:avLst/>
              </a:prstGeom>
              <a:solidFill>
                <a:srgbClr val="A5A5A5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rmAutofit fontScale="62500" lnSpcReduction="2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思源黑体 CN Regular"/>
                  <a:cs typeface="+mn-cs"/>
                  <a:sym typeface="Arial" panose="020B0604020202020204" pitchFamily="34" charset="0"/>
                </a:endParaRPr>
              </a:p>
            </p:txBody>
          </p:sp>
          <p:sp>
            <p:nvSpPr>
              <p:cNvPr id="94" name="直角三角形 93"/>
              <p:cNvSpPr/>
              <p:nvPr>
                <p:custDataLst>
                  <p:tags r:id="rId14"/>
                </p:custDataLst>
              </p:nvPr>
            </p:nvSpPr>
            <p:spPr>
              <a:xfrm flipV="1">
                <a:off x="6319" y="8838"/>
                <a:ext cx="690" cy="711"/>
              </a:xfrm>
              <a:prstGeom prst="rtTriangle">
                <a:avLst/>
              </a:prstGeom>
              <a:solidFill>
                <a:srgbClr val="ED7D31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rmAutofit fontScale="62500" lnSpcReduction="2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思源黑体 CN Regular"/>
                  <a:cs typeface="+mn-cs"/>
                  <a:sym typeface="Arial" panose="020B0604020202020204" pitchFamily="34" charset="0"/>
                </a:endParaRPr>
              </a:p>
            </p:txBody>
          </p:sp>
          <p:sp>
            <p:nvSpPr>
              <p:cNvPr id="95" name="直角三角形 94"/>
              <p:cNvSpPr/>
              <p:nvPr>
                <p:custDataLst>
                  <p:tags r:id="rId15"/>
                </p:custDataLst>
              </p:nvPr>
            </p:nvSpPr>
            <p:spPr>
              <a:xfrm flipV="1">
                <a:off x="11223" y="7417"/>
                <a:ext cx="690" cy="711"/>
              </a:xfrm>
              <a:prstGeom prst="rtTriangle">
                <a:avLst/>
              </a:prstGeom>
              <a:solidFill>
                <a:srgbClr val="FFC000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rmAutofit fontScale="62500" lnSpcReduction="2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思源黑体 CN Regular"/>
                  <a:cs typeface="+mn-cs"/>
                  <a:sym typeface="Arial" panose="020B0604020202020204" pitchFamily="34" charset="0"/>
                </a:endParaRPr>
              </a:p>
            </p:txBody>
          </p:sp>
          <p:sp>
            <p:nvSpPr>
              <p:cNvPr id="96" name="直角三角形 95"/>
              <p:cNvSpPr/>
              <p:nvPr>
                <p:custDataLst>
                  <p:tags r:id="rId16"/>
                </p:custDataLst>
              </p:nvPr>
            </p:nvSpPr>
            <p:spPr>
              <a:xfrm flipV="1">
                <a:off x="3866" y="9549"/>
                <a:ext cx="690" cy="711"/>
              </a:xfrm>
              <a:prstGeom prst="rtTriangle">
                <a:avLst/>
              </a:prstGeom>
              <a:solidFill>
                <a:srgbClr val="5B9BD5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rmAutofit fontScale="62500" lnSpcReduction="2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思源黑体 CN Regular"/>
                  <a:cs typeface="+mn-cs"/>
                  <a:sym typeface="Arial" panose="020B0604020202020204" pitchFamily="34" charset="0"/>
                </a:endParaRPr>
              </a:p>
            </p:txBody>
          </p:sp>
          <p:sp>
            <p:nvSpPr>
              <p:cNvPr id="97" name="直角三角形 96"/>
              <p:cNvSpPr/>
              <p:nvPr>
                <p:custDataLst>
                  <p:tags r:id="rId17"/>
                </p:custDataLst>
              </p:nvPr>
            </p:nvSpPr>
            <p:spPr>
              <a:xfrm flipV="1">
                <a:off x="13668" y="6706"/>
                <a:ext cx="690" cy="711"/>
              </a:xfrm>
              <a:prstGeom prst="rtTriangle">
                <a:avLst/>
              </a:prstGeom>
              <a:solidFill>
                <a:srgbClr val="4472C4">
                  <a:lumMod val="75000"/>
                </a:srgbClr>
              </a:solidFill>
              <a:ln w="12700" cap="flat" cmpd="sng" algn="ctr">
                <a:noFill/>
                <a:prstDash val="solid"/>
                <a:miter lim="800000"/>
              </a:ln>
              <a:effectLst/>
            </p:spPr>
            <p:txBody>
              <a:bodyPr rtlCol="0" anchor="ctr">
                <a:normAutofit fontScale="62500" lnSpcReduction="2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思源黑体 CN Regular"/>
                  <a:cs typeface="+mn-cs"/>
                  <a:sym typeface="Arial" panose="020B0604020202020204" pitchFamily="34" charset="0"/>
                </a:endParaRPr>
              </a:p>
            </p:txBody>
          </p:sp>
          <p:sp>
            <p:nvSpPr>
              <p:cNvPr id="98" name="文本框 97"/>
              <p:cNvSpPr txBox="1"/>
              <p:nvPr>
                <p:custDataLst>
                  <p:tags r:id="rId18"/>
                </p:custDataLst>
              </p:nvPr>
            </p:nvSpPr>
            <p:spPr>
              <a:xfrm>
                <a:off x="1434" y="7030"/>
                <a:ext cx="2335" cy="1454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defRPr/>
                </a:pPr>
                <a:r>
                  <a:rPr kumimoji="0" lang="zh-CN" altLang="en-US" sz="17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思源黑体 CN Regular"/>
                    <a:sym typeface="Arial" panose="020B0604020202020204" pitchFamily="34" charset="0"/>
                  </a:rPr>
                  <a:t>需求收集</a:t>
                </a:r>
                <a:endParaRPr kumimoji="0" lang="zh-CN" altLang="en-US" sz="17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defRPr/>
                </a:pPr>
                <a:endParaRPr kumimoji="0" lang="zh-CN" altLang="en-US" sz="17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99" name="文本框 98"/>
              <p:cNvSpPr txBox="1"/>
              <p:nvPr>
                <p:custDataLst>
                  <p:tags r:id="rId19"/>
                </p:custDataLst>
              </p:nvPr>
            </p:nvSpPr>
            <p:spPr>
              <a:xfrm>
                <a:off x="3909" y="6317"/>
                <a:ext cx="2355" cy="1454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defRPr/>
                </a:pPr>
                <a:r>
                  <a:rPr kumimoji="0" lang="zh-CN" altLang="en-US" sz="17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思源黑体 CN Regular"/>
                    <a:sym typeface="Arial" panose="020B0604020202020204" pitchFamily="34" charset="0"/>
                  </a:rPr>
                  <a:t>需求调研</a:t>
                </a:r>
                <a:endParaRPr kumimoji="0" lang="zh-CN" altLang="en-US" sz="17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100" name="文本框 99"/>
              <p:cNvSpPr txBox="1"/>
              <p:nvPr>
                <p:custDataLst>
                  <p:tags r:id="rId20"/>
                </p:custDataLst>
              </p:nvPr>
            </p:nvSpPr>
            <p:spPr>
              <a:xfrm>
                <a:off x="6264" y="5603"/>
                <a:ext cx="2596" cy="1454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defRPr/>
                </a:pPr>
                <a:r>
                  <a:rPr kumimoji="0" lang="en-US" altLang="zh-CN" sz="17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思源黑体 CN Regular"/>
                    <a:sym typeface="Arial" panose="020B0604020202020204" pitchFamily="34" charset="0"/>
                  </a:rPr>
                  <a:t>RPA可行性分析与优先级评估</a:t>
                </a:r>
                <a:endParaRPr kumimoji="0" lang="en-US" altLang="zh-CN" sz="17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101" name="文本框 100"/>
              <p:cNvSpPr txBox="1"/>
              <p:nvPr>
                <p:custDataLst>
                  <p:tags r:id="rId21"/>
                </p:custDataLst>
              </p:nvPr>
            </p:nvSpPr>
            <p:spPr>
              <a:xfrm>
                <a:off x="8859" y="4890"/>
                <a:ext cx="2477" cy="1454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Pct val="100000"/>
                  <a:buFontTx/>
                  <a:buNone/>
                  <a:defRPr/>
                </a:pPr>
                <a:r>
                  <a:rPr kumimoji="0" lang="zh-CN" altLang="en-US" sz="17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思源黑体 CN Regular"/>
                    <a:sym typeface="Arial" panose="020B0604020202020204" pitchFamily="34" charset="0"/>
                  </a:rPr>
                  <a:t>详细需求分析</a:t>
                </a:r>
                <a:endParaRPr kumimoji="0" lang="zh-CN" altLang="en-US" sz="17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102" name="文本框 101"/>
              <p:cNvSpPr txBox="1"/>
              <p:nvPr>
                <p:custDataLst>
                  <p:tags r:id="rId22"/>
                </p:custDataLst>
              </p:nvPr>
            </p:nvSpPr>
            <p:spPr>
              <a:xfrm>
                <a:off x="11031" y="4176"/>
                <a:ext cx="2879" cy="1454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7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思源黑体 CN Regular"/>
                    <a:sym typeface="Arial" panose="020B0604020202020204" pitchFamily="34" charset="0"/>
                  </a:rPr>
                  <a:t>流程设计与开发</a:t>
                </a:r>
                <a:endParaRPr kumimoji="0" lang="zh-CN" altLang="en-US" sz="17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103" name="文本框 102"/>
              <p:cNvSpPr txBox="1"/>
              <p:nvPr>
                <p:custDataLst>
                  <p:tags r:id="rId23"/>
                </p:custDataLst>
              </p:nvPr>
            </p:nvSpPr>
            <p:spPr>
              <a:xfrm>
                <a:off x="13809" y="3463"/>
                <a:ext cx="2408" cy="1454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7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思源黑体 CN Regular"/>
                    <a:sym typeface="Arial" panose="020B0604020202020204" pitchFamily="34" charset="0"/>
                  </a:rPr>
                  <a:t>试运行</a:t>
                </a:r>
                <a:endParaRPr kumimoji="0" lang="zh-CN" altLang="en-US" sz="17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104" name="KSO_Shape"/>
              <p:cNvSpPr/>
              <p:nvPr>
                <p:custDataLst>
                  <p:tags r:id="rId24"/>
                </p:custDataLst>
              </p:nvPr>
            </p:nvSpPr>
            <p:spPr bwMode="auto">
              <a:xfrm>
                <a:off x="2284" y="6317"/>
                <a:ext cx="668" cy="570"/>
              </a:xfrm>
              <a:custGeom>
                <a:avLst/>
                <a:gdLst>
                  <a:gd name="T0" fmla="*/ 175713297 w 4097"/>
                  <a:gd name="T1" fmla="*/ 71089403 h 3497"/>
                  <a:gd name="T2" fmla="*/ 33597902 w 4097"/>
                  <a:gd name="T3" fmla="*/ 71089403 h 3497"/>
                  <a:gd name="T4" fmla="*/ 423256757 w 4097"/>
                  <a:gd name="T5" fmla="*/ 139474091 h 3497"/>
                  <a:gd name="T6" fmla="*/ 372859684 w 4097"/>
                  <a:gd name="T7" fmla="*/ 216358747 h 3497"/>
                  <a:gd name="T8" fmla="*/ 297747197 w 4097"/>
                  <a:gd name="T9" fmla="*/ 139474091 h 3497"/>
                  <a:gd name="T10" fmla="*/ 502231138 w 4097"/>
                  <a:gd name="T11" fmla="*/ 428853992 h 3497"/>
                  <a:gd name="T12" fmla="*/ 423256757 w 4097"/>
                  <a:gd name="T13" fmla="*/ 139474091 h 3497"/>
                  <a:gd name="T14" fmla="*/ 254687678 w 4097"/>
                  <a:gd name="T15" fmla="*/ 98906881 h 3497"/>
                  <a:gd name="T16" fmla="*/ 254687678 w 4097"/>
                  <a:gd name="T17" fmla="*/ 327242836 h 3497"/>
                  <a:gd name="T18" fmla="*/ 184402447 w 4097"/>
                  <a:gd name="T19" fmla="*/ 160916703 h 3497"/>
                  <a:gd name="T20" fmla="*/ 0 w 4097"/>
                  <a:gd name="T21" fmla="*/ 369934708 h 3497"/>
                  <a:gd name="T22" fmla="*/ 19116131 w 4097"/>
                  <a:gd name="T23" fmla="*/ 675348230 h 3497"/>
                  <a:gd name="T24" fmla="*/ 90752959 w 4097"/>
                  <a:gd name="T25" fmla="*/ 548044259 h 3497"/>
                  <a:gd name="T26" fmla="*/ 143080758 w 4097"/>
                  <a:gd name="T27" fmla="*/ 528147135 h 3497"/>
                  <a:gd name="T28" fmla="*/ 194249858 w 4097"/>
                  <a:gd name="T29" fmla="*/ 674961968 h 3497"/>
                  <a:gd name="T30" fmla="*/ 135936541 w 4097"/>
                  <a:gd name="T31" fmla="*/ 385582067 h 3497"/>
                  <a:gd name="T32" fmla="*/ 165865446 w 4097"/>
                  <a:gd name="T33" fmla="*/ 356992065 h 3497"/>
                  <a:gd name="T34" fmla="*/ 254687678 w 4097"/>
                  <a:gd name="T35" fmla="*/ 455319332 h 3497"/>
                  <a:gd name="T36" fmla="*/ 271293512 w 4097"/>
                  <a:gd name="T37" fmla="*/ 471739216 h 3497"/>
                  <a:gd name="T38" fmla="*/ 542780360 w 4097"/>
                  <a:gd name="T39" fmla="*/ 471739216 h 3497"/>
                  <a:gd name="T40" fmla="*/ 542780360 w 4097"/>
                  <a:gd name="T41" fmla="*/ 379980165 h 3497"/>
                  <a:gd name="T42" fmla="*/ 631988386 w 4097"/>
                  <a:gd name="T43" fmla="*/ 286096012 h 3497"/>
                  <a:gd name="T44" fmla="*/ 566337515 w 4097"/>
                  <a:gd name="T45" fmla="*/ 506124911 h 3497"/>
                  <a:gd name="T46" fmla="*/ 646277260 w 4097"/>
                  <a:gd name="T47" fmla="*/ 668973364 h 3497"/>
                  <a:gd name="T48" fmla="*/ 703239419 w 4097"/>
                  <a:gd name="T49" fmla="*/ 468648678 h 3497"/>
                  <a:gd name="T50" fmla="*/ 791095848 w 4097"/>
                  <a:gd name="T51" fmla="*/ 669166715 h 3497"/>
                  <a:gd name="T52" fmla="*/ 763483903 w 4097"/>
                  <a:gd name="T53" fmla="*/ 170189195 h 3497"/>
                  <a:gd name="T54" fmla="*/ 577536523 w 4097"/>
                  <a:gd name="T55" fmla="*/ 289572813 h 3497"/>
                  <a:gd name="T56" fmla="*/ 542780360 w 4097"/>
                  <a:gd name="T57" fmla="*/ 115520115 h 3497"/>
                  <a:gd name="T58" fmla="*/ 526367423 w 4097"/>
                  <a:gd name="T59" fmla="*/ 98906881 h 3497"/>
                  <a:gd name="T60" fmla="*/ 674082541 w 4097"/>
                  <a:gd name="T61" fmla="*/ 15261096 h 3497"/>
                  <a:gd name="T62" fmla="*/ 674082541 w 4097"/>
                  <a:gd name="T63" fmla="*/ 153383050 h 3497"/>
                  <a:gd name="T64" fmla="*/ 674082541 w 4097"/>
                  <a:gd name="T65" fmla="*/ 15261096 h 3497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  <a:gd name="T72" fmla="*/ 0 60000 65536"/>
                  <a:gd name="T73" fmla="*/ 0 60000 65536"/>
                  <a:gd name="T74" fmla="*/ 0 60000 65536"/>
                  <a:gd name="T75" fmla="*/ 0 60000 65536"/>
                  <a:gd name="T76" fmla="*/ 0 60000 65536"/>
                  <a:gd name="T77" fmla="*/ 0 60000 65536"/>
                  <a:gd name="T78" fmla="*/ 0 60000 65536"/>
                  <a:gd name="T79" fmla="*/ 0 60000 65536"/>
                  <a:gd name="T80" fmla="*/ 0 60000 65536"/>
                  <a:gd name="T81" fmla="*/ 0 60000 65536"/>
                  <a:gd name="T82" fmla="*/ 0 60000 65536"/>
                  <a:gd name="T83" fmla="*/ 0 60000 65536"/>
                  <a:gd name="T84" fmla="*/ 0 60000 65536"/>
                  <a:gd name="T85" fmla="*/ 0 60000 65536"/>
                  <a:gd name="T86" fmla="*/ 0 60000 65536"/>
                  <a:gd name="T87" fmla="*/ 0 60000 65536"/>
                  <a:gd name="T88" fmla="*/ 0 60000 65536"/>
                  <a:gd name="T89" fmla="*/ 0 60000 65536"/>
                  <a:gd name="T90" fmla="*/ 0 60000 65536"/>
                  <a:gd name="T91" fmla="*/ 0 60000 65536"/>
                  <a:gd name="T92" fmla="*/ 0 60000 65536"/>
                  <a:gd name="T93" fmla="*/ 0 60000 65536"/>
                  <a:gd name="T94" fmla="*/ 0 60000 65536"/>
                  <a:gd name="T95" fmla="*/ 0 60000 65536"/>
                  <a:gd name="T96" fmla="*/ 0 60000 65536"/>
                  <a:gd name="T97" fmla="*/ 0 60000 65536"/>
                  <a:gd name="T98" fmla="*/ 0 60000 65536"/>
                </a:gdLst>
                <a:ahLst/>
                <a:cxnLst>
                  <a:cxn ang="T66">
                    <a:pos x="T0" y="T1"/>
                  </a:cxn>
                  <a:cxn ang="T67">
                    <a:pos x="T2" y="T3"/>
                  </a:cxn>
                  <a:cxn ang="T68">
                    <a:pos x="T4" y="T5"/>
                  </a:cxn>
                  <a:cxn ang="T69">
                    <a:pos x="T6" y="T7"/>
                  </a:cxn>
                  <a:cxn ang="T70">
                    <a:pos x="T8" y="T9"/>
                  </a:cxn>
                  <a:cxn ang="T71">
                    <a:pos x="T10" y="T11"/>
                  </a:cxn>
                  <a:cxn ang="T72">
                    <a:pos x="T12" y="T13"/>
                  </a:cxn>
                  <a:cxn ang="T73">
                    <a:pos x="T14" y="T15"/>
                  </a:cxn>
                  <a:cxn ang="T74">
                    <a:pos x="T16" y="T17"/>
                  </a:cxn>
                  <a:cxn ang="T75">
                    <a:pos x="T18" y="T19"/>
                  </a:cxn>
                  <a:cxn ang="T76">
                    <a:pos x="T20" y="T21"/>
                  </a:cxn>
                  <a:cxn ang="T77">
                    <a:pos x="T22" y="T23"/>
                  </a:cxn>
                  <a:cxn ang="T78">
                    <a:pos x="T24" y="T25"/>
                  </a:cxn>
                  <a:cxn ang="T79">
                    <a:pos x="T26" y="T27"/>
                  </a:cxn>
                  <a:cxn ang="T80">
                    <a:pos x="T28" y="T29"/>
                  </a:cxn>
                  <a:cxn ang="T81">
                    <a:pos x="T30" y="T31"/>
                  </a:cxn>
                  <a:cxn ang="T82">
                    <a:pos x="T32" y="T33"/>
                  </a:cxn>
                  <a:cxn ang="T83">
                    <a:pos x="T34" y="T35"/>
                  </a:cxn>
                  <a:cxn ang="T84">
                    <a:pos x="T36" y="T37"/>
                  </a:cxn>
                  <a:cxn ang="T85">
                    <a:pos x="T38" y="T39"/>
                  </a:cxn>
                  <a:cxn ang="T86">
                    <a:pos x="T40" y="T41"/>
                  </a:cxn>
                  <a:cxn ang="T87">
                    <a:pos x="T42" y="T43"/>
                  </a:cxn>
                  <a:cxn ang="T88">
                    <a:pos x="T44" y="T45"/>
                  </a:cxn>
                  <a:cxn ang="T89">
                    <a:pos x="T46" y="T47"/>
                  </a:cxn>
                  <a:cxn ang="T90">
                    <a:pos x="T48" y="T49"/>
                  </a:cxn>
                  <a:cxn ang="T91">
                    <a:pos x="T50" y="T51"/>
                  </a:cxn>
                  <a:cxn ang="T92">
                    <a:pos x="T52" y="T53"/>
                  </a:cxn>
                  <a:cxn ang="T93">
                    <a:pos x="T54" y="T55"/>
                  </a:cxn>
                  <a:cxn ang="T94">
                    <a:pos x="T56" y="T57"/>
                  </a:cxn>
                  <a:cxn ang="T95">
                    <a:pos x="T58" y="T59"/>
                  </a:cxn>
                  <a:cxn ang="T96">
                    <a:pos x="T60" y="T61"/>
                  </a:cxn>
                  <a:cxn ang="T97">
                    <a:pos x="T62" y="T63"/>
                  </a:cxn>
                  <a:cxn ang="T98">
                    <a:pos x="T64" y="T65"/>
                  </a:cxn>
                </a:cxnLst>
                <a:rect l="0" t="0" r="r" b="b"/>
                <a:pathLst>
                  <a:path w="4097" h="3497">
                    <a:moveTo>
                      <a:pt x="542" y="0"/>
                    </a:moveTo>
                    <a:cubicBezTo>
                      <a:pt x="745" y="0"/>
                      <a:pt x="910" y="165"/>
                      <a:pt x="910" y="368"/>
                    </a:cubicBezTo>
                    <a:cubicBezTo>
                      <a:pt x="910" y="571"/>
                      <a:pt x="745" y="736"/>
                      <a:pt x="542" y="736"/>
                    </a:cubicBezTo>
                    <a:cubicBezTo>
                      <a:pt x="339" y="736"/>
                      <a:pt x="174" y="571"/>
                      <a:pt x="174" y="368"/>
                    </a:cubicBezTo>
                    <a:cubicBezTo>
                      <a:pt x="174" y="165"/>
                      <a:pt x="339" y="0"/>
                      <a:pt x="542" y="0"/>
                    </a:cubicBezTo>
                    <a:close/>
                    <a:moveTo>
                      <a:pt x="2192" y="722"/>
                    </a:moveTo>
                    <a:cubicBezTo>
                      <a:pt x="2192" y="1120"/>
                      <a:pt x="2192" y="1120"/>
                      <a:pt x="2192" y="1120"/>
                    </a:cubicBezTo>
                    <a:cubicBezTo>
                      <a:pt x="1931" y="1120"/>
                      <a:pt x="1931" y="1120"/>
                      <a:pt x="1931" y="1120"/>
                    </a:cubicBezTo>
                    <a:cubicBezTo>
                      <a:pt x="1931" y="722"/>
                      <a:pt x="1931" y="722"/>
                      <a:pt x="1931" y="722"/>
                    </a:cubicBezTo>
                    <a:cubicBezTo>
                      <a:pt x="1542" y="722"/>
                      <a:pt x="1542" y="722"/>
                      <a:pt x="1542" y="722"/>
                    </a:cubicBezTo>
                    <a:cubicBezTo>
                      <a:pt x="1542" y="2220"/>
                      <a:pt x="1542" y="2220"/>
                      <a:pt x="1542" y="2220"/>
                    </a:cubicBezTo>
                    <a:cubicBezTo>
                      <a:pt x="2601" y="2220"/>
                      <a:pt x="2601" y="2220"/>
                      <a:pt x="2601" y="2220"/>
                    </a:cubicBezTo>
                    <a:cubicBezTo>
                      <a:pt x="2601" y="722"/>
                      <a:pt x="2601" y="722"/>
                      <a:pt x="2601" y="722"/>
                    </a:cubicBezTo>
                    <a:cubicBezTo>
                      <a:pt x="2192" y="722"/>
                      <a:pt x="2192" y="722"/>
                      <a:pt x="2192" y="722"/>
                    </a:cubicBezTo>
                    <a:close/>
                    <a:moveTo>
                      <a:pt x="1405" y="512"/>
                    </a:moveTo>
                    <a:cubicBezTo>
                      <a:pt x="1319" y="512"/>
                      <a:pt x="1319" y="512"/>
                      <a:pt x="1319" y="512"/>
                    </a:cubicBezTo>
                    <a:cubicBezTo>
                      <a:pt x="1319" y="598"/>
                      <a:pt x="1319" y="598"/>
                      <a:pt x="1319" y="598"/>
                    </a:cubicBezTo>
                    <a:cubicBezTo>
                      <a:pt x="1319" y="1694"/>
                      <a:pt x="1319" y="1694"/>
                      <a:pt x="1319" y="1694"/>
                    </a:cubicBezTo>
                    <a:cubicBezTo>
                      <a:pt x="1107" y="1550"/>
                      <a:pt x="1107" y="1550"/>
                      <a:pt x="1107" y="1550"/>
                    </a:cubicBezTo>
                    <a:cubicBezTo>
                      <a:pt x="955" y="833"/>
                      <a:pt x="955" y="833"/>
                      <a:pt x="955" y="833"/>
                    </a:cubicBezTo>
                    <a:cubicBezTo>
                      <a:pt x="67" y="825"/>
                      <a:pt x="67" y="825"/>
                      <a:pt x="67" y="825"/>
                    </a:cubicBezTo>
                    <a:cubicBezTo>
                      <a:pt x="0" y="1915"/>
                      <a:pt x="0" y="1915"/>
                      <a:pt x="0" y="1915"/>
                    </a:cubicBezTo>
                    <a:cubicBezTo>
                      <a:pt x="89" y="2707"/>
                      <a:pt x="89" y="2707"/>
                      <a:pt x="89" y="2707"/>
                    </a:cubicBezTo>
                    <a:cubicBezTo>
                      <a:pt x="99" y="3496"/>
                      <a:pt x="99" y="3496"/>
                      <a:pt x="99" y="3496"/>
                    </a:cubicBezTo>
                    <a:cubicBezTo>
                      <a:pt x="314" y="3494"/>
                      <a:pt x="314" y="3494"/>
                      <a:pt x="314" y="3494"/>
                    </a:cubicBezTo>
                    <a:cubicBezTo>
                      <a:pt x="470" y="2837"/>
                      <a:pt x="470" y="2837"/>
                      <a:pt x="470" y="2837"/>
                    </a:cubicBezTo>
                    <a:cubicBezTo>
                      <a:pt x="455" y="2345"/>
                      <a:pt x="455" y="2345"/>
                      <a:pt x="455" y="2345"/>
                    </a:cubicBezTo>
                    <a:cubicBezTo>
                      <a:pt x="741" y="2734"/>
                      <a:pt x="741" y="2734"/>
                      <a:pt x="741" y="2734"/>
                    </a:cubicBezTo>
                    <a:cubicBezTo>
                      <a:pt x="782" y="3497"/>
                      <a:pt x="782" y="3497"/>
                      <a:pt x="782" y="3497"/>
                    </a:cubicBezTo>
                    <a:cubicBezTo>
                      <a:pt x="1006" y="3494"/>
                      <a:pt x="1006" y="3494"/>
                      <a:pt x="1006" y="3494"/>
                    </a:cubicBezTo>
                    <a:cubicBezTo>
                      <a:pt x="1116" y="2612"/>
                      <a:pt x="1116" y="2612"/>
                      <a:pt x="1116" y="2612"/>
                    </a:cubicBezTo>
                    <a:cubicBezTo>
                      <a:pt x="704" y="1996"/>
                      <a:pt x="704" y="1996"/>
                      <a:pt x="704" y="1996"/>
                    </a:cubicBezTo>
                    <a:cubicBezTo>
                      <a:pt x="767" y="1441"/>
                      <a:pt x="767" y="1441"/>
                      <a:pt x="767" y="1441"/>
                    </a:cubicBezTo>
                    <a:cubicBezTo>
                      <a:pt x="859" y="1848"/>
                      <a:pt x="859" y="1848"/>
                      <a:pt x="859" y="1848"/>
                    </a:cubicBezTo>
                    <a:cubicBezTo>
                      <a:pt x="1319" y="1954"/>
                      <a:pt x="1319" y="1954"/>
                      <a:pt x="1319" y="1954"/>
                    </a:cubicBezTo>
                    <a:cubicBezTo>
                      <a:pt x="1319" y="2357"/>
                      <a:pt x="1319" y="2357"/>
                      <a:pt x="1319" y="2357"/>
                    </a:cubicBezTo>
                    <a:cubicBezTo>
                      <a:pt x="1319" y="2442"/>
                      <a:pt x="1319" y="2442"/>
                      <a:pt x="1319" y="2442"/>
                    </a:cubicBezTo>
                    <a:cubicBezTo>
                      <a:pt x="1405" y="2442"/>
                      <a:pt x="1405" y="2442"/>
                      <a:pt x="1405" y="2442"/>
                    </a:cubicBezTo>
                    <a:cubicBezTo>
                      <a:pt x="2726" y="2442"/>
                      <a:pt x="2726" y="2442"/>
                      <a:pt x="2726" y="2442"/>
                    </a:cubicBezTo>
                    <a:cubicBezTo>
                      <a:pt x="2811" y="2442"/>
                      <a:pt x="2811" y="2442"/>
                      <a:pt x="2811" y="2442"/>
                    </a:cubicBezTo>
                    <a:cubicBezTo>
                      <a:pt x="2811" y="2357"/>
                      <a:pt x="2811" y="2357"/>
                      <a:pt x="2811" y="2357"/>
                    </a:cubicBezTo>
                    <a:cubicBezTo>
                      <a:pt x="2811" y="1967"/>
                      <a:pt x="2811" y="1967"/>
                      <a:pt x="2811" y="1967"/>
                    </a:cubicBezTo>
                    <a:cubicBezTo>
                      <a:pt x="3165" y="1735"/>
                      <a:pt x="3165" y="1735"/>
                      <a:pt x="3165" y="1735"/>
                    </a:cubicBezTo>
                    <a:cubicBezTo>
                      <a:pt x="3273" y="1481"/>
                      <a:pt x="3273" y="1481"/>
                      <a:pt x="3273" y="1481"/>
                    </a:cubicBezTo>
                    <a:cubicBezTo>
                      <a:pt x="3392" y="2054"/>
                      <a:pt x="3392" y="2054"/>
                      <a:pt x="3392" y="2054"/>
                    </a:cubicBezTo>
                    <a:cubicBezTo>
                      <a:pt x="2933" y="2620"/>
                      <a:pt x="2933" y="2620"/>
                      <a:pt x="2933" y="2620"/>
                    </a:cubicBezTo>
                    <a:cubicBezTo>
                      <a:pt x="3130" y="3459"/>
                      <a:pt x="3130" y="3459"/>
                      <a:pt x="3130" y="3459"/>
                    </a:cubicBezTo>
                    <a:cubicBezTo>
                      <a:pt x="3347" y="3463"/>
                      <a:pt x="3347" y="3463"/>
                      <a:pt x="3347" y="3463"/>
                    </a:cubicBezTo>
                    <a:cubicBezTo>
                      <a:pt x="3298" y="2738"/>
                      <a:pt x="3298" y="2738"/>
                      <a:pt x="3298" y="2738"/>
                    </a:cubicBezTo>
                    <a:cubicBezTo>
                      <a:pt x="3642" y="2426"/>
                      <a:pt x="3642" y="2426"/>
                      <a:pt x="3642" y="2426"/>
                    </a:cubicBezTo>
                    <a:cubicBezTo>
                      <a:pt x="3816" y="3461"/>
                      <a:pt x="3816" y="3461"/>
                      <a:pt x="3816" y="3461"/>
                    </a:cubicBezTo>
                    <a:cubicBezTo>
                      <a:pt x="4097" y="3464"/>
                      <a:pt x="4097" y="3464"/>
                      <a:pt x="4097" y="3464"/>
                    </a:cubicBezTo>
                    <a:cubicBezTo>
                      <a:pt x="4048" y="2263"/>
                      <a:pt x="4048" y="2263"/>
                      <a:pt x="4048" y="2263"/>
                    </a:cubicBezTo>
                    <a:cubicBezTo>
                      <a:pt x="3954" y="881"/>
                      <a:pt x="3954" y="881"/>
                      <a:pt x="3954" y="881"/>
                    </a:cubicBezTo>
                    <a:cubicBezTo>
                      <a:pt x="3090" y="888"/>
                      <a:pt x="3090" y="888"/>
                      <a:pt x="3090" y="888"/>
                    </a:cubicBezTo>
                    <a:cubicBezTo>
                      <a:pt x="2991" y="1499"/>
                      <a:pt x="2991" y="1499"/>
                      <a:pt x="2991" y="1499"/>
                    </a:cubicBezTo>
                    <a:cubicBezTo>
                      <a:pt x="2811" y="1700"/>
                      <a:pt x="2811" y="1700"/>
                      <a:pt x="2811" y="1700"/>
                    </a:cubicBezTo>
                    <a:cubicBezTo>
                      <a:pt x="2811" y="598"/>
                      <a:pt x="2811" y="598"/>
                      <a:pt x="2811" y="598"/>
                    </a:cubicBezTo>
                    <a:cubicBezTo>
                      <a:pt x="2811" y="512"/>
                      <a:pt x="2811" y="512"/>
                      <a:pt x="2811" y="512"/>
                    </a:cubicBezTo>
                    <a:cubicBezTo>
                      <a:pt x="2726" y="512"/>
                      <a:pt x="2726" y="512"/>
                      <a:pt x="2726" y="512"/>
                    </a:cubicBezTo>
                    <a:cubicBezTo>
                      <a:pt x="1405" y="512"/>
                      <a:pt x="1405" y="512"/>
                      <a:pt x="1405" y="512"/>
                    </a:cubicBezTo>
                    <a:close/>
                    <a:moveTo>
                      <a:pt x="3491" y="79"/>
                    </a:moveTo>
                    <a:cubicBezTo>
                      <a:pt x="3689" y="79"/>
                      <a:pt x="3849" y="239"/>
                      <a:pt x="3849" y="437"/>
                    </a:cubicBezTo>
                    <a:cubicBezTo>
                      <a:pt x="3849" y="634"/>
                      <a:pt x="3689" y="794"/>
                      <a:pt x="3491" y="794"/>
                    </a:cubicBezTo>
                    <a:cubicBezTo>
                      <a:pt x="3294" y="794"/>
                      <a:pt x="3134" y="634"/>
                      <a:pt x="3134" y="437"/>
                    </a:cubicBezTo>
                    <a:cubicBezTo>
                      <a:pt x="3134" y="239"/>
                      <a:pt x="3294" y="79"/>
                      <a:pt x="3491" y="79"/>
                    </a:cubicBezTo>
                    <a:close/>
                  </a:path>
                </a:pathLst>
              </a:custGeom>
              <a:solidFill>
                <a:srgbClr val="5B9BD5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</a14:hiddenLine>
                </a:ext>
              </a:extLst>
            </p:spPr>
            <p:txBody>
              <a:bodyPr anchor="ctr" anchorCtr="1">
                <a:normAutofit fontScale="87500" lnSpcReduction="20000"/>
              </a:bodyPr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4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105" name="KSO_Shape"/>
              <p:cNvSpPr/>
              <p:nvPr>
                <p:custDataLst>
                  <p:tags r:id="rId25"/>
                </p:custDataLst>
              </p:nvPr>
            </p:nvSpPr>
            <p:spPr bwMode="auto">
              <a:xfrm>
                <a:off x="4860" y="5738"/>
                <a:ext cx="466" cy="434"/>
              </a:xfrm>
              <a:custGeom>
                <a:avLst/>
                <a:gdLst>
                  <a:gd name="T0" fmla="*/ 0 w 8970958"/>
                  <a:gd name="T1" fmla="*/ 599920 h 8375651"/>
                  <a:gd name="T2" fmla="*/ 300757 w 8970958"/>
                  <a:gd name="T3" fmla="*/ 599920 h 8375651"/>
                  <a:gd name="T4" fmla="*/ 300757 w 8970958"/>
                  <a:gd name="T5" fmla="*/ 1680923 h 8375651"/>
                  <a:gd name="T6" fmla="*/ 0 w 8970958"/>
                  <a:gd name="T7" fmla="*/ 1680923 h 8375651"/>
                  <a:gd name="T8" fmla="*/ 982536 w 8970958"/>
                  <a:gd name="T9" fmla="*/ 0 h 8375651"/>
                  <a:gd name="T10" fmla="*/ 1076703 w 8970958"/>
                  <a:gd name="T11" fmla="*/ 47488 h 8375651"/>
                  <a:gd name="T12" fmla="*/ 1124163 w 8970958"/>
                  <a:gd name="T13" fmla="*/ 600007 h 8375651"/>
                  <a:gd name="T14" fmla="*/ 1593490 w 8970958"/>
                  <a:gd name="T15" fmla="*/ 600007 h 8375651"/>
                  <a:gd name="T16" fmla="*/ 1751690 w 8970958"/>
                  <a:gd name="T17" fmla="*/ 654279 h 8375651"/>
                  <a:gd name="T18" fmla="*/ 1799150 w 8970958"/>
                  <a:gd name="T19" fmla="*/ 828401 h 8375651"/>
                  <a:gd name="T20" fmla="*/ 1789357 w 8970958"/>
                  <a:gd name="T21" fmla="*/ 957297 h 8375651"/>
                  <a:gd name="T22" fmla="*/ 1170117 w 8970958"/>
                  <a:gd name="T23" fmla="*/ 1680923 h 8375651"/>
                  <a:gd name="T24" fmla="*/ 750510 w 8970958"/>
                  <a:gd name="T25" fmla="*/ 1570872 h 8375651"/>
                  <a:gd name="T26" fmla="*/ 487596 w 8970958"/>
                  <a:gd name="T27" fmla="*/ 1498509 h 8375651"/>
                  <a:gd name="T28" fmla="*/ 420550 w 8970958"/>
                  <a:gd name="T29" fmla="*/ 1498509 h 8375651"/>
                  <a:gd name="T30" fmla="*/ 420550 w 8970958"/>
                  <a:gd name="T31" fmla="*/ 618097 h 8375651"/>
                  <a:gd name="T32" fmla="*/ 840910 w 8970958"/>
                  <a:gd name="T33" fmla="*/ 186183 h 8375651"/>
                  <a:gd name="T34" fmla="*/ 982536 w 8970958"/>
                  <a:gd name="T35" fmla="*/ 0 h 8375651"/>
                  <a:gd name="T36" fmla="*/ 0 60000 65536"/>
                  <a:gd name="T37" fmla="*/ 0 60000 65536"/>
                  <a:gd name="T38" fmla="*/ 0 60000 65536"/>
                  <a:gd name="T39" fmla="*/ 0 60000 65536"/>
                  <a:gd name="T40" fmla="*/ 0 60000 65536"/>
                  <a:gd name="T41" fmla="*/ 0 60000 65536"/>
                  <a:gd name="T42" fmla="*/ 0 60000 65536"/>
                  <a:gd name="T43" fmla="*/ 0 60000 65536"/>
                  <a:gd name="T44" fmla="*/ 0 60000 65536"/>
                  <a:gd name="T45" fmla="*/ 0 60000 65536"/>
                  <a:gd name="T46" fmla="*/ 0 60000 65536"/>
                  <a:gd name="T47" fmla="*/ 0 60000 65536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</a:gdLst>
                <a:ahLst/>
                <a:cxnLst>
                  <a:cxn ang="T36">
                    <a:pos x="T0" y="T1"/>
                  </a:cxn>
                  <a:cxn ang="T37">
                    <a:pos x="T2" y="T3"/>
                  </a:cxn>
                  <a:cxn ang="T38">
                    <a:pos x="T4" y="T5"/>
                  </a:cxn>
                  <a:cxn ang="T39">
                    <a:pos x="T6" y="T7"/>
                  </a:cxn>
                  <a:cxn ang="T40">
                    <a:pos x="T8" y="T9"/>
                  </a:cxn>
                  <a:cxn ang="T41">
                    <a:pos x="T10" y="T11"/>
                  </a:cxn>
                  <a:cxn ang="T42">
                    <a:pos x="T12" y="T13"/>
                  </a:cxn>
                  <a:cxn ang="T43">
                    <a:pos x="T14" y="T15"/>
                  </a:cxn>
                  <a:cxn ang="T44">
                    <a:pos x="T16" y="T17"/>
                  </a:cxn>
                  <a:cxn ang="T45">
                    <a:pos x="T18" y="T19"/>
                  </a:cxn>
                  <a:cxn ang="T46">
                    <a:pos x="T20" y="T21"/>
                  </a:cxn>
                  <a:cxn ang="T47">
                    <a:pos x="T22" y="T23"/>
                  </a:cxn>
                  <a:cxn ang="T48">
                    <a:pos x="T24" y="T25"/>
                  </a:cxn>
                  <a:cxn ang="T49">
                    <a:pos x="T26" y="T27"/>
                  </a:cxn>
                  <a:cxn ang="T50">
                    <a:pos x="T28" y="T29"/>
                  </a:cxn>
                  <a:cxn ang="T51">
                    <a:pos x="T30" y="T31"/>
                  </a:cxn>
                  <a:cxn ang="T52">
                    <a:pos x="T32" y="T33"/>
                  </a:cxn>
                  <a:cxn ang="T53">
                    <a:pos x="T34" y="T35"/>
                  </a:cxn>
                </a:cxnLst>
                <a:rect l="0" t="0" r="r" b="b"/>
                <a:pathLst>
                  <a:path w="8970958" h="8375651">
                    <a:moveTo>
                      <a:pt x="0" y="2989262"/>
                    </a:moveTo>
                    <a:lnTo>
                      <a:pt x="1498600" y="2989262"/>
                    </a:lnTo>
                    <a:lnTo>
                      <a:pt x="1498600" y="8375650"/>
                    </a:lnTo>
                    <a:lnTo>
                      <a:pt x="0" y="8375650"/>
                    </a:lnTo>
                    <a:lnTo>
                      <a:pt x="0" y="2989262"/>
                    </a:lnTo>
                    <a:close/>
                    <a:moveTo>
                      <a:pt x="4895750" y="0"/>
                    </a:moveTo>
                    <a:cubicBezTo>
                      <a:pt x="5094695" y="11268"/>
                      <a:pt x="5244843" y="93898"/>
                      <a:pt x="5364961" y="236622"/>
                    </a:cubicBezTo>
                    <a:cubicBezTo>
                      <a:pt x="5751590" y="691085"/>
                      <a:pt x="5717807" y="1686398"/>
                      <a:pt x="5601443" y="2989694"/>
                    </a:cubicBezTo>
                    <a:cubicBezTo>
                      <a:pt x="5601443" y="2989694"/>
                      <a:pt x="5601443" y="2989694"/>
                      <a:pt x="7939989" y="2989694"/>
                    </a:cubicBezTo>
                    <a:cubicBezTo>
                      <a:pt x="8138935" y="2989694"/>
                      <a:pt x="8499289" y="3008474"/>
                      <a:pt x="8728264" y="3260119"/>
                    </a:cubicBezTo>
                    <a:cubicBezTo>
                      <a:pt x="8915948" y="3462937"/>
                      <a:pt x="8994775" y="3770921"/>
                      <a:pt x="8964746" y="4127731"/>
                    </a:cubicBezTo>
                    <a:cubicBezTo>
                      <a:pt x="8964746" y="4127731"/>
                      <a:pt x="8964746" y="4127731"/>
                      <a:pt x="8915948" y="4769990"/>
                    </a:cubicBezTo>
                    <a:cubicBezTo>
                      <a:pt x="8690727" y="7680810"/>
                      <a:pt x="8638175" y="8375651"/>
                      <a:pt x="5830418" y="8375651"/>
                    </a:cubicBezTo>
                    <a:cubicBezTo>
                      <a:pt x="4580440" y="8375651"/>
                      <a:pt x="4133752" y="8078935"/>
                      <a:pt x="3739615" y="7827290"/>
                    </a:cubicBezTo>
                    <a:cubicBezTo>
                      <a:pt x="3420551" y="7624472"/>
                      <a:pt x="3169054" y="7466724"/>
                      <a:pt x="2429578" y="7466724"/>
                    </a:cubicBezTo>
                    <a:cubicBezTo>
                      <a:pt x="2429578" y="7466724"/>
                      <a:pt x="2429578" y="7466724"/>
                      <a:pt x="2095500" y="7466724"/>
                    </a:cubicBezTo>
                    <a:cubicBezTo>
                      <a:pt x="2095500" y="7466724"/>
                      <a:pt x="2095500" y="7466724"/>
                      <a:pt x="2095500" y="3079836"/>
                    </a:cubicBezTo>
                    <a:cubicBezTo>
                      <a:pt x="3889762" y="2662932"/>
                      <a:pt x="4043663" y="1660107"/>
                      <a:pt x="4190057" y="927707"/>
                    </a:cubicBezTo>
                    <a:cubicBezTo>
                      <a:pt x="4276392" y="492023"/>
                      <a:pt x="4377741" y="0"/>
                      <a:pt x="4895750" y="0"/>
                    </a:cubicBezTo>
                    <a:close/>
                  </a:path>
                </a:pathLst>
              </a:custGeom>
              <a:solidFill>
                <a:srgbClr val="ED7D31"/>
              </a:solidFill>
              <a:ln>
                <a:noFill/>
              </a:ln>
            </p:spPr>
            <p:txBody>
              <a:bodyPr anchor="ctr" anchorCtr="1">
                <a:normAutofit fontScale="80000" lnSpcReduction="20000"/>
              </a:bodyPr>
              <a:p>
                <a:pPr marL="0" marR="0" lvl="0" indent="0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106" name="KSO_Shape"/>
              <p:cNvSpPr/>
              <p:nvPr>
                <p:custDataLst>
                  <p:tags r:id="rId26"/>
                </p:custDataLst>
              </p:nvPr>
            </p:nvSpPr>
            <p:spPr bwMode="auto">
              <a:xfrm>
                <a:off x="7224" y="5117"/>
                <a:ext cx="642" cy="355"/>
              </a:xfrm>
              <a:custGeom>
                <a:avLst/>
                <a:gdLst>
                  <a:gd name="T0" fmla="*/ 1660776 w 2546350"/>
                  <a:gd name="T1" fmla="*/ 783048 h 1409701"/>
                  <a:gd name="T2" fmla="*/ 1769836 w 2546350"/>
                  <a:gd name="T3" fmla="*/ 861918 h 1409701"/>
                  <a:gd name="T4" fmla="*/ 921682 w 2546350"/>
                  <a:gd name="T5" fmla="*/ 1409701 h 1409701"/>
                  <a:gd name="T6" fmla="*/ 729797 w 2546350"/>
                  <a:gd name="T7" fmla="*/ 859878 h 1409701"/>
                  <a:gd name="T8" fmla="*/ 850647 w 2546350"/>
                  <a:gd name="T9" fmla="*/ 778742 h 1409701"/>
                  <a:gd name="T10" fmla="*/ 591880 w 2546350"/>
                  <a:gd name="T11" fmla="*/ 727368 h 1409701"/>
                  <a:gd name="T12" fmla="*/ 778102 w 2546350"/>
                  <a:gd name="T13" fmla="*/ 739045 h 1409701"/>
                  <a:gd name="T14" fmla="*/ 684667 w 2546350"/>
                  <a:gd name="T15" fmla="*/ 817014 h 1409701"/>
                  <a:gd name="T16" fmla="*/ 0 w 2546350"/>
                  <a:gd name="T17" fmla="*/ 1339155 h 1409701"/>
                  <a:gd name="T18" fmla="*/ 77074 w 2546350"/>
                  <a:gd name="T19" fmla="*/ 740308 h 1409701"/>
                  <a:gd name="T20" fmla="*/ 449520 w 2546350"/>
                  <a:gd name="T21" fmla="*/ 727368 h 1409701"/>
                  <a:gd name="T22" fmla="*/ 2425273 w 2546350"/>
                  <a:gd name="T23" fmla="*/ 707077 h 1409701"/>
                  <a:gd name="T24" fmla="*/ 2545217 w 2546350"/>
                  <a:gd name="T25" fmla="*/ 788440 h 1409701"/>
                  <a:gd name="T26" fmla="*/ 2353389 w 2546350"/>
                  <a:gd name="T27" fmla="*/ 1338263 h 1409701"/>
                  <a:gd name="T28" fmla="*/ 1748292 w 2546350"/>
                  <a:gd name="T29" fmla="*/ 761030 h 1409701"/>
                  <a:gd name="T30" fmla="*/ 1751639 w 2546350"/>
                  <a:gd name="T31" fmla="*/ 672628 h 1409701"/>
                  <a:gd name="T32" fmla="*/ 1318533 w 2546350"/>
                  <a:gd name="T33" fmla="*/ 82101 h 1409701"/>
                  <a:gd name="T34" fmla="*/ 1428751 w 2546350"/>
                  <a:gd name="T35" fmla="*/ 162185 h 1409701"/>
                  <a:gd name="T36" fmla="*/ 1493838 w 2546350"/>
                  <a:gd name="T37" fmla="*/ 298986 h 1409701"/>
                  <a:gd name="T38" fmla="*/ 1524257 w 2546350"/>
                  <a:gd name="T39" fmla="*/ 372145 h 1409701"/>
                  <a:gd name="T40" fmla="*/ 1505392 w 2546350"/>
                  <a:gd name="T41" fmla="*/ 463325 h 1409701"/>
                  <a:gd name="T42" fmla="*/ 1460047 w 2546350"/>
                  <a:gd name="T43" fmla="*/ 561245 h 1409701"/>
                  <a:gd name="T44" fmla="*/ 1364570 w 2546350"/>
                  <a:gd name="T45" fmla="*/ 665831 h 1409701"/>
                  <a:gd name="T46" fmla="*/ 1235529 w 2546350"/>
                  <a:gd name="T47" fmla="*/ 699861 h 1409701"/>
                  <a:gd name="T48" fmla="*/ 1111250 w 2546350"/>
                  <a:gd name="T49" fmla="*/ 650631 h 1409701"/>
                  <a:gd name="T50" fmla="*/ 1024391 w 2546350"/>
                  <a:gd name="T51" fmla="*/ 535155 h 1409701"/>
                  <a:gd name="T52" fmla="*/ 983737 w 2546350"/>
                  <a:gd name="T53" fmla="*/ 456120 h 1409701"/>
                  <a:gd name="T54" fmla="*/ 981706 w 2546350"/>
                  <a:gd name="T55" fmla="*/ 350306 h 1409701"/>
                  <a:gd name="T56" fmla="*/ 1016227 w 2546350"/>
                  <a:gd name="T57" fmla="*/ 255428 h 1409701"/>
                  <a:gd name="T58" fmla="*/ 1096056 w 2546350"/>
                  <a:gd name="T59" fmla="*/ 132465 h 1409701"/>
                  <a:gd name="T60" fmla="*/ 1216252 w 2546350"/>
                  <a:gd name="T61" fmla="*/ 72346 h 1409701"/>
                  <a:gd name="T62" fmla="*/ 607408 w 2546350"/>
                  <a:gd name="T63" fmla="*/ 33571 h 1409701"/>
                  <a:gd name="T64" fmla="*/ 712589 w 2546350"/>
                  <a:gd name="T65" fmla="*/ 123183 h 1409701"/>
                  <a:gd name="T66" fmla="*/ 769261 w 2546350"/>
                  <a:gd name="T67" fmla="*/ 265656 h 1409701"/>
                  <a:gd name="T68" fmla="*/ 798064 w 2546350"/>
                  <a:gd name="T69" fmla="*/ 332602 h 1409701"/>
                  <a:gd name="T70" fmla="*/ 773361 w 2546350"/>
                  <a:gd name="T71" fmla="*/ 407758 h 1409701"/>
                  <a:gd name="T72" fmla="*/ 720523 w 2546350"/>
                  <a:gd name="T73" fmla="*/ 523831 h 1409701"/>
                  <a:gd name="T74" fmla="*/ 618969 w 2546350"/>
                  <a:gd name="T75" fmla="*/ 619796 h 1409701"/>
                  <a:gd name="T76" fmla="*/ 487264 w 2546350"/>
                  <a:gd name="T77" fmla="*/ 642029 h 1409701"/>
                  <a:gd name="T78" fmla="*/ 367575 w 2546350"/>
                  <a:gd name="T79" fmla="*/ 581909 h 1409701"/>
                  <a:gd name="T80" fmla="*/ 287555 w 2546350"/>
                  <a:gd name="T81" fmla="*/ 458947 h 1409701"/>
                  <a:gd name="T82" fmla="*/ 251422 w 2546350"/>
                  <a:gd name="T83" fmla="*/ 393595 h 1409701"/>
                  <a:gd name="T84" fmla="*/ 256812 w 2546350"/>
                  <a:gd name="T85" fmla="*/ 287371 h 1409701"/>
                  <a:gd name="T86" fmla="*/ 290275 w 2546350"/>
                  <a:gd name="T87" fmla="*/ 192832 h 1409701"/>
                  <a:gd name="T88" fmla="*/ 372335 w 2546350"/>
                  <a:gd name="T89" fmla="*/ 72365 h 1409701"/>
                  <a:gd name="T90" fmla="*/ 493838 w 2546350"/>
                  <a:gd name="T91" fmla="*/ 15875 h 1409701"/>
                  <a:gd name="T92" fmla="*/ 2131399 w 2546350"/>
                  <a:gd name="T93" fmla="*/ 28121 h 1409701"/>
                  <a:gd name="T94" fmla="*/ 2230687 w 2546350"/>
                  <a:gd name="T95" fmla="*/ 126773 h 1409701"/>
                  <a:gd name="T96" fmla="*/ 2278638 w 2546350"/>
                  <a:gd name="T97" fmla="*/ 268548 h 1409701"/>
                  <a:gd name="T98" fmla="*/ 2303010 w 2546350"/>
                  <a:gd name="T99" fmla="*/ 342808 h 1409701"/>
                  <a:gd name="T100" fmla="*/ 2271717 w 2546350"/>
                  <a:gd name="T101" fmla="*/ 401411 h 1409701"/>
                  <a:gd name="T102" fmla="*/ 2206659 w 2546350"/>
                  <a:gd name="T103" fmla="*/ 537936 h 1409701"/>
                  <a:gd name="T104" fmla="*/ 2096263 w 2546350"/>
                  <a:gd name="T105" fmla="*/ 618218 h 1409701"/>
                  <a:gd name="T106" fmla="*/ 1962972 w 2546350"/>
                  <a:gd name="T107" fmla="*/ 620259 h 1409701"/>
                  <a:gd name="T108" fmla="*/ 1850763 w 2546350"/>
                  <a:gd name="T109" fmla="*/ 543152 h 1409701"/>
                  <a:gd name="T110" fmla="*/ 1783438 w 2546350"/>
                  <a:gd name="T111" fmla="*/ 408895 h 1409701"/>
                  <a:gd name="T112" fmla="*/ 1749644 w 2546350"/>
                  <a:gd name="T113" fmla="*/ 354290 h 1409701"/>
                  <a:gd name="T114" fmla="*/ 1770632 w 2546350"/>
                  <a:gd name="T115" fmla="*/ 268288 h 1409701"/>
                  <a:gd name="T116" fmla="*/ 1811774 w 2546350"/>
                  <a:gd name="T117" fmla="*/ 145370 h 1409701"/>
                  <a:gd name="T118" fmla="*/ 1905168 w 2546350"/>
                  <a:gd name="T119" fmla="*/ 38100 h 1409701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  <a:cxn ang="0">
                    <a:pos x="T60" y="T61"/>
                  </a:cxn>
                  <a:cxn ang="0">
                    <a:pos x="T62" y="T63"/>
                  </a:cxn>
                  <a:cxn ang="0">
                    <a:pos x="T64" y="T65"/>
                  </a:cxn>
                  <a:cxn ang="0">
                    <a:pos x="T66" y="T67"/>
                  </a:cxn>
                  <a:cxn ang="0">
                    <a:pos x="T68" y="T69"/>
                  </a:cxn>
                  <a:cxn ang="0">
                    <a:pos x="T70" y="T71"/>
                  </a:cxn>
                  <a:cxn ang="0">
                    <a:pos x="T72" y="T73"/>
                  </a:cxn>
                  <a:cxn ang="0">
                    <a:pos x="T74" y="T75"/>
                  </a:cxn>
                  <a:cxn ang="0">
                    <a:pos x="T76" y="T77"/>
                  </a:cxn>
                  <a:cxn ang="0">
                    <a:pos x="T78" y="T79"/>
                  </a:cxn>
                  <a:cxn ang="0">
                    <a:pos x="T80" y="T81"/>
                  </a:cxn>
                  <a:cxn ang="0">
                    <a:pos x="T82" y="T83"/>
                  </a:cxn>
                  <a:cxn ang="0">
                    <a:pos x="T84" y="T85"/>
                  </a:cxn>
                  <a:cxn ang="0">
                    <a:pos x="T86" y="T87"/>
                  </a:cxn>
                  <a:cxn ang="0">
                    <a:pos x="T88" y="T89"/>
                  </a:cxn>
                  <a:cxn ang="0">
                    <a:pos x="T90" y="T91"/>
                  </a:cxn>
                  <a:cxn ang="0">
                    <a:pos x="T92" y="T93"/>
                  </a:cxn>
                  <a:cxn ang="0">
                    <a:pos x="T94" y="T95"/>
                  </a:cxn>
                  <a:cxn ang="0">
                    <a:pos x="T96" y="T97"/>
                  </a:cxn>
                  <a:cxn ang="0">
                    <a:pos x="T98" y="T99"/>
                  </a:cxn>
                  <a:cxn ang="0">
                    <a:pos x="T100" y="T101"/>
                  </a:cxn>
                  <a:cxn ang="0">
                    <a:pos x="T102" y="T103"/>
                  </a:cxn>
                  <a:cxn ang="0">
                    <a:pos x="T104" y="T105"/>
                  </a:cxn>
                  <a:cxn ang="0">
                    <a:pos x="T106" y="T107"/>
                  </a:cxn>
                  <a:cxn ang="0">
                    <a:pos x="T108" y="T109"/>
                  </a:cxn>
                  <a:cxn ang="0">
                    <a:pos x="T110" y="T111"/>
                  </a:cxn>
                  <a:cxn ang="0">
                    <a:pos x="T112" y="T113"/>
                  </a:cxn>
                  <a:cxn ang="0">
                    <a:pos x="T114" y="T115"/>
                  </a:cxn>
                  <a:cxn ang="0">
                    <a:pos x="T116" y="T117"/>
                  </a:cxn>
                  <a:cxn ang="0">
                    <a:pos x="T118" y="T119"/>
                  </a:cxn>
                </a:cxnLst>
                <a:rect l="0" t="0" r="r" b="b"/>
                <a:pathLst>
                  <a:path w="2546350" h="1409701">
                    <a:moveTo>
                      <a:pt x="1205490" y="715963"/>
                    </a:moveTo>
                    <a:lnTo>
                      <a:pt x="1293463" y="715963"/>
                    </a:lnTo>
                    <a:lnTo>
                      <a:pt x="1320445" y="783954"/>
                    </a:lnTo>
                    <a:lnTo>
                      <a:pt x="1271470" y="813191"/>
                    </a:lnTo>
                    <a:lnTo>
                      <a:pt x="1310469" y="955292"/>
                    </a:lnTo>
                    <a:lnTo>
                      <a:pt x="1402297" y="721402"/>
                    </a:lnTo>
                    <a:lnTo>
                      <a:pt x="1433360" y="726162"/>
                    </a:lnTo>
                    <a:lnTo>
                      <a:pt x="1463969" y="731601"/>
                    </a:lnTo>
                    <a:lnTo>
                      <a:pt x="1494805" y="737494"/>
                    </a:lnTo>
                    <a:lnTo>
                      <a:pt x="1509997" y="740667"/>
                    </a:lnTo>
                    <a:lnTo>
                      <a:pt x="1525188" y="743840"/>
                    </a:lnTo>
                    <a:lnTo>
                      <a:pt x="1539699" y="747239"/>
                    </a:lnTo>
                    <a:lnTo>
                      <a:pt x="1554664" y="750639"/>
                    </a:lnTo>
                    <a:lnTo>
                      <a:pt x="1568948" y="754491"/>
                    </a:lnTo>
                    <a:lnTo>
                      <a:pt x="1583006" y="757891"/>
                    </a:lnTo>
                    <a:lnTo>
                      <a:pt x="1597063" y="761971"/>
                    </a:lnTo>
                    <a:lnTo>
                      <a:pt x="1610441" y="765823"/>
                    </a:lnTo>
                    <a:lnTo>
                      <a:pt x="1623818" y="770129"/>
                    </a:lnTo>
                    <a:lnTo>
                      <a:pt x="1636289" y="774209"/>
                    </a:lnTo>
                    <a:lnTo>
                      <a:pt x="1648759" y="778515"/>
                    </a:lnTo>
                    <a:lnTo>
                      <a:pt x="1660776" y="783048"/>
                    </a:lnTo>
                    <a:lnTo>
                      <a:pt x="1672113" y="787581"/>
                    </a:lnTo>
                    <a:lnTo>
                      <a:pt x="1683223" y="792113"/>
                    </a:lnTo>
                    <a:lnTo>
                      <a:pt x="1693653" y="796873"/>
                    </a:lnTo>
                    <a:lnTo>
                      <a:pt x="1703629" y="801632"/>
                    </a:lnTo>
                    <a:lnTo>
                      <a:pt x="1712699" y="806618"/>
                    </a:lnTo>
                    <a:lnTo>
                      <a:pt x="1721542" y="811604"/>
                    </a:lnTo>
                    <a:lnTo>
                      <a:pt x="1729704" y="817043"/>
                    </a:lnTo>
                    <a:lnTo>
                      <a:pt x="1736960" y="822256"/>
                    </a:lnTo>
                    <a:lnTo>
                      <a:pt x="1743762" y="827695"/>
                    </a:lnTo>
                    <a:lnTo>
                      <a:pt x="1749657" y="833135"/>
                    </a:lnTo>
                    <a:lnTo>
                      <a:pt x="1752378" y="835854"/>
                    </a:lnTo>
                    <a:lnTo>
                      <a:pt x="1754872" y="838801"/>
                    </a:lnTo>
                    <a:lnTo>
                      <a:pt x="1757139" y="841520"/>
                    </a:lnTo>
                    <a:lnTo>
                      <a:pt x="1759180" y="844240"/>
                    </a:lnTo>
                    <a:lnTo>
                      <a:pt x="1761221" y="847186"/>
                    </a:lnTo>
                    <a:lnTo>
                      <a:pt x="1762808" y="850133"/>
                    </a:lnTo>
                    <a:lnTo>
                      <a:pt x="1764168" y="853079"/>
                    </a:lnTo>
                    <a:lnTo>
                      <a:pt x="1765528" y="855799"/>
                    </a:lnTo>
                    <a:lnTo>
                      <a:pt x="1767569" y="857838"/>
                    </a:lnTo>
                    <a:lnTo>
                      <a:pt x="1768703" y="859878"/>
                    </a:lnTo>
                    <a:lnTo>
                      <a:pt x="1769836" y="861918"/>
                    </a:lnTo>
                    <a:lnTo>
                      <a:pt x="1770063" y="863278"/>
                    </a:lnTo>
                    <a:lnTo>
                      <a:pt x="1770063" y="864184"/>
                    </a:lnTo>
                    <a:lnTo>
                      <a:pt x="1770063" y="1395196"/>
                    </a:lnTo>
                    <a:lnTo>
                      <a:pt x="1770063" y="1396556"/>
                    </a:lnTo>
                    <a:lnTo>
                      <a:pt x="1769610" y="1398143"/>
                    </a:lnTo>
                    <a:lnTo>
                      <a:pt x="1768930" y="1399502"/>
                    </a:lnTo>
                    <a:lnTo>
                      <a:pt x="1768023" y="1400862"/>
                    </a:lnTo>
                    <a:lnTo>
                      <a:pt x="1767116" y="1402222"/>
                    </a:lnTo>
                    <a:lnTo>
                      <a:pt x="1765755" y="1403355"/>
                    </a:lnTo>
                    <a:lnTo>
                      <a:pt x="1764168" y="1404488"/>
                    </a:lnTo>
                    <a:lnTo>
                      <a:pt x="1762581" y="1405395"/>
                    </a:lnTo>
                    <a:lnTo>
                      <a:pt x="1760767" y="1406528"/>
                    </a:lnTo>
                    <a:lnTo>
                      <a:pt x="1758726" y="1407208"/>
                    </a:lnTo>
                    <a:lnTo>
                      <a:pt x="1754192" y="1408795"/>
                    </a:lnTo>
                    <a:lnTo>
                      <a:pt x="1749430" y="1409475"/>
                    </a:lnTo>
                    <a:lnTo>
                      <a:pt x="1746936" y="1409701"/>
                    </a:lnTo>
                    <a:lnTo>
                      <a:pt x="1743989" y="1409701"/>
                    </a:lnTo>
                    <a:lnTo>
                      <a:pt x="1604307" y="1409701"/>
                    </a:lnTo>
                    <a:lnTo>
                      <a:pt x="1590791" y="1027113"/>
                    </a:lnTo>
                    <a:lnTo>
                      <a:pt x="1577077" y="1409701"/>
                    </a:lnTo>
                    <a:lnTo>
                      <a:pt x="921682" y="1409701"/>
                    </a:lnTo>
                    <a:lnTo>
                      <a:pt x="908166" y="1027113"/>
                    </a:lnTo>
                    <a:lnTo>
                      <a:pt x="894451" y="1409701"/>
                    </a:lnTo>
                    <a:lnTo>
                      <a:pt x="754511" y="1409701"/>
                    </a:lnTo>
                    <a:lnTo>
                      <a:pt x="752017" y="1409701"/>
                    </a:lnTo>
                    <a:lnTo>
                      <a:pt x="749523" y="1409475"/>
                    </a:lnTo>
                    <a:lnTo>
                      <a:pt x="744535" y="1408795"/>
                    </a:lnTo>
                    <a:lnTo>
                      <a:pt x="740227" y="1407208"/>
                    </a:lnTo>
                    <a:lnTo>
                      <a:pt x="738186" y="1406528"/>
                    </a:lnTo>
                    <a:lnTo>
                      <a:pt x="736145" y="1405395"/>
                    </a:lnTo>
                    <a:lnTo>
                      <a:pt x="734785" y="1404488"/>
                    </a:lnTo>
                    <a:lnTo>
                      <a:pt x="733198" y="1403355"/>
                    </a:lnTo>
                    <a:lnTo>
                      <a:pt x="731837" y="1402222"/>
                    </a:lnTo>
                    <a:lnTo>
                      <a:pt x="730704" y="1400862"/>
                    </a:lnTo>
                    <a:lnTo>
                      <a:pt x="729797" y="1399502"/>
                    </a:lnTo>
                    <a:lnTo>
                      <a:pt x="729117" y="1398143"/>
                    </a:lnTo>
                    <a:lnTo>
                      <a:pt x="728890" y="1396556"/>
                    </a:lnTo>
                    <a:lnTo>
                      <a:pt x="728663" y="1395196"/>
                    </a:lnTo>
                    <a:lnTo>
                      <a:pt x="728663" y="864184"/>
                    </a:lnTo>
                    <a:lnTo>
                      <a:pt x="728663" y="863278"/>
                    </a:lnTo>
                    <a:lnTo>
                      <a:pt x="728890" y="861918"/>
                    </a:lnTo>
                    <a:lnTo>
                      <a:pt x="729797" y="859878"/>
                    </a:lnTo>
                    <a:lnTo>
                      <a:pt x="731384" y="857838"/>
                    </a:lnTo>
                    <a:lnTo>
                      <a:pt x="733198" y="855799"/>
                    </a:lnTo>
                    <a:lnTo>
                      <a:pt x="734332" y="853079"/>
                    </a:lnTo>
                    <a:lnTo>
                      <a:pt x="735919" y="850133"/>
                    </a:lnTo>
                    <a:lnTo>
                      <a:pt x="737733" y="847186"/>
                    </a:lnTo>
                    <a:lnTo>
                      <a:pt x="739546" y="844240"/>
                    </a:lnTo>
                    <a:lnTo>
                      <a:pt x="741814" y="841520"/>
                    </a:lnTo>
                    <a:lnTo>
                      <a:pt x="744081" y="838801"/>
                    </a:lnTo>
                    <a:lnTo>
                      <a:pt x="746575" y="835854"/>
                    </a:lnTo>
                    <a:lnTo>
                      <a:pt x="749296" y="833135"/>
                    </a:lnTo>
                    <a:lnTo>
                      <a:pt x="755191" y="827695"/>
                    </a:lnTo>
                    <a:lnTo>
                      <a:pt x="761993" y="822256"/>
                    </a:lnTo>
                    <a:lnTo>
                      <a:pt x="769249" y="817043"/>
                    </a:lnTo>
                    <a:lnTo>
                      <a:pt x="777638" y="811604"/>
                    </a:lnTo>
                    <a:lnTo>
                      <a:pt x="786254" y="806618"/>
                    </a:lnTo>
                    <a:lnTo>
                      <a:pt x="795777" y="801632"/>
                    </a:lnTo>
                    <a:lnTo>
                      <a:pt x="805527" y="796873"/>
                    </a:lnTo>
                    <a:lnTo>
                      <a:pt x="816183" y="792113"/>
                    </a:lnTo>
                    <a:lnTo>
                      <a:pt x="827293" y="787581"/>
                    </a:lnTo>
                    <a:lnTo>
                      <a:pt x="838630" y="783048"/>
                    </a:lnTo>
                    <a:lnTo>
                      <a:pt x="850647" y="778742"/>
                    </a:lnTo>
                    <a:lnTo>
                      <a:pt x="863345" y="774209"/>
                    </a:lnTo>
                    <a:lnTo>
                      <a:pt x="876268" y="770129"/>
                    </a:lnTo>
                    <a:lnTo>
                      <a:pt x="889419" y="766050"/>
                    </a:lnTo>
                    <a:lnTo>
                      <a:pt x="903023" y="761971"/>
                    </a:lnTo>
                    <a:lnTo>
                      <a:pt x="917081" y="758344"/>
                    </a:lnTo>
                    <a:lnTo>
                      <a:pt x="931139" y="754491"/>
                    </a:lnTo>
                    <a:lnTo>
                      <a:pt x="945650" y="750865"/>
                    </a:lnTo>
                    <a:lnTo>
                      <a:pt x="960388" y="747466"/>
                    </a:lnTo>
                    <a:lnTo>
                      <a:pt x="975352" y="743840"/>
                    </a:lnTo>
                    <a:lnTo>
                      <a:pt x="990544" y="740893"/>
                    </a:lnTo>
                    <a:lnTo>
                      <a:pt x="1005735" y="737494"/>
                    </a:lnTo>
                    <a:lnTo>
                      <a:pt x="1036344" y="731828"/>
                    </a:lnTo>
                    <a:lnTo>
                      <a:pt x="1067407" y="726388"/>
                    </a:lnTo>
                    <a:lnTo>
                      <a:pt x="1098470" y="721629"/>
                    </a:lnTo>
                    <a:lnTo>
                      <a:pt x="1188484" y="955292"/>
                    </a:lnTo>
                    <a:lnTo>
                      <a:pt x="1227483" y="813191"/>
                    </a:lnTo>
                    <a:lnTo>
                      <a:pt x="1178281" y="783954"/>
                    </a:lnTo>
                    <a:lnTo>
                      <a:pt x="1205490" y="715963"/>
                    </a:lnTo>
                    <a:close/>
                    <a:moveTo>
                      <a:pt x="476723" y="658812"/>
                    </a:moveTo>
                    <a:lnTo>
                      <a:pt x="564677" y="658812"/>
                    </a:lnTo>
                    <a:lnTo>
                      <a:pt x="591880" y="727368"/>
                    </a:lnTo>
                    <a:lnTo>
                      <a:pt x="542915" y="756425"/>
                    </a:lnTo>
                    <a:lnTo>
                      <a:pt x="581452" y="898986"/>
                    </a:lnTo>
                    <a:lnTo>
                      <a:pt x="673487" y="664487"/>
                    </a:lnTo>
                    <a:lnTo>
                      <a:pt x="704317" y="669481"/>
                    </a:lnTo>
                    <a:lnTo>
                      <a:pt x="735373" y="674703"/>
                    </a:lnTo>
                    <a:lnTo>
                      <a:pt x="766202" y="680605"/>
                    </a:lnTo>
                    <a:lnTo>
                      <a:pt x="781163" y="683783"/>
                    </a:lnTo>
                    <a:lnTo>
                      <a:pt x="796125" y="686961"/>
                    </a:lnTo>
                    <a:lnTo>
                      <a:pt x="811086" y="690366"/>
                    </a:lnTo>
                    <a:lnTo>
                      <a:pt x="825594" y="693998"/>
                    </a:lnTo>
                    <a:lnTo>
                      <a:pt x="840329" y="697630"/>
                    </a:lnTo>
                    <a:lnTo>
                      <a:pt x="854383" y="701263"/>
                    </a:lnTo>
                    <a:lnTo>
                      <a:pt x="868211" y="705122"/>
                    </a:lnTo>
                    <a:lnTo>
                      <a:pt x="870360" y="705778"/>
                    </a:lnTo>
                    <a:lnTo>
                      <a:pt x="856570" y="709807"/>
                    </a:lnTo>
                    <a:lnTo>
                      <a:pt x="842283" y="714340"/>
                    </a:lnTo>
                    <a:lnTo>
                      <a:pt x="828449" y="719099"/>
                    </a:lnTo>
                    <a:lnTo>
                      <a:pt x="815069" y="723859"/>
                    </a:lnTo>
                    <a:lnTo>
                      <a:pt x="802369" y="728846"/>
                    </a:lnTo>
                    <a:lnTo>
                      <a:pt x="789895" y="734059"/>
                    </a:lnTo>
                    <a:lnTo>
                      <a:pt x="778102" y="739045"/>
                    </a:lnTo>
                    <a:lnTo>
                      <a:pt x="766763" y="744258"/>
                    </a:lnTo>
                    <a:lnTo>
                      <a:pt x="755877" y="749924"/>
                    </a:lnTo>
                    <a:lnTo>
                      <a:pt x="746126" y="755364"/>
                    </a:lnTo>
                    <a:lnTo>
                      <a:pt x="736374" y="761030"/>
                    </a:lnTo>
                    <a:lnTo>
                      <a:pt x="727983" y="766697"/>
                    </a:lnTo>
                    <a:lnTo>
                      <a:pt x="719819" y="772590"/>
                    </a:lnTo>
                    <a:lnTo>
                      <a:pt x="712788" y="778709"/>
                    </a:lnTo>
                    <a:lnTo>
                      <a:pt x="709386" y="781656"/>
                    </a:lnTo>
                    <a:lnTo>
                      <a:pt x="706211" y="784602"/>
                    </a:lnTo>
                    <a:lnTo>
                      <a:pt x="703490" y="788002"/>
                    </a:lnTo>
                    <a:lnTo>
                      <a:pt x="700542" y="790948"/>
                    </a:lnTo>
                    <a:lnTo>
                      <a:pt x="698047" y="794122"/>
                    </a:lnTo>
                    <a:lnTo>
                      <a:pt x="696006" y="797295"/>
                    </a:lnTo>
                    <a:lnTo>
                      <a:pt x="693738" y="800695"/>
                    </a:lnTo>
                    <a:lnTo>
                      <a:pt x="692151" y="803868"/>
                    </a:lnTo>
                    <a:lnTo>
                      <a:pt x="690563" y="807041"/>
                    </a:lnTo>
                    <a:lnTo>
                      <a:pt x="689202" y="810441"/>
                    </a:lnTo>
                    <a:lnTo>
                      <a:pt x="686935" y="812481"/>
                    </a:lnTo>
                    <a:lnTo>
                      <a:pt x="685574" y="814747"/>
                    </a:lnTo>
                    <a:lnTo>
                      <a:pt x="684893" y="815654"/>
                    </a:lnTo>
                    <a:lnTo>
                      <a:pt x="684667" y="817014"/>
                    </a:lnTo>
                    <a:lnTo>
                      <a:pt x="684440" y="818147"/>
                    </a:lnTo>
                    <a:lnTo>
                      <a:pt x="684213" y="819507"/>
                    </a:lnTo>
                    <a:lnTo>
                      <a:pt x="684213" y="1354137"/>
                    </a:lnTo>
                    <a:lnTo>
                      <a:pt x="193036" y="1354137"/>
                    </a:lnTo>
                    <a:lnTo>
                      <a:pt x="179272" y="971549"/>
                    </a:lnTo>
                    <a:lnTo>
                      <a:pt x="165708" y="1354137"/>
                    </a:lnTo>
                    <a:lnTo>
                      <a:pt x="26069" y="1354137"/>
                    </a:lnTo>
                    <a:lnTo>
                      <a:pt x="23576" y="1353910"/>
                    </a:lnTo>
                    <a:lnTo>
                      <a:pt x="20855" y="1353683"/>
                    </a:lnTo>
                    <a:lnTo>
                      <a:pt x="16095" y="1352775"/>
                    </a:lnTo>
                    <a:lnTo>
                      <a:pt x="11561" y="1351640"/>
                    </a:lnTo>
                    <a:lnTo>
                      <a:pt x="9748" y="1350505"/>
                    </a:lnTo>
                    <a:lnTo>
                      <a:pt x="7707" y="1349824"/>
                    </a:lnTo>
                    <a:lnTo>
                      <a:pt x="6121" y="1348689"/>
                    </a:lnTo>
                    <a:lnTo>
                      <a:pt x="4761" y="1347554"/>
                    </a:lnTo>
                    <a:lnTo>
                      <a:pt x="3174" y="1346419"/>
                    </a:lnTo>
                    <a:lnTo>
                      <a:pt x="2040" y="1345057"/>
                    </a:lnTo>
                    <a:lnTo>
                      <a:pt x="1360" y="1343695"/>
                    </a:lnTo>
                    <a:lnTo>
                      <a:pt x="680" y="1342333"/>
                    </a:lnTo>
                    <a:lnTo>
                      <a:pt x="453" y="1340744"/>
                    </a:lnTo>
                    <a:lnTo>
                      <a:pt x="0" y="1339155"/>
                    </a:lnTo>
                    <a:lnTo>
                      <a:pt x="0" y="807729"/>
                    </a:lnTo>
                    <a:lnTo>
                      <a:pt x="0" y="806367"/>
                    </a:lnTo>
                    <a:lnTo>
                      <a:pt x="453" y="805459"/>
                    </a:lnTo>
                    <a:lnTo>
                      <a:pt x="1360" y="803189"/>
                    </a:lnTo>
                    <a:lnTo>
                      <a:pt x="2720" y="801146"/>
                    </a:lnTo>
                    <a:lnTo>
                      <a:pt x="4761" y="799330"/>
                    </a:lnTo>
                    <a:lnTo>
                      <a:pt x="5894" y="796379"/>
                    </a:lnTo>
                    <a:lnTo>
                      <a:pt x="7481" y="793201"/>
                    </a:lnTo>
                    <a:lnTo>
                      <a:pt x="9294" y="790477"/>
                    </a:lnTo>
                    <a:lnTo>
                      <a:pt x="10881" y="787753"/>
                    </a:lnTo>
                    <a:lnTo>
                      <a:pt x="13148" y="784801"/>
                    </a:lnTo>
                    <a:lnTo>
                      <a:pt x="15415" y="781850"/>
                    </a:lnTo>
                    <a:lnTo>
                      <a:pt x="17908" y="779126"/>
                    </a:lnTo>
                    <a:lnTo>
                      <a:pt x="20629" y="776402"/>
                    </a:lnTo>
                    <a:lnTo>
                      <a:pt x="26523" y="770727"/>
                    </a:lnTo>
                    <a:lnTo>
                      <a:pt x="33323" y="765506"/>
                    </a:lnTo>
                    <a:lnTo>
                      <a:pt x="40804" y="760285"/>
                    </a:lnTo>
                    <a:lnTo>
                      <a:pt x="48738" y="755063"/>
                    </a:lnTo>
                    <a:lnTo>
                      <a:pt x="57579" y="750069"/>
                    </a:lnTo>
                    <a:lnTo>
                      <a:pt x="66873" y="745075"/>
                    </a:lnTo>
                    <a:lnTo>
                      <a:pt x="77074" y="740308"/>
                    </a:lnTo>
                    <a:lnTo>
                      <a:pt x="87728" y="735541"/>
                    </a:lnTo>
                    <a:lnTo>
                      <a:pt x="98382" y="730547"/>
                    </a:lnTo>
                    <a:lnTo>
                      <a:pt x="110170" y="726006"/>
                    </a:lnTo>
                    <a:lnTo>
                      <a:pt x="122184" y="721693"/>
                    </a:lnTo>
                    <a:lnTo>
                      <a:pt x="134652" y="717380"/>
                    </a:lnTo>
                    <a:lnTo>
                      <a:pt x="147573" y="713294"/>
                    </a:lnTo>
                    <a:lnTo>
                      <a:pt x="160721" y="709208"/>
                    </a:lnTo>
                    <a:lnTo>
                      <a:pt x="174322" y="705122"/>
                    </a:lnTo>
                    <a:lnTo>
                      <a:pt x="188377" y="701263"/>
                    </a:lnTo>
                    <a:lnTo>
                      <a:pt x="202658" y="697630"/>
                    </a:lnTo>
                    <a:lnTo>
                      <a:pt x="216940" y="693998"/>
                    </a:lnTo>
                    <a:lnTo>
                      <a:pt x="231901" y="690366"/>
                    </a:lnTo>
                    <a:lnTo>
                      <a:pt x="246862" y="687188"/>
                    </a:lnTo>
                    <a:lnTo>
                      <a:pt x="261824" y="683783"/>
                    </a:lnTo>
                    <a:lnTo>
                      <a:pt x="277012" y="680832"/>
                    </a:lnTo>
                    <a:lnTo>
                      <a:pt x="307841" y="674703"/>
                    </a:lnTo>
                    <a:lnTo>
                      <a:pt x="338897" y="669481"/>
                    </a:lnTo>
                    <a:lnTo>
                      <a:pt x="369953" y="664714"/>
                    </a:lnTo>
                    <a:lnTo>
                      <a:pt x="459948" y="898986"/>
                    </a:lnTo>
                    <a:lnTo>
                      <a:pt x="498485" y="756425"/>
                    </a:lnTo>
                    <a:lnTo>
                      <a:pt x="449520" y="727368"/>
                    </a:lnTo>
                    <a:lnTo>
                      <a:pt x="476723" y="658812"/>
                    </a:lnTo>
                    <a:close/>
                    <a:moveTo>
                      <a:pt x="1981777" y="644525"/>
                    </a:moveTo>
                    <a:lnTo>
                      <a:pt x="2069750" y="644525"/>
                    </a:lnTo>
                    <a:lnTo>
                      <a:pt x="2096959" y="712516"/>
                    </a:lnTo>
                    <a:lnTo>
                      <a:pt x="2047757" y="741753"/>
                    </a:lnTo>
                    <a:lnTo>
                      <a:pt x="2086529" y="883854"/>
                    </a:lnTo>
                    <a:lnTo>
                      <a:pt x="2178357" y="649964"/>
                    </a:lnTo>
                    <a:lnTo>
                      <a:pt x="2209420" y="654724"/>
                    </a:lnTo>
                    <a:lnTo>
                      <a:pt x="2240256" y="660390"/>
                    </a:lnTo>
                    <a:lnTo>
                      <a:pt x="2271092" y="666056"/>
                    </a:lnTo>
                    <a:lnTo>
                      <a:pt x="2286284" y="669229"/>
                    </a:lnTo>
                    <a:lnTo>
                      <a:pt x="2301248" y="672402"/>
                    </a:lnTo>
                    <a:lnTo>
                      <a:pt x="2316213" y="675801"/>
                    </a:lnTo>
                    <a:lnTo>
                      <a:pt x="2330724" y="679201"/>
                    </a:lnTo>
                    <a:lnTo>
                      <a:pt x="2345235" y="683053"/>
                    </a:lnTo>
                    <a:lnTo>
                      <a:pt x="2359293" y="686680"/>
                    </a:lnTo>
                    <a:lnTo>
                      <a:pt x="2373124" y="690533"/>
                    </a:lnTo>
                    <a:lnTo>
                      <a:pt x="2386501" y="694385"/>
                    </a:lnTo>
                    <a:lnTo>
                      <a:pt x="2399879" y="698691"/>
                    </a:lnTo>
                    <a:lnTo>
                      <a:pt x="2412576" y="702771"/>
                    </a:lnTo>
                    <a:lnTo>
                      <a:pt x="2425273" y="707077"/>
                    </a:lnTo>
                    <a:lnTo>
                      <a:pt x="2437063" y="711610"/>
                    </a:lnTo>
                    <a:lnTo>
                      <a:pt x="2448400" y="716143"/>
                    </a:lnTo>
                    <a:lnTo>
                      <a:pt x="2459510" y="720675"/>
                    </a:lnTo>
                    <a:lnTo>
                      <a:pt x="2469940" y="725435"/>
                    </a:lnTo>
                    <a:lnTo>
                      <a:pt x="2479916" y="730194"/>
                    </a:lnTo>
                    <a:lnTo>
                      <a:pt x="2489213" y="735180"/>
                    </a:lnTo>
                    <a:lnTo>
                      <a:pt x="2497829" y="740393"/>
                    </a:lnTo>
                    <a:lnTo>
                      <a:pt x="2505991" y="745605"/>
                    </a:lnTo>
                    <a:lnTo>
                      <a:pt x="2513247" y="750818"/>
                    </a:lnTo>
                    <a:lnTo>
                      <a:pt x="2520049" y="756257"/>
                    </a:lnTo>
                    <a:lnTo>
                      <a:pt x="2525944" y="761697"/>
                    </a:lnTo>
                    <a:lnTo>
                      <a:pt x="2528665" y="764416"/>
                    </a:lnTo>
                    <a:lnTo>
                      <a:pt x="2531159" y="767363"/>
                    </a:lnTo>
                    <a:lnTo>
                      <a:pt x="2533426" y="770082"/>
                    </a:lnTo>
                    <a:lnTo>
                      <a:pt x="2535467" y="772802"/>
                    </a:lnTo>
                    <a:lnTo>
                      <a:pt x="2537508" y="775975"/>
                    </a:lnTo>
                    <a:lnTo>
                      <a:pt x="2538868" y="778695"/>
                    </a:lnTo>
                    <a:lnTo>
                      <a:pt x="2540455" y="781641"/>
                    </a:lnTo>
                    <a:lnTo>
                      <a:pt x="2541815" y="784361"/>
                    </a:lnTo>
                    <a:lnTo>
                      <a:pt x="2543856" y="786400"/>
                    </a:lnTo>
                    <a:lnTo>
                      <a:pt x="2545217" y="788440"/>
                    </a:lnTo>
                    <a:lnTo>
                      <a:pt x="2546123" y="790480"/>
                    </a:lnTo>
                    <a:lnTo>
                      <a:pt x="2546350" y="791840"/>
                    </a:lnTo>
                    <a:lnTo>
                      <a:pt x="2546350" y="792746"/>
                    </a:lnTo>
                    <a:lnTo>
                      <a:pt x="2546350" y="1323758"/>
                    </a:lnTo>
                    <a:lnTo>
                      <a:pt x="2546350" y="1325118"/>
                    </a:lnTo>
                    <a:lnTo>
                      <a:pt x="2545670" y="1326705"/>
                    </a:lnTo>
                    <a:lnTo>
                      <a:pt x="2545217" y="1328064"/>
                    </a:lnTo>
                    <a:lnTo>
                      <a:pt x="2544310" y="1329424"/>
                    </a:lnTo>
                    <a:lnTo>
                      <a:pt x="2543176" y="1330784"/>
                    </a:lnTo>
                    <a:lnTo>
                      <a:pt x="2542042" y="1332144"/>
                    </a:lnTo>
                    <a:lnTo>
                      <a:pt x="2540455" y="1333050"/>
                    </a:lnTo>
                    <a:lnTo>
                      <a:pt x="2538641" y="1333957"/>
                    </a:lnTo>
                    <a:lnTo>
                      <a:pt x="2537054" y="1335090"/>
                    </a:lnTo>
                    <a:lnTo>
                      <a:pt x="2535013" y="1335770"/>
                    </a:lnTo>
                    <a:lnTo>
                      <a:pt x="2530479" y="1337357"/>
                    </a:lnTo>
                    <a:lnTo>
                      <a:pt x="2525490" y="1338037"/>
                    </a:lnTo>
                    <a:lnTo>
                      <a:pt x="2522996" y="1338263"/>
                    </a:lnTo>
                    <a:lnTo>
                      <a:pt x="2520276" y="1338263"/>
                    </a:lnTo>
                    <a:lnTo>
                      <a:pt x="2380604" y="1338263"/>
                    </a:lnTo>
                    <a:lnTo>
                      <a:pt x="2367197" y="957263"/>
                    </a:lnTo>
                    <a:lnTo>
                      <a:pt x="2353389" y="1338263"/>
                    </a:lnTo>
                    <a:lnTo>
                      <a:pt x="1800226" y="1338263"/>
                    </a:lnTo>
                    <a:lnTo>
                      <a:pt x="1800226" y="819507"/>
                    </a:lnTo>
                    <a:lnTo>
                      <a:pt x="1799999" y="818147"/>
                    </a:lnTo>
                    <a:lnTo>
                      <a:pt x="1799773" y="817014"/>
                    </a:lnTo>
                    <a:lnTo>
                      <a:pt x="1799546" y="815654"/>
                    </a:lnTo>
                    <a:lnTo>
                      <a:pt x="1798865" y="814747"/>
                    </a:lnTo>
                    <a:lnTo>
                      <a:pt x="1797278" y="812481"/>
                    </a:lnTo>
                    <a:lnTo>
                      <a:pt x="1795237" y="810441"/>
                    </a:lnTo>
                    <a:lnTo>
                      <a:pt x="1794103" y="807041"/>
                    </a:lnTo>
                    <a:lnTo>
                      <a:pt x="1792515" y="803868"/>
                    </a:lnTo>
                    <a:lnTo>
                      <a:pt x="1790474" y="800695"/>
                    </a:lnTo>
                    <a:lnTo>
                      <a:pt x="1788433" y="797295"/>
                    </a:lnTo>
                    <a:lnTo>
                      <a:pt x="1786165" y="794122"/>
                    </a:lnTo>
                    <a:lnTo>
                      <a:pt x="1783898" y="790948"/>
                    </a:lnTo>
                    <a:lnTo>
                      <a:pt x="1781176" y="788002"/>
                    </a:lnTo>
                    <a:lnTo>
                      <a:pt x="1778455" y="784602"/>
                    </a:lnTo>
                    <a:lnTo>
                      <a:pt x="1775053" y="781656"/>
                    </a:lnTo>
                    <a:lnTo>
                      <a:pt x="1771878" y="778709"/>
                    </a:lnTo>
                    <a:lnTo>
                      <a:pt x="1764621" y="772590"/>
                    </a:lnTo>
                    <a:lnTo>
                      <a:pt x="1756910" y="766697"/>
                    </a:lnTo>
                    <a:lnTo>
                      <a:pt x="1748292" y="761030"/>
                    </a:lnTo>
                    <a:lnTo>
                      <a:pt x="1738994" y="755364"/>
                    </a:lnTo>
                    <a:lnTo>
                      <a:pt x="1728789" y="749924"/>
                    </a:lnTo>
                    <a:lnTo>
                      <a:pt x="1718357" y="744258"/>
                    </a:lnTo>
                    <a:lnTo>
                      <a:pt x="1707244" y="739045"/>
                    </a:lnTo>
                    <a:lnTo>
                      <a:pt x="1695224" y="733832"/>
                    </a:lnTo>
                    <a:lnTo>
                      <a:pt x="1682978" y="728619"/>
                    </a:lnTo>
                    <a:lnTo>
                      <a:pt x="1670278" y="723859"/>
                    </a:lnTo>
                    <a:lnTo>
                      <a:pt x="1656898" y="719099"/>
                    </a:lnTo>
                    <a:lnTo>
                      <a:pt x="1643290" y="714340"/>
                    </a:lnTo>
                    <a:lnTo>
                      <a:pt x="1629230" y="709807"/>
                    </a:lnTo>
                    <a:lnTo>
                      <a:pt x="1624147" y="708322"/>
                    </a:lnTo>
                    <a:lnTo>
                      <a:pt x="1626934" y="707304"/>
                    </a:lnTo>
                    <a:lnTo>
                      <a:pt x="1639632" y="702998"/>
                    </a:lnTo>
                    <a:lnTo>
                      <a:pt x="1652556" y="698691"/>
                    </a:lnTo>
                    <a:lnTo>
                      <a:pt x="1665480" y="694612"/>
                    </a:lnTo>
                    <a:lnTo>
                      <a:pt x="1679084" y="690533"/>
                    </a:lnTo>
                    <a:lnTo>
                      <a:pt x="1693368" y="686906"/>
                    </a:lnTo>
                    <a:lnTo>
                      <a:pt x="1707426" y="683053"/>
                    </a:lnTo>
                    <a:lnTo>
                      <a:pt x="1722164" y="679427"/>
                    </a:lnTo>
                    <a:lnTo>
                      <a:pt x="1736675" y="676028"/>
                    </a:lnTo>
                    <a:lnTo>
                      <a:pt x="1751639" y="672628"/>
                    </a:lnTo>
                    <a:lnTo>
                      <a:pt x="1766831" y="669455"/>
                    </a:lnTo>
                    <a:lnTo>
                      <a:pt x="1781795" y="666056"/>
                    </a:lnTo>
                    <a:lnTo>
                      <a:pt x="1812631" y="660390"/>
                    </a:lnTo>
                    <a:lnTo>
                      <a:pt x="1843694" y="654950"/>
                    </a:lnTo>
                    <a:lnTo>
                      <a:pt x="1874757" y="650191"/>
                    </a:lnTo>
                    <a:lnTo>
                      <a:pt x="1964772" y="883854"/>
                    </a:lnTo>
                    <a:lnTo>
                      <a:pt x="2003543" y="741753"/>
                    </a:lnTo>
                    <a:lnTo>
                      <a:pt x="1954342" y="712516"/>
                    </a:lnTo>
                    <a:lnTo>
                      <a:pt x="1981777" y="644525"/>
                    </a:lnTo>
                    <a:close/>
                    <a:moveTo>
                      <a:pt x="1248456" y="69850"/>
                    </a:moveTo>
                    <a:lnTo>
                      <a:pt x="1255033" y="70077"/>
                    </a:lnTo>
                    <a:lnTo>
                      <a:pt x="1261609" y="70304"/>
                    </a:lnTo>
                    <a:lnTo>
                      <a:pt x="1268186" y="70984"/>
                    </a:lnTo>
                    <a:lnTo>
                      <a:pt x="1274536" y="71665"/>
                    </a:lnTo>
                    <a:lnTo>
                      <a:pt x="1281113" y="72346"/>
                    </a:lnTo>
                    <a:lnTo>
                      <a:pt x="1287463" y="73707"/>
                    </a:lnTo>
                    <a:lnTo>
                      <a:pt x="1293813" y="74841"/>
                    </a:lnTo>
                    <a:lnTo>
                      <a:pt x="1299936" y="76429"/>
                    </a:lnTo>
                    <a:lnTo>
                      <a:pt x="1306059" y="78017"/>
                    </a:lnTo>
                    <a:lnTo>
                      <a:pt x="1312409" y="80059"/>
                    </a:lnTo>
                    <a:lnTo>
                      <a:pt x="1318533" y="82101"/>
                    </a:lnTo>
                    <a:lnTo>
                      <a:pt x="1324429" y="84369"/>
                    </a:lnTo>
                    <a:lnTo>
                      <a:pt x="1330325" y="86638"/>
                    </a:lnTo>
                    <a:lnTo>
                      <a:pt x="1335995" y="89134"/>
                    </a:lnTo>
                    <a:lnTo>
                      <a:pt x="1342118" y="91856"/>
                    </a:lnTo>
                    <a:lnTo>
                      <a:pt x="1347788" y="94579"/>
                    </a:lnTo>
                    <a:lnTo>
                      <a:pt x="1353458" y="97982"/>
                    </a:lnTo>
                    <a:lnTo>
                      <a:pt x="1359127" y="100931"/>
                    </a:lnTo>
                    <a:lnTo>
                      <a:pt x="1364570" y="104561"/>
                    </a:lnTo>
                    <a:lnTo>
                      <a:pt x="1370240" y="107964"/>
                    </a:lnTo>
                    <a:lnTo>
                      <a:pt x="1375456" y="111820"/>
                    </a:lnTo>
                    <a:lnTo>
                      <a:pt x="1380672" y="115677"/>
                    </a:lnTo>
                    <a:lnTo>
                      <a:pt x="1386115" y="119534"/>
                    </a:lnTo>
                    <a:lnTo>
                      <a:pt x="1391104" y="123844"/>
                    </a:lnTo>
                    <a:lnTo>
                      <a:pt x="1396093" y="128155"/>
                    </a:lnTo>
                    <a:lnTo>
                      <a:pt x="1400856" y="132465"/>
                    </a:lnTo>
                    <a:lnTo>
                      <a:pt x="1406072" y="137230"/>
                    </a:lnTo>
                    <a:lnTo>
                      <a:pt x="1410834" y="141767"/>
                    </a:lnTo>
                    <a:lnTo>
                      <a:pt x="1415370" y="146985"/>
                    </a:lnTo>
                    <a:lnTo>
                      <a:pt x="1419906" y="151976"/>
                    </a:lnTo>
                    <a:lnTo>
                      <a:pt x="1424442" y="156967"/>
                    </a:lnTo>
                    <a:lnTo>
                      <a:pt x="1428751" y="162185"/>
                    </a:lnTo>
                    <a:lnTo>
                      <a:pt x="1433060" y="167630"/>
                    </a:lnTo>
                    <a:lnTo>
                      <a:pt x="1437369" y="173075"/>
                    </a:lnTo>
                    <a:lnTo>
                      <a:pt x="1441224" y="178973"/>
                    </a:lnTo>
                    <a:lnTo>
                      <a:pt x="1445079" y="184645"/>
                    </a:lnTo>
                    <a:lnTo>
                      <a:pt x="1449161" y="190543"/>
                    </a:lnTo>
                    <a:lnTo>
                      <a:pt x="1452790" y="196669"/>
                    </a:lnTo>
                    <a:lnTo>
                      <a:pt x="1456419" y="202567"/>
                    </a:lnTo>
                    <a:lnTo>
                      <a:pt x="1460047" y="208920"/>
                    </a:lnTo>
                    <a:lnTo>
                      <a:pt x="1463222" y="215272"/>
                    </a:lnTo>
                    <a:lnTo>
                      <a:pt x="1466624" y="221624"/>
                    </a:lnTo>
                    <a:lnTo>
                      <a:pt x="1469572" y="228203"/>
                    </a:lnTo>
                    <a:lnTo>
                      <a:pt x="1472520" y="235010"/>
                    </a:lnTo>
                    <a:lnTo>
                      <a:pt x="1475695" y="241589"/>
                    </a:lnTo>
                    <a:lnTo>
                      <a:pt x="1478417" y="248395"/>
                    </a:lnTo>
                    <a:lnTo>
                      <a:pt x="1480911" y="255428"/>
                    </a:lnTo>
                    <a:lnTo>
                      <a:pt x="1483406" y="262460"/>
                    </a:lnTo>
                    <a:lnTo>
                      <a:pt x="1485674" y="269493"/>
                    </a:lnTo>
                    <a:lnTo>
                      <a:pt x="1487942" y="276753"/>
                    </a:lnTo>
                    <a:lnTo>
                      <a:pt x="1489983" y="284013"/>
                    </a:lnTo>
                    <a:lnTo>
                      <a:pt x="1492024" y="291273"/>
                    </a:lnTo>
                    <a:lnTo>
                      <a:pt x="1493838" y="298986"/>
                    </a:lnTo>
                    <a:lnTo>
                      <a:pt x="1495426" y="306473"/>
                    </a:lnTo>
                    <a:lnTo>
                      <a:pt x="1496786" y="313959"/>
                    </a:lnTo>
                    <a:lnTo>
                      <a:pt x="1498374" y="321673"/>
                    </a:lnTo>
                    <a:lnTo>
                      <a:pt x="1499281" y="329386"/>
                    </a:lnTo>
                    <a:lnTo>
                      <a:pt x="1500415" y="337100"/>
                    </a:lnTo>
                    <a:lnTo>
                      <a:pt x="1500809" y="340447"/>
                    </a:lnTo>
                    <a:lnTo>
                      <a:pt x="1501799" y="339950"/>
                    </a:lnTo>
                    <a:lnTo>
                      <a:pt x="1502922" y="339725"/>
                    </a:lnTo>
                    <a:lnTo>
                      <a:pt x="1504045" y="339725"/>
                    </a:lnTo>
                    <a:lnTo>
                      <a:pt x="1505392" y="339725"/>
                    </a:lnTo>
                    <a:lnTo>
                      <a:pt x="1506291" y="339950"/>
                    </a:lnTo>
                    <a:lnTo>
                      <a:pt x="1508761" y="341076"/>
                    </a:lnTo>
                    <a:lnTo>
                      <a:pt x="1510782" y="342427"/>
                    </a:lnTo>
                    <a:lnTo>
                      <a:pt x="1513028" y="344678"/>
                    </a:lnTo>
                    <a:lnTo>
                      <a:pt x="1515049" y="347380"/>
                    </a:lnTo>
                    <a:lnTo>
                      <a:pt x="1516846" y="350306"/>
                    </a:lnTo>
                    <a:lnTo>
                      <a:pt x="1518642" y="353909"/>
                    </a:lnTo>
                    <a:lnTo>
                      <a:pt x="1520214" y="357736"/>
                    </a:lnTo>
                    <a:lnTo>
                      <a:pt x="1521786" y="362239"/>
                    </a:lnTo>
                    <a:lnTo>
                      <a:pt x="1523134" y="367192"/>
                    </a:lnTo>
                    <a:lnTo>
                      <a:pt x="1524257" y="372145"/>
                    </a:lnTo>
                    <a:lnTo>
                      <a:pt x="1525380" y="377548"/>
                    </a:lnTo>
                    <a:lnTo>
                      <a:pt x="1526053" y="383176"/>
                    </a:lnTo>
                    <a:lnTo>
                      <a:pt x="1526503" y="389030"/>
                    </a:lnTo>
                    <a:lnTo>
                      <a:pt x="1526727" y="395334"/>
                    </a:lnTo>
                    <a:lnTo>
                      <a:pt x="1527176" y="401637"/>
                    </a:lnTo>
                    <a:lnTo>
                      <a:pt x="1526727" y="407941"/>
                    </a:lnTo>
                    <a:lnTo>
                      <a:pt x="1526503" y="414245"/>
                    </a:lnTo>
                    <a:lnTo>
                      <a:pt x="1526053" y="419873"/>
                    </a:lnTo>
                    <a:lnTo>
                      <a:pt x="1525380" y="425727"/>
                    </a:lnTo>
                    <a:lnTo>
                      <a:pt x="1524257" y="430905"/>
                    </a:lnTo>
                    <a:lnTo>
                      <a:pt x="1523134" y="436308"/>
                    </a:lnTo>
                    <a:lnTo>
                      <a:pt x="1521786" y="441036"/>
                    </a:lnTo>
                    <a:lnTo>
                      <a:pt x="1520214" y="445314"/>
                    </a:lnTo>
                    <a:lnTo>
                      <a:pt x="1518642" y="449366"/>
                    </a:lnTo>
                    <a:lnTo>
                      <a:pt x="1516846" y="452743"/>
                    </a:lnTo>
                    <a:lnTo>
                      <a:pt x="1515049" y="456120"/>
                    </a:lnTo>
                    <a:lnTo>
                      <a:pt x="1513028" y="458597"/>
                    </a:lnTo>
                    <a:lnTo>
                      <a:pt x="1510782" y="460623"/>
                    </a:lnTo>
                    <a:lnTo>
                      <a:pt x="1508761" y="462199"/>
                    </a:lnTo>
                    <a:lnTo>
                      <a:pt x="1506291" y="463100"/>
                    </a:lnTo>
                    <a:lnTo>
                      <a:pt x="1505392" y="463325"/>
                    </a:lnTo>
                    <a:lnTo>
                      <a:pt x="1504045" y="463550"/>
                    </a:lnTo>
                    <a:lnTo>
                      <a:pt x="1502922" y="463325"/>
                    </a:lnTo>
                    <a:lnTo>
                      <a:pt x="1501799" y="463100"/>
                    </a:lnTo>
                    <a:lnTo>
                      <a:pt x="1499553" y="462199"/>
                    </a:lnTo>
                    <a:lnTo>
                      <a:pt x="1497308" y="460623"/>
                    </a:lnTo>
                    <a:lnTo>
                      <a:pt x="1496170" y="459597"/>
                    </a:lnTo>
                    <a:lnTo>
                      <a:pt x="1495426" y="463692"/>
                    </a:lnTo>
                    <a:lnTo>
                      <a:pt x="1493838" y="471405"/>
                    </a:lnTo>
                    <a:lnTo>
                      <a:pt x="1492024" y="478892"/>
                    </a:lnTo>
                    <a:lnTo>
                      <a:pt x="1489983" y="486152"/>
                    </a:lnTo>
                    <a:lnTo>
                      <a:pt x="1487942" y="493638"/>
                    </a:lnTo>
                    <a:lnTo>
                      <a:pt x="1485674" y="500671"/>
                    </a:lnTo>
                    <a:lnTo>
                      <a:pt x="1483406" y="507704"/>
                    </a:lnTo>
                    <a:lnTo>
                      <a:pt x="1480911" y="514737"/>
                    </a:lnTo>
                    <a:lnTo>
                      <a:pt x="1478417" y="521770"/>
                    </a:lnTo>
                    <a:lnTo>
                      <a:pt x="1475695" y="528576"/>
                    </a:lnTo>
                    <a:lnTo>
                      <a:pt x="1472520" y="535155"/>
                    </a:lnTo>
                    <a:lnTo>
                      <a:pt x="1469572" y="541961"/>
                    </a:lnTo>
                    <a:lnTo>
                      <a:pt x="1466624" y="548540"/>
                    </a:lnTo>
                    <a:lnTo>
                      <a:pt x="1463222" y="554893"/>
                    </a:lnTo>
                    <a:lnTo>
                      <a:pt x="1460047" y="561245"/>
                    </a:lnTo>
                    <a:lnTo>
                      <a:pt x="1456419" y="567597"/>
                    </a:lnTo>
                    <a:lnTo>
                      <a:pt x="1452790" y="573496"/>
                    </a:lnTo>
                    <a:lnTo>
                      <a:pt x="1449161" y="579621"/>
                    </a:lnTo>
                    <a:lnTo>
                      <a:pt x="1445079" y="585520"/>
                    </a:lnTo>
                    <a:lnTo>
                      <a:pt x="1441224" y="591192"/>
                    </a:lnTo>
                    <a:lnTo>
                      <a:pt x="1437369" y="597090"/>
                    </a:lnTo>
                    <a:lnTo>
                      <a:pt x="1433060" y="602535"/>
                    </a:lnTo>
                    <a:lnTo>
                      <a:pt x="1428751" y="607980"/>
                    </a:lnTo>
                    <a:lnTo>
                      <a:pt x="1424442" y="613198"/>
                    </a:lnTo>
                    <a:lnTo>
                      <a:pt x="1419906" y="618189"/>
                    </a:lnTo>
                    <a:lnTo>
                      <a:pt x="1415370" y="623407"/>
                    </a:lnTo>
                    <a:lnTo>
                      <a:pt x="1410834" y="628171"/>
                    </a:lnTo>
                    <a:lnTo>
                      <a:pt x="1406072" y="632935"/>
                    </a:lnTo>
                    <a:lnTo>
                      <a:pt x="1400856" y="637699"/>
                    </a:lnTo>
                    <a:lnTo>
                      <a:pt x="1396093" y="642010"/>
                    </a:lnTo>
                    <a:lnTo>
                      <a:pt x="1391104" y="646320"/>
                    </a:lnTo>
                    <a:lnTo>
                      <a:pt x="1386115" y="650631"/>
                    </a:lnTo>
                    <a:lnTo>
                      <a:pt x="1380672" y="654714"/>
                    </a:lnTo>
                    <a:lnTo>
                      <a:pt x="1375456" y="658344"/>
                    </a:lnTo>
                    <a:lnTo>
                      <a:pt x="1370240" y="662201"/>
                    </a:lnTo>
                    <a:lnTo>
                      <a:pt x="1364570" y="665831"/>
                    </a:lnTo>
                    <a:lnTo>
                      <a:pt x="1359127" y="669007"/>
                    </a:lnTo>
                    <a:lnTo>
                      <a:pt x="1353458" y="672410"/>
                    </a:lnTo>
                    <a:lnTo>
                      <a:pt x="1347788" y="675359"/>
                    </a:lnTo>
                    <a:lnTo>
                      <a:pt x="1342118" y="678309"/>
                    </a:lnTo>
                    <a:lnTo>
                      <a:pt x="1335995" y="681031"/>
                    </a:lnTo>
                    <a:lnTo>
                      <a:pt x="1330325" y="683753"/>
                    </a:lnTo>
                    <a:lnTo>
                      <a:pt x="1324429" y="686022"/>
                    </a:lnTo>
                    <a:lnTo>
                      <a:pt x="1318533" y="688291"/>
                    </a:lnTo>
                    <a:lnTo>
                      <a:pt x="1312409" y="690333"/>
                    </a:lnTo>
                    <a:lnTo>
                      <a:pt x="1306059" y="692148"/>
                    </a:lnTo>
                    <a:lnTo>
                      <a:pt x="1299936" y="693736"/>
                    </a:lnTo>
                    <a:lnTo>
                      <a:pt x="1293813" y="695324"/>
                    </a:lnTo>
                    <a:lnTo>
                      <a:pt x="1287463" y="696458"/>
                    </a:lnTo>
                    <a:lnTo>
                      <a:pt x="1281113" y="697592"/>
                    </a:lnTo>
                    <a:lnTo>
                      <a:pt x="1274536" y="698500"/>
                    </a:lnTo>
                    <a:lnTo>
                      <a:pt x="1268186" y="699407"/>
                    </a:lnTo>
                    <a:lnTo>
                      <a:pt x="1261609" y="699861"/>
                    </a:lnTo>
                    <a:lnTo>
                      <a:pt x="1255033" y="700088"/>
                    </a:lnTo>
                    <a:lnTo>
                      <a:pt x="1248456" y="700088"/>
                    </a:lnTo>
                    <a:lnTo>
                      <a:pt x="1241879" y="700088"/>
                    </a:lnTo>
                    <a:lnTo>
                      <a:pt x="1235529" y="699861"/>
                    </a:lnTo>
                    <a:lnTo>
                      <a:pt x="1228952" y="699407"/>
                    </a:lnTo>
                    <a:lnTo>
                      <a:pt x="1222602" y="698500"/>
                    </a:lnTo>
                    <a:lnTo>
                      <a:pt x="1216252" y="697592"/>
                    </a:lnTo>
                    <a:lnTo>
                      <a:pt x="1209675" y="696458"/>
                    </a:lnTo>
                    <a:lnTo>
                      <a:pt x="1203325" y="695324"/>
                    </a:lnTo>
                    <a:lnTo>
                      <a:pt x="1197429" y="693736"/>
                    </a:lnTo>
                    <a:lnTo>
                      <a:pt x="1191079" y="692148"/>
                    </a:lnTo>
                    <a:lnTo>
                      <a:pt x="1184956" y="690333"/>
                    </a:lnTo>
                    <a:lnTo>
                      <a:pt x="1178832" y="688291"/>
                    </a:lnTo>
                    <a:lnTo>
                      <a:pt x="1172936" y="686022"/>
                    </a:lnTo>
                    <a:lnTo>
                      <a:pt x="1166813" y="683753"/>
                    </a:lnTo>
                    <a:lnTo>
                      <a:pt x="1160916" y="681031"/>
                    </a:lnTo>
                    <a:lnTo>
                      <a:pt x="1155247" y="678309"/>
                    </a:lnTo>
                    <a:lnTo>
                      <a:pt x="1149350" y="675359"/>
                    </a:lnTo>
                    <a:lnTo>
                      <a:pt x="1143907" y="672410"/>
                    </a:lnTo>
                    <a:lnTo>
                      <a:pt x="1138011" y="669007"/>
                    </a:lnTo>
                    <a:lnTo>
                      <a:pt x="1132568" y="665831"/>
                    </a:lnTo>
                    <a:lnTo>
                      <a:pt x="1127125" y="662201"/>
                    </a:lnTo>
                    <a:lnTo>
                      <a:pt x="1121682" y="658344"/>
                    </a:lnTo>
                    <a:lnTo>
                      <a:pt x="1116240" y="654714"/>
                    </a:lnTo>
                    <a:lnTo>
                      <a:pt x="1111250" y="650631"/>
                    </a:lnTo>
                    <a:lnTo>
                      <a:pt x="1106034" y="646320"/>
                    </a:lnTo>
                    <a:lnTo>
                      <a:pt x="1101272" y="642010"/>
                    </a:lnTo>
                    <a:lnTo>
                      <a:pt x="1096056" y="637699"/>
                    </a:lnTo>
                    <a:lnTo>
                      <a:pt x="1091293" y="632935"/>
                    </a:lnTo>
                    <a:lnTo>
                      <a:pt x="1086531" y="628171"/>
                    </a:lnTo>
                    <a:lnTo>
                      <a:pt x="1081768" y="623407"/>
                    </a:lnTo>
                    <a:lnTo>
                      <a:pt x="1077232" y="618189"/>
                    </a:lnTo>
                    <a:lnTo>
                      <a:pt x="1072697" y="613198"/>
                    </a:lnTo>
                    <a:lnTo>
                      <a:pt x="1068388" y="607980"/>
                    </a:lnTo>
                    <a:lnTo>
                      <a:pt x="1064079" y="602535"/>
                    </a:lnTo>
                    <a:lnTo>
                      <a:pt x="1059997" y="597090"/>
                    </a:lnTo>
                    <a:lnTo>
                      <a:pt x="1055688" y="591192"/>
                    </a:lnTo>
                    <a:lnTo>
                      <a:pt x="1052059" y="585520"/>
                    </a:lnTo>
                    <a:lnTo>
                      <a:pt x="1048204" y="579621"/>
                    </a:lnTo>
                    <a:lnTo>
                      <a:pt x="1044348" y="573496"/>
                    </a:lnTo>
                    <a:lnTo>
                      <a:pt x="1040947" y="567597"/>
                    </a:lnTo>
                    <a:lnTo>
                      <a:pt x="1037318" y="561245"/>
                    </a:lnTo>
                    <a:lnTo>
                      <a:pt x="1033916" y="554893"/>
                    </a:lnTo>
                    <a:lnTo>
                      <a:pt x="1030514" y="548540"/>
                    </a:lnTo>
                    <a:lnTo>
                      <a:pt x="1027566" y="541961"/>
                    </a:lnTo>
                    <a:lnTo>
                      <a:pt x="1024391" y="535155"/>
                    </a:lnTo>
                    <a:lnTo>
                      <a:pt x="1021670" y="528576"/>
                    </a:lnTo>
                    <a:lnTo>
                      <a:pt x="1018948" y="521770"/>
                    </a:lnTo>
                    <a:lnTo>
                      <a:pt x="1016227" y="514737"/>
                    </a:lnTo>
                    <a:lnTo>
                      <a:pt x="1013959" y="507704"/>
                    </a:lnTo>
                    <a:lnTo>
                      <a:pt x="1011238" y="500671"/>
                    </a:lnTo>
                    <a:lnTo>
                      <a:pt x="1008970" y="493638"/>
                    </a:lnTo>
                    <a:lnTo>
                      <a:pt x="1007155" y="486152"/>
                    </a:lnTo>
                    <a:lnTo>
                      <a:pt x="1005341" y="478892"/>
                    </a:lnTo>
                    <a:lnTo>
                      <a:pt x="1003527" y="471405"/>
                    </a:lnTo>
                    <a:lnTo>
                      <a:pt x="1001713" y="463692"/>
                    </a:lnTo>
                    <a:lnTo>
                      <a:pt x="1001178" y="460749"/>
                    </a:lnTo>
                    <a:lnTo>
                      <a:pt x="999308" y="462199"/>
                    </a:lnTo>
                    <a:lnTo>
                      <a:pt x="997052" y="463100"/>
                    </a:lnTo>
                    <a:lnTo>
                      <a:pt x="995698" y="463325"/>
                    </a:lnTo>
                    <a:lnTo>
                      <a:pt x="994569" y="463550"/>
                    </a:lnTo>
                    <a:lnTo>
                      <a:pt x="993215" y="463325"/>
                    </a:lnTo>
                    <a:lnTo>
                      <a:pt x="992312" y="463100"/>
                    </a:lnTo>
                    <a:lnTo>
                      <a:pt x="990056" y="462199"/>
                    </a:lnTo>
                    <a:lnTo>
                      <a:pt x="987799" y="460623"/>
                    </a:lnTo>
                    <a:lnTo>
                      <a:pt x="985768" y="458597"/>
                    </a:lnTo>
                    <a:lnTo>
                      <a:pt x="983737" y="456120"/>
                    </a:lnTo>
                    <a:lnTo>
                      <a:pt x="981706" y="452743"/>
                    </a:lnTo>
                    <a:lnTo>
                      <a:pt x="979900" y="449366"/>
                    </a:lnTo>
                    <a:lnTo>
                      <a:pt x="978095" y="445314"/>
                    </a:lnTo>
                    <a:lnTo>
                      <a:pt x="976741" y="441036"/>
                    </a:lnTo>
                    <a:lnTo>
                      <a:pt x="975387" y="436308"/>
                    </a:lnTo>
                    <a:lnTo>
                      <a:pt x="974484" y="430905"/>
                    </a:lnTo>
                    <a:lnTo>
                      <a:pt x="973356" y="425727"/>
                    </a:lnTo>
                    <a:lnTo>
                      <a:pt x="972679" y="419873"/>
                    </a:lnTo>
                    <a:lnTo>
                      <a:pt x="971776" y="414245"/>
                    </a:lnTo>
                    <a:lnTo>
                      <a:pt x="971550" y="407941"/>
                    </a:lnTo>
                    <a:lnTo>
                      <a:pt x="971550" y="401637"/>
                    </a:lnTo>
                    <a:lnTo>
                      <a:pt x="971550" y="395334"/>
                    </a:lnTo>
                    <a:lnTo>
                      <a:pt x="971776" y="389030"/>
                    </a:lnTo>
                    <a:lnTo>
                      <a:pt x="972679" y="383176"/>
                    </a:lnTo>
                    <a:lnTo>
                      <a:pt x="973356" y="377548"/>
                    </a:lnTo>
                    <a:lnTo>
                      <a:pt x="974484" y="372145"/>
                    </a:lnTo>
                    <a:lnTo>
                      <a:pt x="975387" y="367192"/>
                    </a:lnTo>
                    <a:lnTo>
                      <a:pt x="976741" y="362239"/>
                    </a:lnTo>
                    <a:lnTo>
                      <a:pt x="978095" y="357736"/>
                    </a:lnTo>
                    <a:lnTo>
                      <a:pt x="979900" y="353909"/>
                    </a:lnTo>
                    <a:lnTo>
                      <a:pt x="981706" y="350306"/>
                    </a:lnTo>
                    <a:lnTo>
                      <a:pt x="983737" y="347380"/>
                    </a:lnTo>
                    <a:lnTo>
                      <a:pt x="985768" y="344678"/>
                    </a:lnTo>
                    <a:lnTo>
                      <a:pt x="987799" y="342427"/>
                    </a:lnTo>
                    <a:lnTo>
                      <a:pt x="990056" y="341076"/>
                    </a:lnTo>
                    <a:lnTo>
                      <a:pt x="992312" y="339950"/>
                    </a:lnTo>
                    <a:lnTo>
                      <a:pt x="993215" y="339725"/>
                    </a:lnTo>
                    <a:lnTo>
                      <a:pt x="994569" y="339725"/>
                    </a:lnTo>
                    <a:lnTo>
                      <a:pt x="995698" y="339725"/>
                    </a:lnTo>
                    <a:lnTo>
                      <a:pt x="996322" y="339829"/>
                    </a:lnTo>
                    <a:lnTo>
                      <a:pt x="996723" y="337100"/>
                    </a:lnTo>
                    <a:lnTo>
                      <a:pt x="997630" y="329386"/>
                    </a:lnTo>
                    <a:lnTo>
                      <a:pt x="998991" y="321673"/>
                    </a:lnTo>
                    <a:lnTo>
                      <a:pt x="1000352" y="313959"/>
                    </a:lnTo>
                    <a:lnTo>
                      <a:pt x="1001713" y="306473"/>
                    </a:lnTo>
                    <a:lnTo>
                      <a:pt x="1003527" y="298986"/>
                    </a:lnTo>
                    <a:lnTo>
                      <a:pt x="1005341" y="291273"/>
                    </a:lnTo>
                    <a:lnTo>
                      <a:pt x="1007155" y="284013"/>
                    </a:lnTo>
                    <a:lnTo>
                      <a:pt x="1008970" y="276753"/>
                    </a:lnTo>
                    <a:lnTo>
                      <a:pt x="1011238" y="269493"/>
                    </a:lnTo>
                    <a:lnTo>
                      <a:pt x="1013959" y="262460"/>
                    </a:lnTo>
                    <a:lnTo>
                      <a:pt x="1016227" y="255428"/>
                    </a:lnTo>
                    <a:lnTo>
                      <a:pt x="1018948" y="248395"/>
                    </a:lnTo>
                    <a:lnTo>
                      <a:pt x="1021670" y="241589"/>
                    </a:lnTo>
                    <a:lnTo>
                      <a:pt x="1024391" y="235010"/>
                    </a:lnTo>
                    <a:lnTo>
                      <a:pt x="1027566" y="228203"/>
                    </a:lnTo>
                    <a:lnTo>
                      <a:pt x="1030514" y="221624"/>
                    </a:lnTo>
                    <a:lnTo>
                      <a:pt x="1033916" y="215272"/>
                    </a:lnTo>
                    <a:lnTo>
                      <a:pt x="1037318" y="208920"/>
                    </a:lnTo>
                    <a:lnTo>
                      <a:pt x="1040947" y="202567"/>
                    </a:lnTo>
                    <a:lnTo>
                      <a:pt x="1044348" y="196669"/>
                    </a:lnTo>
                    <a:lnTo>
                      <a:pt x="1048204" y="190543"/>
                    </a:lnTo>
                    <a:lnTo>
                      <a:pt x="1052059" y="184645"/>
                    </a:lnTo>
                    <a:lnTo>
                      <a:pt x="1055688" y="178973"/>
                    </a:lnTo>
                    <a:lnTo>
                      <a:pt x="1059997" y="173075"/>
                    </a:lnTo>
                    <a:lnTo>
                      <a:pt x="1064079" y="167630"/>
                    </a:lnTo>
                    <a:lnTo>
                      <a:pt x="1068388" y="162185"/>
                    </a:lnTo>
                    <a:lnTo>
                      <a:pt x="1072697" y="156967"/>
                    </a:lnTo>
                    <a:lnTo>
                      <a:pt x="1077232" y="151976"/>
                    </a:lnTo>
                    <a:lnTo>
                      <a:pt x="1081768" y="146985"/>
                    </a:lnTo>
                    <a:lnTo>
                      <a:pt x="1086531" y="141767"/>
                    </a:lnTo>
                    <a:lnTo>
                      <a:pt x="1091293" y="137230"/>
                    </a:lnTo>
                    <a:lnTo>
                      <a:pt x="1096056" y="132465"/>
                    </a:lnTo>
                    <a:lnTo>
                      <a:pt x="1101272" y="128155"/>
                    </a:lnTo>
                    <a:lnTo>
                      <a:pt x="1106034" y="123844"/>
                    </a:lnTo>
                    <a:lnTo>
                      <a:pt x="1111250" y="119534"/>
                    </a:lnTo>
                    <a:lnTo>
                      <a:pt x="1116240" y="115677"/>
                    </a:lnTo>
                    <a:lnTo>
                      <a:pt x="1121682" y="111820"/>
                    </a:lnTo>
                    <a:lnTo>
                      <a:pt x="1127125" y="107964"/>
                    </a:lnTo>
                    <a:lnTo>
                      <a:pt x="1132568" y="104561"/>
                    </a:lnTo>
                    <a:lnTo>
                      <a:pt x="1138011" y="100931"/>
                    </a:lnTo>
                    <a:lnTo>
                      <a:pt x="1143907" y="97982"/>
                    </a:lnTo>
                    <a:lnTo>
                      <a:pt x="1149350" y="94579"/>
                    </a:lnTo>
                    <a:lnTo>
                      <a:pt x="1155247" y="91856"/>
                    </a:lnTo>
                    <a:lnTo>
                      <a:pt x="1160916" y="89134"/>
                    </a:lnTo>
                    <a:lnTo>
                      <a:pt x="1166813" y="86638"/>
                    </a:lnTo>
                    <a:lnTo>
                      <a:pt x="1172936" y="84369"/>
                    </a:lnTo>
                    <a:lnTo>
                      <a:pt x="1178832" y="82101"/>
                    </a:lnTo>
                    <a:lnTo>
                      <a:pt x="1184956" y="80059"/>
                    </a:lnTo>
                    <a:lnTo>
                      <a:pt x="1191079" y="78017"/>
                    </a:lnTo>
                    <a:lnTo>
                      <a:pt x="1197429" y="76429"/>
                    </a:lnTo>
                    <a:lnTo>
                      <a:pt x="1203325" y="74841"/>
                    </a:lnTo>
                    <a:lnTo>
                      <a:pt x="1209675" y="73707"/>
                    </a:lnTo>
                    <a:lnTo>
                      <a:pt x="1216252" y="72346"/>
                    </a:lnTo>
                    <a:lnTo>
                      <a:pt x="1222602" y="71665"/>
                    </a:lnTo>
                    <a:lnTo>
                      <a:pt x="1228952" y="70984"/>
                    </a:lnTo>
                    <a:lnTo>
                      <a:pt x="1235529" y="70304"/>
                    </a:lnTo>
                    <a:lnTo>
                      <a:pt x="1241879" y="70077"/>
                    </a:lnTo>
                    <a:lnTo>
                      <a:pt x="1248456" y="69850"/>
                    </a:lnTo>
                    <a:close/>
                    <a:moveTo>
                      <a:pt x="513333" y="14287"/>
                    </a:moveTo>
                    <a:lnTo>
                      <a:pt x="519907" y="14287"/>
                    </a:lnTo>
                    <a:lnTo>
                      <a:pt x="526481" y="14287"/>
                    </a:lnTo>
                    <a:lnTo>
                      <a:pt x="533055" y="14514"/>
                    </a:lnTo>
                    <a:lnTo>
                      <a:pt x="539629" y="14968"/>
                    </a:lnTo>
                    <a:lnTo>
                      <a:pt x="545976" y="15875"/>
                    </a:lnTo>
                    <a:lnTo>
                      <a:pt x="552550" y="16783"/>
                    </a:lnTo>
                    <a:lnTo>
                      <a:pt x="558670" y="17917"/>
                    </a:lnTo>
                    <a:lnTo>
                      <a:pt x="565017" y="19051"/>
                    </a:lnTo>
                    <a:lnTo>
                      <a:pt x="571365" y="20639"/>
                    </a:lnTo>
                    <a:lnTo>
                      <a:pt x="577485" y="22454"/>
                    </a:lnTo>
                    <a:lnTo>
                      <a:pt x="583379" y="24042"/>
                    </a:lnTo>
                    <a:lnTo>
                      <a:pt x="589499" y="26084"/>
                    </a:lnTo>
                    <a:lnTo>
                      <a:pt x="595620" y="28353"/>
                    </a:lnTo>
                    <a:lnTo>
                      <a:pt x="601740" y="30621"/>
                    </a:lnTo>
                    <a:lnTo>
                      <a:pt x="607408" y="33571"/>
                    </a:lnTo>
                    <a:lnTo>
                      <a:pt x="613301" y="36066"/>
                    </a:lnTo>
                    <a:lnTo>
                      <a:pt x="618969" y="39016"/>
                    </a:lnTo>
                    <a:lnTo>
                      <a:pt x="624862" y="41965"/>
                    </a:lnTo>
                    <a:lnTo>
                      <a:pt x="630303" y="45368"/>
                    </a:lnTo>
                    <a:lnTo>
                      <a:pt x="635970" y="48544"/>
                    </a:lnTo>
                    <a:lnTo>
                      <a:pt x="641184" y="52174"/>
                    </a:lnTo>
                    <a:lnTo>
                      <a:pt x="646851" y="56031"/>
                    </a:lnTo>
                    <a:lnTo>
                      <a:pt x="652065" y="59887"/>
                    </a:lnTo>
                    <a:lnTo>
                      <a:pt x="657052" y="63744"/>
                    </a:lnTo>
                    <a:lnTo>
                      <a:pt x="662492" y="68055"/>
                    </a:lnTo>
                    <a:lnTo>
                      <a:pt x="667479" y="72365"/>
                    </a:lnTo>
                    <a:lnTo>
                      <a:pt x="672239" y="76902"/>
                    </a:lnTo>
                    <a:lnTo>
                      <a:pt x="677227" y="81440"/>
                    </a:lnTo>
                    <a:lnTo>
                      <a:pt x="681760" y="86204"/>
                    </a:lnTo>
                    <a:lnTo>
                      <a:pt x="686521" y="90968"/>
                    </a:lnTo>
                    <a:lnTo>
                      <a:pt x="691281" y="96186"/>
                    </a:lnTo>
                    <a:lnTo>
                      <a:pt x="695815" y="101177"/>
                    </a:lnTo>
                    <a:lnTo>
                      <a:pt x="699895" y="106395"/>
                    </a:lnTo>
                    <a:lnTo>
                      <a:pt x="704202" y="112067"/>
                    </a:lnTo>
                    <a:lnTo>
                      <a:pt x="708509" y="117512"/>
                    </a:lnTo>
                    <a:lnTo>
                      <a:pt x="712589" y="123183"/>
                    </a:lnTo>
                    <a:lnTo>
                      <a:pt x="716443" y="128855"/>
                    </a:lnTo>
                    <a:lnTo>
                      <a:pt x="720523" y="134754"/>
                    </a:lnTo>
                    <a:lnTo>
                      <a:pt x="723924" y="140652"/>
                    </a:lnTo>
                    <a:lnTo>
                      <a:pt x="727777" y="146778"/>
                    </a:lnTo>
                    <a:lnTo>
                      <a:pt x="730951" y="153130"/>
                    </a:lnTo>
                    <a:lnTo>
                      <a:pt x="734578" y="159482"/>
                    </a:lnTo>
                    <a:lnTo>
                      <a:pt x="737751" y="166061"/>
                    </a:lnTo>
                    <a:lnTo>
                      <a:pt x="740925" y="172640"/>
                    </a:lnTo>
                    <a:lnTo>
                      <a:pt x="743872" y="179220"/>
                    </a:lnTo>
                    <a:lnTo>
                      <a:pt x="746592" y="186026"/>
                    </a:lnTo>
                    <a:lnTo>
                      <a:pt x="749539" y="192832"/>
                    </a:lnTo>
                    <a:lnTo>
                      <a:pt x="752259" y="199638"/>
                    </a:lnTo>
                    <a:lnTo>
                      <a:pt x="754753" y="206671"/>
                    </a:lnTo>
                    <a:lnTo>
                      <a:pt x="757020" y="213704"/>
                    </a:lnTo>
                    <a:lnTo>
                      <a:pt x="759287" y="220963"/>
                    </a:lnTo>
                    <a:lnTo>
                      <a:pt x="761327" y="228450"/>
                    </a:lnTo>
                    <a:lnTo>
                      <a:pt x="763367" y="235710"/>
                    </a:lnTo>
                    <a:lnTo>
                      <a:pt x="765180" y="242969"/>
                    </a:lnTo>
                    <a:lnTo>
                      <a:pt x="766540" y="250683"/>
                    </a:lnTo>
                    <a:lnTo>
                      <a:pt x="768127" y="258170"/>
                    </a:lnTo>
                    <a:lnTo>
                      <a:pt x="769261" y="265656"/>
                    </a:lnTo>
                    <a:lnTo>
                      <a:pt x="770621" y="273597"/>
                    </a:lnTo>
                    <a:lnTo>
                      <a:pt x="771528" y="281310"/>
                    </a:lnTo>
                    <a:lnTo>
                      <a:pt x="771841" y="283505"/>
                    </a:lnTo>
                    <a:lnTo>
                      <a:pt x="773361" y="282802"/>
                    </a:lnTo>
                    <a:lnTo>
                      <a:pt x="774259" y="282574"/>
                    </a:lnTo>
                    <a:lnTo>
                      <a:pt x="775606" y="282574"/>
                    </a:lnTo>
                    <a:lnTo>
                      <a:pt x="776729" y="282574"/>
                    </a:lnTo>
                    <a:lnTo>
                      <a:pt x="777852" y="282802"/>
                    </a:lnTo>
                    <a:lnTo>
                      <a:pt x="780098" y="283945"/>
                    </a:lnTo>
                    <a:lnTo>
                      <a:pt x="782344" y="285315"/>
                    </a:lnTo>
                    <a:lnTo>
                      <a:pt x="784589" y="287371"/>
                    </a:lnTo>
                    <a:lnTo>
                      <a:pt x="786611" y="289884"/>
                    </a:lnTo>
                    <a:lnTo>
                      <a:pt x="788407" y="293311"/>
                    </a:lnTo>
                    <a:lnTo>
                      <a:pt x="789979" y="296737"/>
                    </a:lnTo>
                    <a:lnTo>
                      <a:pt x="791776" y="300849"/>
                    </a:lnTo>
                    <a:lnTo>
                      <a:pt x="793348" y="305189"/>
                    </a:lnTo>
                    <a:lnTo>
                      <a:pt x="794471" y="309987"/>
                    </a:lnTo>
                    <a:lnTo>
                      <a:pt x="795818" y="315469"/>
                    </a:lnTo>
                    <a:lnTo>
                      <a:pt x="796492" y="320723"/>
                    </a:lnTo>
                    <a:lnTo>
                      <a:pt x="797390" y="326663"/>
                    </a:lnTo>
                    <a:lnTo>
                      <a:pt x="798064" y="332602"/>
                    </a:lnTo>
                    <a:lnTo>
                      <a:pt x="798289" y="338770"/>
                    </a:lnTo>
                    <a:lnTo>
                      <a:pt x="798513" y="345166"/>
                    </a:lnTo>
                    <a:lnTo>
                      <a:pt x="798289" y="351563"/>
                    </a:lnTo>
                    <a:lnTo>
                      <a:pt x="798064" y="357730"/>
                    </a:lnTo>
                    <a:lnTo>
                      <a:pt x="797390" y="363898"/>
                    </a:lnTo>
                    <a:lnTo>
                      <a:pt x="796492" y="369609"/>
                    </a:lnTo>
                    <a:lnTo>
                      <a:pt x="795818" y="375092"/>
                    </a:lnTo>
                    <a:lnTo>
                      <a:pt x="794471" y="380117"/>
                    </a:lnTo>
                    <a:lnTo>
                      <a:pt x="793348" y="385143"/>
                    </a:lnTo>
                    <a:lnTo>
                      <a:pt x="791776" y="389712"/>
                    </a:lnTo>
                    <a:lnTo>
                      <a:pt x="789979" y="393595"/>
                    </a:lnTo>
                    <a:lnTo>
                      <a:pt x="788407" y="397250"/>
                    </a:lnTo>
                    <a:lnTo>
                      <a:pt x="786611" y="400220"/>
                    </a:lnTo>
                    <a:lnTo>
                      <a:pt x="784589" y="403190"/>
                    </a:lnTo>
                    <a:lnTo>
                      <a:pt x="782344" y="405017"/>
                    </a:lnTo>
                    <a:lnTo>
                      <a:pt x="780098" y="406616"/>
                    </a:lnTo>
                    <a:lnTo>
                      <a:pt x="777852" y="407758"/>
                    </a:lnTo>
                    <a:lnTo>
                      <a:pt x="776729" y="407987"/>
                    </a:lnTo>
                    <a:lnTo>
                      <a:pt x="775606" y="407987"/>
                    </a:lnTo>
                    <a:lnTo>
                      <a:pt x="774259" y="407987"/>
                    </a:lnTo>
                    <a:lnTo>
                      <a:pt x="773361" y="407758"/>
                    </a:lnTo>
                    <a:lnTo>
                      <a:pt x="770890" y="406616"/>
                    </a:lnTo>
                    <a:lnTo>
                      <a:pt x="768869" y="405017"/>
                    </a:lnTo>
                    <a:lnTo>
                      <a:pt x="767445" y="403859"/>
                    </a:lnTo>
                    <a:lnTo>
                      <a:pt x="766540" y="408129"/>
                    </a:lnTo>
                    <a:lnTo>
                      <a:pt x="765180" y="415616"/>
                    </a:lnTo>
                    <a:lnTo>
                      <a:pt x="763367" y="423102"/>
                    </a:lnTo>
                    <a:lnTo>
                      <a:pt x="761327" y="430362"/>
                    </a:lnTo>
                    <a:lnTo>
                      <a:pt x="759287" y="437622"/>
                    </a:lnTo>
                    <a:lnTo>
                      <a:pt x="757020" y="444655"/>
                    </a:lnTo>
                    <a:lnTo>
                      <a:pt x="754753" y="452141"/>
                    </a:lnTo>
                    <a:lnTo>
                      <a:pt x="752259" y="458947"/>
                    </a:lnTo>
                    <a:lnTo>
                      <a:pt x="749539" y="465980"/>
                    </a:lnTo>
                    <a:lnTo>
                      <a:pt x="746592" y="472786"/>
                    </a:lnTo>
                    <a:lnTo>
                      <a:pt x="743872" y="479592"/>
                    </a:lnTo>
                    <a:lnTo>
                      <a:pt x="740925" y="486171"/>
                    </a:lnTo>
                    <a:lnTo>
                      <a:pt x="737751" y="492751"/>
                    </a:lnTo>
                    <a:lnTo>
                      <a:pt x="734578" y="499330"/>
                    </a:lnTo>
                    <a:lnTo>
                      <a:pt x="730951" y="505682"/>
                    </a:lnTo>
                    <a:lnTo>
                      <a:pt x="727777" y="511581"/>
                    </a:lnTo>
                    <a:lnTo>
                      <a:pt x="723924" y="517933"/>
                    </a:lnTo>
                    <a:lnTo>
                      <a:pt x="720523" y="523831"/>
                    </a:lnTo>
                    <a:lnTo>
                      <a:pt x="716443" y="529730"/>
                    </a:lnTo>
                    <a:lnTo>
                      <a:pt x="712589" y="535629"/>
                    </a:lnTo>
                    <a:lnTo>
                      <a:pt x="708509" y="541300"/>
                    </a:lnTo>
                    <a:lnTo>
                      <a:pt x="704202" y="546745"/>
                    </a:lnTo>
                    <a:lnTo>
                      <a:pt x="699895" y="551963"/>
                    </a:lnTo>
                    <a:lnTo>
                      <a:pt x="695815" y="557408"/>
                    </a:lnTo>
                    <a:lnTo>
                      <a:pt x="691281" y="562626"/>
                    </a:lnTo>
                    <a:lnTo>
                      <a:pt x="686521" y="567617"/>
                    </a:lnTo>
                    <a:lnTo>
                      <a:pt x="681760" y="572608"/>
                    </a:lnTo>
                    <a:lnTo>
                      <a:pt x="677227" y="577372"/>
                    </a:lnTo>
                    <a:lnTo>
                      <a:pt x="672239" y="581909"/>
                    </a:lnTo>
                    <a:lnTo>
                      <a:pt x="667479" y="586447"/>
                    </a:lnTo>
                    <a:lnTo>
                      <a:pt x="662492" y="590757"/>
                    </a:lnTo>
                    <a:lnTo>
                      <a:pt x="657052" y="594841"/>
                    </a:lnTo>
                    <a:lnTo>
                      <a:pt x="652065" y="598698"/>
                    </a:lnTo>
                    <a:lnTo>
                      <a:pt x="646851" y="602781"/>
                    </a:lnTo>
                    <a:lnTo>
                      <a:pt x="641184" y="606411"/>
                    </a:lnTo>
                    <a:lnTo>
                      <a:pt x="635970" y="609814"/>
                    </a:lnTo>
                    <a:lnTo>
                      <a:pt x="630303" y="613444"/>
                    </a:lnTo>
                    <a:lnTo>
                      <a:pt x="624862" y="616620"/>
                    </a:lnTo>
                    <a:lnTo>
                      <a:pt x="618969" y="619796"/>
                    </a:lnTo>
                    <a:lnTo>
                      <a:pt x="613301" y="622519"/>
                    </a:lnTo>
                    <a:lnTo>
                      <a:pt x="607408" y="625241"/>
                    </a:lnTo>
                    <a:lnTo>
                      <a:pt x="601740" y="627737"/>
                    </a:lnTo>
                    <a:lnTo>
                      <a:pt x="595620" y="630232"/>
                    </a:lnTo>
                    <a:lnTo>
                      <a:pt x="589499" y="632501"/>
                    </a:lnTo>
                    <a:lnTo>
                      <a:pt x="583379" y="634543"/>
                    </a:lnTo>
                    <a:lnTo>
                      <a:pt x="577485" y="636358"/>
                    </a:lnTo>
                    <a:lnTo>
                      <a:pt x="571365" y="638173"/>
                    </a:lnTo>
                    <a:lnTo>
                      <a:pt x="565017" y="639307"/>
                    </a:lnTo>
                    <a:lnTo>
                      <a:pt x="558670" y="640895"/>
                    </a:lnTo>
                    <a:lnTo>
                      <a:pt x="552550" y="642029"/>
                    </a:lnTo>
                    <a:lnTo>
                      <a:pt x="545976" y="642710"/>
                    </a:lnTo>
                    <a:lnTo>
                      <a:pt x="539629" y="643391"/>
                    </a:lnTo>
                    <a:lnTo>
                      <a:pt x="533055" y="644071"/>
                    </a:lnTo>
                    <a:lnTo>
                      <a:pt x="526481" y="644525"/>
                    </a:lnTo>
                    <a:lnTo>
                      <a:pt x="519907" y="644525"/>
                    </a:lnTo>
                    <a:lnTo>
                      <a:pt x="513333" y="644525"/>
                    </a:lnTo>
                    <a:lnTo>
                      <a:pt x="506759" y="644071"/>
                    </a:lnTo>
                    <a:lnTo>
                      <a:pt x="500186" y="643391"/>
                    </a:lnTo>
                    <a:lnTo>
                      <a:pt x="493838" y="642710"/>
                    </a:lnTo>
                    <a:lnTo>
                      <a:pt x="487264" y="642029"/>
                    </a:lnTo>
                    <a:lnTo>
                      <a:pt x="481144" y="640895"/>
                    </a:lnTo>
                    <a:lnTo>
                      <a:pt x="474797" y="639307"/>
                    </a:lnTo>
                    <a:lnTo>
                      <a:pt x="468450" y="638173"/>
                    </a:lnTo>
                    <a:lnTo>
                      <a:pt x="462329" y="636358"/>
                    </a:lnTo>
                    <a:lnTo>
                      <a:pt x="456435" y="634543"/>
                    </a:lnTo>
                    <a:lnTo>
                      <a:pt x="450315" y="632501"/>
                    </a:lnTo>
                    <a:lnTo>
                      <a:pt x="444194" y="630232"/>
                    </a:lnTo>
                    <a:lnTo>
                      <a:pt x="438301" y="627737"/>
                    </a:lnTo>
                    <a:lnTo>
                      <a:pt x="432407" y="625241"/>
                    </a:lnTo>
                    <a:lnTo>
                      <a:pt x="426513" y="622519"/>
                    </a:lnTo>
                    <a:lnTo>
                      <a:pt x="420846" y="619796"/>
                    </a:lnTo>
                    <a:lnTo>
                      <a:pt x="414952" y="616620"/>
                    </a:lnTo>
                    <a:lnTo>
                      <a:pt x="409512" y="613444"/>
                    </a:lnTo>
                    <a:lnTo>
                      <a:pt x="403844" y="609814"/>
                    </a:lnTo>
                    <a:lnTo>
                      <a:pt x="398631" y="606411"/>
                    </a:lnTo>
                    <a:lnTo>
                      <a:pt x="392963" y="602781"/>
                    </a:lnTo>
                    <a:lnTo>
                      <a:pt x="387750" y="598698"/>
                    </a:lnTo>
                    <a:lnTo>
                      <a:pt x="382763" y="594841"/>
                    </a:lnTo>
                    <a:lnTo>
                      <a:pt x="377322" y="590757"/>
                    </a:lnTo>
                    <a:lnTo>
                      <a:pt x="372335" y="586447"/>
                    </a:lnTo>
                    <a:lnTo>
                      <a:pt x="367575" y="581909"/>
                    </a:lnTo>
                    <a:lnTo>
                      <a:pt x="362588" y="577372"/>
                    </a:lnTo>
                    <a:lnTo>
                      <a:pt x="358054" y="572608"/>
                    </a:lnTo>
                    <a:lnTo>
                      <a:pt x="353294" y="567617"/>
                    </a:lnTo>
                    <a:lnTo>
                      <a:pt x="348760" y="562626"/>
                    </a:lnTo>
                    <a:lnTo>
                      <a:pt x="344000" y="557408"/>
                    </a:lnTo>
                    <a:lnTo>
                      <a:pt x="339919" y="551963"/>
                    </a:lnTo>
                    <a:lnTo>
                      <a:pt x="335612" y="546745"/>
                    </a:lnTo>
                    <a:lnTo>
                      <a:pt x="331305" y="541300"/>
                    </a:lnTo>
                    <a:lnTo>
                      <a:pt x="327225" y="535629"/>
                    </a:lnTo>
                    <a:lnTo>
                      <a:pt x="323371" y="529730"/>
                    </a:lnTo>
                    <a:lnTo>
                      <a:pt x="319291" y="523831"/>
                    </a:lnTo>
                    <a:lnTo>
                      <a:pt x="315891" y="517933"/>
                    </a:lnTo>
                    <a:lnTo>
                      <a:pt x="312037" y="511581"/>
                    </a:lnTo>
                    <a:lnTo>
                      <a:pt x="308863" y="505682"/>
                    </a:lnTo>
                    <a:lnTo>
                      <a:pt x="305236" y="499330"/>
                    </a:lnTo>
                    <a:lnTo>
                      <a:pt x="302063" y="492751"/>
                    </a:lnTo>
                    <a:lnTo>
                      <a:pt x="298889" y="486171"/>
                    </a:lnTo>
                    <a:lnTo>
                      <a:pt x="295942" y="479592"/>
                    </a:lnTo>
                    <a:lnTo>
                      <a:pt x="293222" y="472786"/>
                    </a:lnTo>
                    <a:lnTo>
                      <a:pt x="290275" y="465980"/>
                    </a:lnTo>
                    <a:lnTo>
                      <a:pt x="287555" y="458947"/>
                    </a:lnTo>
                    <a:lnTo>
                      <a:pt x="285061" y="452141"/>
                    </a:lnTo>
                    <a:lnTo>
                      <a:pt x="282795" y="444655"/>
                    </a:lnTo>
                    <a:lnTo>
                      <a:pt x="280528" y="437622"/>
                    </a:lnTo>
                    <a:lnTo>
                      <a:pt x="278488" y="430362"/>
                    </a:lnTo>
                    <a:lnTo>
                      <a:pt x="276447" y="423102"/>
                    </a:lnTo>
                    <a:lnTo>
                      <a:pt x="274861" y="415616"/>
                    </a:lnTo>
                    <a:lnTo>
                      <a:pt x="273274" y="408129"/>
                    </a:lnTo>
                    <a:lnTo>
                      <a:pt x="272602" y="404960"/>
                    </a:lnTo>
                    <a:lnTo>
                      <a:pt x="272532" y="405017"/>
                    </a:lnTo>
                    <a:lnTo>
                      <a:pt x="270286" y="406616"/>
                    </a:lnTo>
                    <a:lnTo>
                      <a:pt x="268041" y="407758"/>
                    </a:lnTo>
                    <a:lnTo>
                      <a:pt x="267142" y="407987"/>
                    </a:lnTo>
                    <a:lnTo>
                      <a:pt x="265795" y="407987"/>
                    </a:lnTo>
                    <a:lnTo>
                      <a:pt x="264672" y="407987"/>
                    </a:lnTo>
                    <a:lnTo>
                      <a:pt x="263549" y="407758"/>
                    </a:lnTo>
                    <a:lnTo>
                      <a:pt x="261303" y="406616"/>
                    </a:lnTo>
                    <a:lnTo>
                      <a:pt x="259058" y="405017"/>
                    </a:lnTo>
                    <a:lnTo>
                      <a:pt x="256812" y="403190"/>
                    </a:lnTo>
                    <a:lnTo>
                      <a:pt x="254791" y="400220"/>
                    </a:lnTo>
                    <a:lnTo>
                      <a:pt x="252994" y="397250"/>
                    </a:lnTo>
                    <a:lnTo>
                      <a:pt x="251422" y="393595"/>
                    </a:lnTo>
                    <a:lnTo>
                      <a:pt x="249625" y="389712"/>
                    </a:lnTo>
                    <a:lnTo>
                      <a:pt x="248053" y="385143"/>
                    </a:lnTo>
                    <a:lnTo>
                      <a:pt x="246930" y="380117"/>
                    </a:lnTo>
                    <a:lnTo>
                      <a:pt x="245583" y="375092"/>
                    </a:lnTo>
                    <a:lnTo>
                      <a:pt x="244909" y="369609"/>
                    </a:lnTo>
                    <a:lnTo>
                      <a:pt x="243786" y="363898"/>
                    </a:lnTo>
                    <a:lnTo>
                      <a:pt x="243337" y="357730"/>
                    </a:lnTo>
                    <a:lnTo>
                      <a:pt x="243113" y="351563"/>
                    </a:lnTo>
                    <a:lnTo>
                      <a:pt x="242888" y="345166"/>
                    </a:lnTo>
                    <a:lnTo>
                      <a:pt x="243113" y="338770"/>
                    </a:lnTo>
                    <a:lnTo>
                      <a:pt x="243337" y="332602"/>
                    </a:lnTo>
                    <a:lnTo>
                      <a:pt x="243786" y="326663"/>
                    </a:lnTo>
                    <a:lnTo>
                      <a:pt x="244909" y="320723"/>
                    </a:lnTo>
                    <a:lnTo>
                      <a:pt x="245583" y="315469"/>
                    </a:lnTo>
                    <a:lnTo>
                      <a:pt x="246930" y="309987"/>
                    </a:lnTo>
                    <a:lnTo>
                      <a:pt x="248053" y="305189"/>
                    </a:lnTo>
                    <a:lnTo>
                      <a:pt x="249625" y="300849"/>
                    </a:lnTo>
                    <a:lnTo>
                      <a:pt x="251422" y="296737"/>
                    </a:lnTo>
                    <a:lnTo>
                      <a:pt x="252994" y="293311"/>
                    </a:lnTo>
                    <a:lnTo>
                      <a:pt x="254791" y="289884"/>
                    </a:lnTo>
                    <a:lnTo>
                      <a:pt x="256812" y="287371"/>
                    </a:lnTo>
                    <a:lnTo>
                      <a:pt x="259058" y="285315"/>
                    </a:lnTo>
                    <a:lnTo>
                      <a:pt x="261303" y="283945"/>
                    </a:lnTo>
                    <a:lnTo>
                      <a:pt x="263549" y="282802"/>
                    </a:lnTo>
                    <a:lnTo>
                      <a:pt x="264672" y="282574"/>
                    </a:lnTo>
                    <a:lnTo>
                      <a:pt x="265795" y="282574"/>
                    </a:lnTo>
                    <a:lnTo>
                      <a:pt x="267142" y="282574"/>
                    </a:lnTo>
                    <a:lnTo>
                      <a:pt x="268041" y="282802"/>
                    </a:lnTo>
                    <a:lnTo>
                      <a:pt x="268071" y="282818"/>
                    </a:lnTo>
                    <a:lnTo>
                      <a:pt x="268287" y="281310"/>
                    </a:lnTo>
                    <a:lnTo>
                      <a:pt x="269193" y="273597"/>
                    </a:lnTo>
                    <a:lnTo>
                      <a:pt x="270554" y="265656"/>
                    </a:lnTo>
                    <a:lnTo>
                      <a:pt x="271687" y="258170"/>
                    </a:lnTo>
                    <a:lnTo>
                      <a:pt x="273274" y="250683"/>
                    </a:lnTo>
                    <a:lnTo>
                      <a:pt x="274861" y="242969"/>
                    </a:lnTo>
                    <a:lnTo>
                      <a:pt x="276447" y="235710"/>
                    </a:lnTo>
                    <a:lnTo>
                      <a:pt x="278488" y="228450"/>
                    </a:lnTo>
                    <a:lnTo>
                      <a:pt x="280528" y="220963"/>
                    </a:lnTo>
                    <a:lnTo>
                      <a:pt x="282795" y="213704"/>
                    </a:lnTo>
                    <a:lnTo>
                      <a:pt x="285061" y="206671"/>
                    </a:lnTo>
                    <a:lnTo>
                      <a:pt x="287555" y="199638"/>
                    </a:lnTo>
                    <a:lnTo>
                      <a:pt x="290275" y="192832"/>
                    </a:lnTo>
                    <a:lnTo>
                      <a:pt x="293222" y="186026"/>
                    </a:lnTo>
                    <a:lnTo>
                      <a:pt x="295942" y="179220"/>
                    </a:lnTo>
                    <a:lnTo>
                      <a:pt x="298889" y="172640"/>
                    </a:lnTo>
                    <a:lnTo>
                      <a:pt x="302063" y="166061"/>
                    </a:lnTo>
                    <a:lnTo>
                      <a:pt x="305236" y="159482"/>
                    </a:lnTo>
                    <a:lnTo>
                      <a:pt x="308863" y="153130"/>
                    </a:lnTo>
                    <a:lnTo>
                      <a:pt x="312037" y="146778"/>
                    </a:lnTo>
                    <a:lnTo>
                      <a:pt x="315891" y="140652"/>
                    </a:lnTo>
                    <a:lnTo>
                      <a:pt x="319291" y="134754"/>
                    </a:lnTo>
                    <a:lnTo>
                      <a:pt x="323371" y="128855"/>
                    </a:lnTo>
                    <a:lnTo>
                      <a:pt x="327225" y="123183"/>
                    </a:lnTo>
                    <a:lnTo>
                      <a:pt x="331305" y="117512"/>
                    </a:lnTo>
                    <a:lnTo>
                      <a:pt x="335612" y="112067"/>
                    </a:lnTo>
                    <a:lnTo>
                      <a:pt x="339919" y="106395"/>
                    </a:lnTo>
                    <a:lnTo>
                      <a:pt x="344000" y="101177"/>
                    </a:lnTo>
                    <a:lnTo>
                      <a:pt x="348760" y="96186"/>
                    </a:lnTo>
                    <a:lnTo>
                      <a:pt x="353294" y="90968"/>
                    </a:lnTo>
                    <a:lnTo>
                      <a:pt x="358054" y="86204"/>
                    </a:lnTo>
                    <a:lnTo>
                      <a:pt x="362588" y="81440"/>
                    </a:lnTo>
                    <a:lnTo>
                      <a:pt x="367575" y="76902"/>
                    </a:lnTo>
                    <a:lnTo>
                      <a:pt x="372335" y="72365"/>
                    </a:lnTo>
                    <a:lnTo>
                      <a:pt x="377322" y="68055"/>
                    </a:lnTo>
                    <a:lnTo>
                      <a:pt x="382763" y="63744"/>
                    </a:lnTo>
                    <a:lnTo>
                      <a:pt x="387750" y="59887"/>
                    </a:lnTo>
                    <a:lnTo>
                      <a:pt x="392963" y="56031"/>
                    </a:lnTo>
                    <a:lnTo>
                      <a:pt x="398631" y="52174"/>
                    </a:lnTo>
                    <a:lnTo>
                      <a:pt x="403844" y="48544"/>
                    </a:lnTo>
                    <a:lnTo>
                      <a:pt x="409512" y="45368"/>
                    </a:lnTo>
                    <a:lnTo>
                      <a:pt x="414952" y="41965"/>
                    </a:lnTo>
                    <a:lnTo>
                      <a:pt x="420846" y="39016"/>
                    </a:lnTo>
                    <a:lnTo>
                      <a:pt x="426513" y="36066"/>
                    </a:lnTo>
                    <a:lnTo>
                      <a:pt x="432407" y="33571"/>
                    </a:lnTo>
                    <a:lnTo>
                      <a:pt x="438301" y="30621"/>
                    </a:lnTo>
                    <a:lnTo>
                      <a:pt x="444194" y="28353"/>
                    </a:lnTo>
                    <a:lnTo>
                      <a:pt x="450315" y="26084"/>
                    </a:lnTo>
                    <a:lnTo>
                      <a:pt x="456435" y="24042"/>
                    </a:lnTo>
                    <a:lnTo>
                      <a:pt x="462329" y="22454"/>
                    </a:lnTo>
                    <a:lnTo>
                      <a:pt x="468450" y="20639"/>
                    </a:lnTo>
                    <a:lnTo>
                      <a:pt x="474797" y="19051"/>
                    </a:lnTo>
                    <a:lnTo>
                      <a:pt x="481144" y="17917"/>
                    </a:lnTo>
                    <a:lnTo>
                      <a:pt x="487264" y="16783"/>
                    </a:lnTo>
                    <a:lnTo>
                      <a:pt x="493838" y="15875"/>
                    </a:lnTo>
                    <a:lnTo>
                      <a:pt x="500186" y="14968"/>
                    </a:lnTo>
                    <a:lnTo>
                      <a:pt x="506759" y="14514"/>
                    </a:lnTo>
                    <a:lnTo>
                      <a:pt x="513333" y="14287"/>
                    </a:lnTo>
                    <a:close/>
                    <a:moveTo>
                      <a:pt x="2026444" y="0"/>
                    </a:moveTo>
                    <a:lnTo>
                      <a:pt x="2033018" y="227"/>
                    </a:lnTo>
                    <a:lnTo>
                      <a:pt x="2039592" y="454"/>
                    </a:lnTo>
                    <a:lnTo>
                      <a:pt x="2046166" y="1134"/>
                    </a:lnTo>
                    <a:lnTo>
                      <a:pt x="2052740" y="1814"/>
                    </a:lnTo>
                    <a:lnTo>
                      <a:pt x="2059087" y="2948"/>
                    </a:lnTo>
                    <a:lnTo>
                      <a:pt x="2065434" y="3855"/>
                    </a:lnTo>
                    <a:lnTo>
                      <a:pt x="2071555" y="5216"/>
                    </a:lnTo>
                    <a:lnTo>
                      <a:pt x="2077902" y="6577"/>
                    </a:lnTo>
                    <a:lnTo>
                      <a:pt x="2084022" y="8164"/>
                    </a:lnTo>
                    <a:lnTo>
                      <a:pt x="2090369" y="10205"/>
                    </a:lnTo>
                    <a:lnTo>
                      <a:pt x="2096263" y="12246"/>
                    </a:lnTo>
                    <a:lnTo>
                      <a:pt x="2102384" y="14514"/>
                    </a:lnTo>
                    <a:lnTo>
                      <a:pt x="2108278" y="16782"/>
                    </a:lnTo>
                    <a:lnTo>
                      <a:pt x="2114171" y="19277"/>
                    </a:lnTo>
                    <a:lnTo>
                      <a:pt x="2120065" y="21998"/>
                    </a:lnTo>
                    <a:lnTo>
                      <a:pt x="2125506" y="24946"/>
                    </a:lnTo>
                    <a:lnTo>
                      <a:pt x="2131399" y="28121"/>
                    </a:lnTo>
                    <a:lnTo>
                      <a:pt x="2137067" y="31296"/>
                    </a:lnTo>
                    <a:lnTo>
                      <a:pt x="2142507" y="34698"/>
                    </a:lnTo>
                    <a:lnTo>
                      <a:pt x="2147947" y="38100"/>
                    </a:lnTo>
                    <a:lnTo>
                      <a:pt x="2153388" y="41955"/>
                    </a:lnTo>
                    <a:lnTo>
                      <a:pt x="2158602" y="45811"/>
                    </a:lnTo>
                    <a:lnTo>
                      <a:pt x="2164042" y="49893"/>
                    </a:lnTo>
                    <a:lnTo>
                      <a:pt x="2169029" y="53975"/>
                    </a:lnTo>
                    <a:lnTo>
                      <a:pt x="2174016" y="58284"/>
                    </a:lnTo>
                    <a:lnTo>
                      <a:pt x="2179003" y="62593"/>
                    </a:lnTo>
                    <a:lnTo>
                      <a:pt x="2183764" y="67355"/>
                    </a:lnTo>
                    <a:lnTo>
                      <a:pt x="2188751" y="71891"/>
                    </a:lnTo>
                    <a:lnTo>
                      <a:pt x="2193284" y="77107"/>
                    </a:lnTo>
                    <a:lnTo>
                      <a:pt x="2197818" y="82096"/>
                    </a:lnTo>
                    <a:lnTo>
                      <a:pt x="2202352" y="87086"/>
                    </a:lnTo>
                    <a:lnTo>
                      <a:pt x="2206659" y="92529"/>
                    </a:lnTo>
                    <a:lnTo>
                      <a:pt x="2210966" y="97745"/>
                    </a:lnTo>
                    <a:lnTo>
                      <a:pt x="2215046" y="103188"/>
                    </a:lnTo>
                    <a:lnTo>
                      <a:pt x="2219127" y="109084"/>
                    </a:lnTo>
                    <a:lnTo>
                      <a:pt x="2223207" y="114980"/>
                    </a:lnTo>
                    <a:lnTo>
                      <a:pt x="2227061" y="120650"/>
                    </a:lnTo>
                    <a:lnTo>
                      <a:pt x="2230687" y="126773"/>
                    </a:lnTo>
                    <a:lnTo>
                      <a:pt x="2234314" y="132896"/>
                    </a:lnTo>
                    <a:lnTo>
                      <a:pt x="2237941" y="139020"/>
                    </a:lnTo>
                    <a:lnTo>
                      <a:pt x="2241115" y="145370"/>
                    </a:lnTo>
                    <a:lnTo>
                      <a:pt x="2244515" y="151720"/>
                    </a:lnTo>
                    <a:lnTo>
                      <a:pt x="2247462" y="158297"/>
                    </a:lnTo>
                    <a:lnTo>
                      <a:pt x="2250409" y="165100"/>
                    </a:lnTo>
                    <a:lnTo>
                      <a:pt x="2253583" y="171677"/>
                    </a:lnTo>
                    <a:lnTo>
                      <a:pt x="2256303" y="178480"/>
                    </a:lnTo>
                    <a:lnTo>
                      <a:pt x="2258796" y="185511"/>
                    </a:lnTo>
                    <a:lnTo>
                      <a:pt x="2261290" y="192541"/>
                    </a:lnTo>
                    <a:lnTo>
                      <a:pt x="2263557" y="199798"/>
                    </a:lnTo>
                    <a:lnTo>
                      <a:pt x="2265824" y="206829"/>
                    </a:lnTo>
                    <a:lnTo>
                      <a:pt x="2267864" y="214086"/>
                    </a:lnTo>
                    <a:lnTo>
                      <a:pt x="2269904" y="221343"/>
                    </a:lnTo>
                    <a:lnTo>
                      <a:pt x="2271717" y="229054"/>
                    </a:lnTo>
                    <a:lnTo>
                      <a:pt x="2273078" y="236538"/>
                    </a:lnTo>
                    <a:lnTo>
                      <a:pt x="2274664" y="244022"/>
                    </a:lnTo>
                    <a:lnTo>
                      <a:pt x="2276251" y="251732"/>
                    </a:lnTo>
                    <a:lnTo>
                      <a:pt x="2277158" y="259443"/>
                    </a:lnTo>
                    <a:lnTo>
                      <a:pt x="2278518" y="267154"/>
                    </a:lnTo>
                    <a:lnTo>
                      <a:pt x="2278638" y="268548"/>
                    </a:lnTo>
                    <a:lnTo>
                      <a:pt x="2279424" y="268288"/>
                    </a:lnTo>
                    <a:lnTo>
                      <a:pt x="2280331" y="268288"/>
                    </a:lnTo>
                    <a:lnTo>
                      <a:pt x="2281692" y="268288"/>
                    </a:lnTo>
                    <a:lnTo>
                      <a:pt x="2282826" y="268738"/>
                    </a:lnTo>
                    <a:lnTo>
                      <a:pt x="2285093" y="269639"/>
                    </a:lnTo>
                    <a:lnTo>
                      <a:pt x="2287361" y="271215"/>
                    </a:lnTo>
                    <a:lnTo>
                      <a:pt x="2289402" y="273466"/>
                    </a:lnTo>
                    <a:lnTo>
                      <a:pt x="2291443" y="275943"/>
                    </a:lnTo>
                    <a:lnTo>
                      <a:pt x="2293485" y="278869"/>
                    </a:lnTo>
                    <a:lnTo>
                      <a:pt x="2295299" y="282472"/>
                    </a:lnTo>
                    <a:lnTo>
                      <a:pt x="2296660" y="286524"/>
                    </a:lnTo>
                    <a:lnTo>
                      <a:pt x="2298247" y="291027"/>
                    </a:lnTo>
                    <a:lnTo>
                      <a:pt x="2299608" y="295755"/>
                    </a:lnTo>
                    <a:lnTo>
                      <a:pt x="2300742" y="300708"/>
                    </a:lnTo>
                    <a:lnTo>
                      <a:pt x="2301876" y="306111"/>
                    </a:lnTo>
                    <a:lnTo>
                      <a:pt x="2302556" y="311964"/>
                    </a:lnTo>
                    <a:lnTo>
                      <a:pt x="2303010" y="317818"/>
                    </a:lnTo>
                    <a:lnTo>
                      <a:pt x="2303236" y="323897"/>
                    </a:lnTo>
                    <a:lnTo>
                      <a:pt x="2303463" y="330200"/>
                    </a:lnTo>
                    <a:lnTo>
                      <a:pt x="2303236" y="336504"/>
                    </a:lnTo>
                    <a:lnTo>
                      <a:pt x="2303010" y="342808"/>
                    </a:lnTo>
                    <a:lnTo>
                      <a:pt x="2302556" y="348662"/>
                    </a:lnTo>
                    <a:lnTo>
                      <a:pt x="2301876" y="354290"/>
                    </a:lnTo>
                    <a:lnTo>
                      <a:pt x="2300742" y="359918"/>
                    </a:lnTo>
                    <a:lnTo>
                      <a:pt x="2299608" y="364871"/>
                    </a:lnTo>
                    <a:lnTo>
                      <a:pt x="2298247" y="369599"/>
                    </a:lnTo>
                    <a:lnTo>
                      <a:pt x="2296660" y="373877"/>
                    </a:lnTo>
                    <a:lnTo>
                      <a:pt x="2295299" y="377929"/>
                    </a:lnTo>
                    <a:lnTo>
                      <a:pt x="2293485" y="381306"/>
                    </a:lnTo>
                    <a:lnTo>
                      <a:pt x="2291443" y="384683"/>
                    </a:lnTo>
                    <a:lnTo>
                      <a:pt x="2289402" y="387160"/>
                    </a:lnTo>
                    <a:lnTo>
                      <a:pt x="2287361" y="389411"/>
                    </a:lnTo>
                    <a:lnTo>
                      <a:pt x="2285093" y="390987"/>
                    </a:lnTo>
                    <a:lnTo>
                      <a:pt x="2282826" y="391663"/>
                    </a:lnTo>
                    <a:lnTo>
                      <a:pt x="2281692" y="391888"/>
                    </a:lnTo>
                    <a:lnTo>
                      <a:pt x="2280331" y="392113"/>
                    </a:lnTo>
                    <a:lnTo>
                      <a:pt x="2279424" y="391888"/>
                    </a:lnTo>
                    <a:lnTo>
                      <a:pt x="2278063" y="391663"/>
                    </a:lnTo>
                    <a:lnTo>
                      <a:pt x="2275795" y="390987"/>
                    </a:lnTo>
                    <a:lnTo>
                      <a:pt x="2273928" y="389690"/>
                    </a:lnTo>
                    <a:lnTo>
                      <a:pt x="2273078" y="393700"/>
                    </a:lnTo>
                    <a:lnTo>
                      <a:pt x="2271717" y="401411"/>
                    </a:lnTo>
                    <a:lnTo>
                      <a:pt x="2269904" y="408895"/>
                    </a:lnTo>
                    <a:lnTo>
                      <a:pt x="2267864" y="416152"/>
                    </a:lnTo>
                    <a:lnTo>
                      <a:pt x="2265824" y="423636"/>
                    </a:lnTo>
                    <a:lnTo>
                      <a:pt x="2263557" y="430666"/>
                    </a:lnTo>
                    <a:lnTo>
                      <a:pt x="2261290" y="437697"/>
                    </a:lnTo>
                    <a:lnTo>
                      <a:pt x="2258796" y="444727"/>
                    </a:lnTo>
                    <a:lnTo>
                      <a:pt x="2256303" y="451757"/>
                    </a:lnTo>
                    <a:lnTo>
                      <a:pt x="2253583" y="458561"/>
                    </a:lnTo>
                    <a:lnTo>
                      <a:pt x="2250409" y="465138"/>
                    </a:lnTo>
                    <a:lnTo>
                      <a:pt x="2247462" y="471941"/>
                    </a:lnTo>
                    <a:lnTo>
                      <a:pt x="2244515" y="478518"/>
                    </a:lnTo>
                    <a:lnTo>
                      <a:pt x="2241115" y="484868"/>
                    </a:lnTo>
                    <a:lnTo>
                      <a:pt x="2237941" y="491218"/>
                    </a:lnTo>
                    <a:lnTo>
                      <a:pt x="2234314" y="497568"/>
                    </a:lnTo>
                    <a:lnTo>
                      <a:pt x="2230687" y="503691"/>
                    </a:lnTo>
                    <a:lnTo>
                      <a:pt x="2227061" y="509588"/>
                    </a:lnTo>
                    <a:lnTo>
                      <a:pt x="2223207" y="515484"/>
                    </a:lnTo>
                    <a:lnTo>
                      <a:pt x="2219127" y="521154"/>
                    </a:lnTo>
                    <a:lnTo>
                      <a:pt x="2215046" y="527050"/>
                    </a:lnTo>
                    <a:lnTo>
                      <a:pt x="2210966" y="532720"/>
                    </a:lnTo>
                    <a:lnTo>
                      <a:pt x="2206659" y="537936"/>
                    </a:lnTo>
                    <a:lnTo>
                      <a:pt x="2202352" y="543152"/>
                    </a:lnTo>
                    <a:lnTo>
                      <a:pt x="2197818" y="548368"/>
                    </a:lnTo>
                    <a:lnTo>
                      <a:pt x="2193284" y="553357"/>
                    </a:lnTo>
                    <a:lnTo>
                      <a:pt x="2188751" y="558347"/>
                    </a:lnTo>
                    <a:lnTo>
                      <a:pt x="2183764" y="562882"/>
                    </a:lnTo>
                    <a:lnTo>
                      <a:pt x="2179003" y="567645"/>
                    </a:lnTo>
                    <a:lnTo>
                      <a:pt x="2174016" y="571954"/>
                    </a:lnTo>
                    <a:lnTo>
                      <a:pt x="2169029" y="576263"/>
                    </a:lnTo>
                    <a:lnTo>
                      <a:pt x="2164042" y="580572"/>
                    </a:lnTo>
                    <a:lnTo>
                      <a:pt x="2158602" y="584654"/>
                    </a:lnTo>
                    <a:lnTo>
                      <a:pt x="2153388" y="588283"/>
                    </a:lnTo>
                    <a:lnTo>
                      <a:pt x="2147947" y="592138"/>
                    </a:lnTo>
                    <a:lnTo>
                      <a:pt x="2142507" y="595766"/>
                    </a:lnTo>
                    <a:lnTo>
                      <a:pt x="2137067" y="598941"/>
                    </a:lnTo>
                    <a:lnTo>
                      <a:pt x="2131399" y="602343"/>
                    </a:lnTo>
                    <a:lnTo>
                      <a:pt x="2125506" y="605291"/>
                    </a:lnTo>
                    <a:lnTo>
                      <a:pt x="2120065" y="608240"/>
                    </a:lnTo>
                    <a:lnTo>
                      <a:pt x="2114171" y="611188"/>
                    </a:lnTo>
                    <a:lnTo>
                      <a:pt x="2108278" y="613683"/>
                    </a:lnTo>
                    <a:lnTo>
                      <a:pt x="2102384" y="615950"/>
                    </a:lnTo>
                    <a:lnTo>
                      <a:pt x="2096263" y="618218"/>
                    </a:lnTo>
                    <a:lnTo>
                      <a:pt x="2090369" y="620259"/>
                    </a:lnTo>
                    <a:lnTo>
                      <a:pt x="2084022" y="622300"/>
                    </a:lnTo>
                    <a:lnTo>
                      <a:pt x="2077902" y="623661"/>
                    </a:lnTo>
                    <a:lnTo>
                      <a:pt x="2071555" y="625249"/>
                    </a:lnTo>
                    <a:lnTo>
                      <a:pt x="2065434" y="626609"/>
                    </a:lnTo>
                    <a:lnTo>
                      <a:pt x="2059087" y="627743"/>
                    </a:lnTo>
                    <a:lnTo>
                      <a:pt x="2052740" y="628424"/>
                    </a:lnTo>
                    <a:lnTo>
                      <a:pt x="2046166" y="629331"/>
                    </a:lnTo>
                    <a:lnTo>
                      <a:pt x="2039592" y="629784"/>
                    </a:lnTo>
                    <a:lnTo>
                      <a:pt x="2033018" y="630011"/>
                    </a:lnTo>
                    <a:lnTo>
                      <a:pt x="2026444" y="630238"/>
                    </a:lnTo>
                    <a:lnTo>
                      <a:pt x="2019870" y="630011"/>
                    </a:lnTo>
                    <a:lnTo>
                      <a:pt x="2013297" y="629784"/>
                    </a:lnTo>
                    <a:lnTo>
                      <a:pt x="2006949" y="629331"/>
                    </a:lnTo>
                    <a:lnTo>
                      <a:pt x="2000602" y="628424"/>
                    </a:lnTo>
                    <a:lnTo>
                      <a:pt x="1994255" y="627743"/>
                    </a:lnTo>
                    <a:lnTo>
                      <a:pt x="1987681" y="626609"/>
                    </a:lnTo>
                    <a:lnTo>
                      <a:pt x="1981334" y="625249"/>
                    </a:lnTo>
                    <a:lnTo>
                      <a:pt x="1975213" y="623661"/>
                    </a:lnTo>
                    <a:lnTo>
                      <a:pt x="1968866" y="622300"/>
                    </a:lnTo>
                    <a:lnTo>
                      <a:pt x="1962972" y="620259"/>
                    </a:lnTo>
                    <a:lnTo>
                      <a:pt x="1956852" y="618218"/>
                    </a:lnTo>
                    <a:lnTo>
                      <a:pt x="1950731" y="615950"/>
                    </a:lnTo>
                    <a:lnTo>
                      <a:pt x="1944838" y="613683"/>
                    </a:lnTo>
                    <a:lnTo>
                      <a:pt x="1938944" y="611188"/>
                    </a:lnTo>
                    <a:lnTo>
                      <a:pt x="1933050" y="608240"/>
                    </a:lnTo>
                    <a:lnTo>
                      <a:pt x="1927383" y="605291"/>
                    </a:lnTo>
                    <a:lnTo>
                      <a:pt x="1921716" y="602343"/>
                    </a:lnTo>
                    <a:lnTo>
                      <a:pt x="1916049" y="598941"/>
                    </a:lnTo>
                    <a:lnTo>
                      <a:pt x="1910381" y="595766"/>
                    </a:lnTo>
                    <a:lnTo>
                      <a:pt x="1905168" y="592138"/>
                    </a:lnTo>
                    <a:lnTo>
                      <a:pt x="1899954" y="588283"/>
                    </a:lnTo>
                    <a:lnTo>
                      <a:pt x="1894514" y="584654"/>
                    </a:lnTo>
                    <a:lnTo>
                      <a:pt x="1889300" y="580572"/>
                    </a:lnTo>
                    <a:lnTo>
                      <a:pt x="1884313" y="576263"/>
                    </a:lnTo>
                    <a:lnTo>
                      <a:pt x="1879099" y="571954"/>
                    </a:lnTo>
                    <a:lnTo>
                      <a:pt x="1874112" y="567645"/>
                    </a:lnTo>
                    <a:lnTo>
                      <a:pt x="1869352" y="562882"/>
                    </a:lnTo>
                    <a:lnTo>
                      <a:pt x="1864591" y="558347"/>
                    </a:lnTo>
                    <a:lnTo>
                      <a:pt x="1859831" y="553357"/>
                    </a:lnTo>
                    <a:lnTo>
                      <a:pt x="1855297" y="548368"/>
                    </a:lnTo>
                    <a:lnTo>
                      <a:pt x="1850763" y="543152"/>
                    </a:lnTo>
                    <a:lnTo>
                      <a:pt x="1846456" y="537936"/>
                    </a:lnTo>
                    <a:lnTo>
                      <a:pt x="1842149" y="532720"/>
                    </a:lnTo>
                    <a:lnTo>
                      <a:pt x="1838069" y="527050"/>
                    </a:lnTo>
                    <a:lnTo>
                      <a:pt x="1833989" y="521154"/>
                    </a:lnTo>
                    <a:lnTo>
                      <a:pt x="1829908" y="515484"/>
                    </a:lnTo>
                    <a:lnTo>
                      <a:pt x="1826281" y="509588"/>
                    </a:lnTo>
                    <a:lnTo>
                      <a:pt x="1822428" y="503691"/>
                    </a:lnTo>
                    <a:lnTo>
                      <a:pt x="1818801" y="497568"/>
                    </a:lnTo>
                    <a:lnTo>
                      <a:pt x="1815400" y="491218"/>
                    </a:lnTo>
                    <a:lnTo>
                      <a:pt x="1811774" y="484868"/>
                    </a:lnTo>
                    <a:lnTo>
                      <a:pt x="1808827" y="478518"/>
                    </a:lnTo>
                    <a:lnTo>
                      <a:pt x="1805426" y="471941"/>
                    </a:lnTo>
                    <a:lnTo>
                      <a:pt x="1802479" y="465138"/>
                    </a:lnTo>
                    <a:lnTo>
                      <a:pt x="1799759" y="458561"/>
                    </a:lnTo>
                    <a:lnTo>
                      <a:pt x="1797039" y="451757"/>
                    </a:lnTo>
                    <a:lnTo>
                      <a:pt x="1794545" y="444727"/>
                    </a:lnTo>
                    <a:lnTo>
                      <a:pt x="1791825" y="437697"/>
                    </a:lnTo>
                    <a:lnTo>
                      <a:pt x="1789332" y="430666"/>
                    </a:lnTo>
                    <a:lnTo>
                      <a:pt x="1787292" y="423636"/>
                    </a:lnTo>
                    <a:lnTo>
                      <a:pt x="1785025" y="416152"/>
                    </a:lnTo>
                    <a:lnTo>
                      <a:pt x="1783438" y="408895"/>
                    </a:lnTo>
                    <a:lnTo>
                      <a:pt x="1781624" y="401411"/>
                    </a:lnTo>
                    <a:lnTo>
                      <a:pt x="1779811" y="393700"/>
                    </a:lnTo>
                    <a:lnTo>
                      <a:pt x="1778682" y="388377"/>
                    </a:lnTo>
                    <a:lnTo>
                      <a:pt x="1777853" y="389411"/>
                    </a:lnTo>
                    <a:lnTo>
                      <a:pt x="1775596" y="390987"/>
                    </a:lnTo>
                    <a:lnTo>
                      <a:pt x="1773114" y="391663"/>
                    </a:lnTo>
                    <a:lnTo>
                      <a:pt x="1771986" y="391888"/>
                    </a:lnTo>
                    <a:lnTo>
                      <a:pt x="1770632" y="392113"/>
                    </a:lnTo>
                    <a:lnTo>
                      <a:pt x="1769729" y="391888"/>
                    </a:lnTo>
                    <a:lnTo>
                      <a:pt x="1768375" y="391663"/>
                    </a:lnTo>
                    <a:lnTo>
                      <a:pt x="1766118" y="390987"/>
                    </a:lnTo>
                    <a:lnTo>
                      <a:pt x="1763861" y="389411"/>
                    </a:lnTo>
                    <a:lnTo>
                      <a:pt x="1761830" y="387160"/>
                    </a:lnTo>
                    <a:lnTo>
                      <a:pt x="1760025" y="384683"/>
                    </a:lnTo>
                    <a:lnTo>
                      <a:pt x="1757994" y="381306"/>
                    </a:lnTo>
                    <a:lnTo>
                      <a:pt x="1756188" y="377929"/>
                    </a:lnTo>
                    <a:lnTo>
                      <a:pt x="1754609" y="373877"/>
                    </a:lnTo>
                    <a:lnTo>
                      <a:pt x="1753029" y="369599"/>
                    </a:lnTo>
                    <a:lnTo>
                      <a:pt x="1751675" y="364871"/>
                    </a:lnTo>
                    <a:lnTo>
                      <a:pt x="1750546" y="359918"/>
                    </a:lnTo>
                    <a:lnTo>
                      <a:pt x="1749644" y="354290"/>
                    </a:lnTo>
                    <a:lnTo>
                      <a:pt x="1748967" y="348662"/>
                    </a:lnTo>
                    <a:lnTo>
                      <a:pt x="1748290" y="342808"/>
                    </a:lnTo>
                    <a:lnTo>
                      <a:pt x="1747838" y="336504"/>
                    </a:lnTo>
                    <a:lnTo>
                      <a:pt x="1747838" y="330200"/>
                    </a:lnTo>
                    <a:lnTo>
                      <a:pt x="1747838" y="323897"/>
                    </a:lnTo>
                    <a:lnTo>
                      <a:pt x="1748290" y="317818"/>
                    </a:lnTo>
                    <a:lnTo>
                      <a:pt x="1748967" y="311964"/>
                    </a:lnTo>
                    <a:lnTo>
                      <a:pt x="1749644" y="306111"/>
                    </a:lnTo>
                    <a:lnTo>
                      <a:pt x="1750546" y="300708"/>
                    </a:lnTo>
                    <a:lnTo>
                      <a:pt x="1751675" y="295755"/>
                    </a:lnTo>
                    <a:lnTo>
                      <a:pt x="1753029" y="291027"/>
                    </a:lnTo>
                    <a:lnTo>
                      <a:pt x="1754609" y="286524"/>
                    </a:lnTo>
                    <a:lnTo>
                      <a:pt x="1756188" y="282472"/>
                    </a:lnTo>
                    <a:lnTo>
                      <a:pt x="1757994" y="278869"/>
                    </a:lnTo>
                    <a:lnTo>
                      <a:pt x="1760025" y="275943"/>
                    </a:lnTo>
                    <a:lnTo>
                      <a:pt x="1761830" y="273466"/>
                    </a:lnTo>
                    <a:lnTo>
                      <a:pt x="1763861" y="271215"/>
                    </a:lnTo>
                    <a:lnTo>
                      <a:pt x="1766118" y="269639"/>
                    </a:lnTo>
                    <a:lnTo>
                      <a:pt x="1768375" y="268738"/>
                    </a:lnTo>
                    <a:lnTo>
                      <a:pt x="1769729" y="268288"/>
                    </a:lnTo>
                    <a:lnTo>
                      <a:pt x="1770632" y="268288"/>
                    </a:lnTo>
                    <a:lnTo>
                      <a:pt x="1771986" y="268288"/>
                    </a:lnTo>
                    <a:lnTo>
                      <a:pt x="1773114" y="268738"/>
                    </a:lnTo>
                    <a:lnTo>
                      <a:pt x="1774524" y="269250"/>
                    </a:lnTo>
                    <a:lnTo>
                      <a:pt x="1774824" y="267154"/>
                    </a:lnTo>
                    <a:lnTo>
                      <a:pt x="1775731" y="259443"/>
                    </a:lnTo>
                    <a:lnTo>
                      <a:pt x="1777091" y="251732"/>
                    </a:lnTo>
                    <a:lnTo>
                      <a:pt x="1778224" y="244022"/>
                    </a:lnTo>
                    <a:lnTo>
                      <a:pt x="1779811" y="236538"/>
                    </a:lnTo>
                    <a:lnTo>
                      <a:pt x="1781624" y="229054"/>
                    </a:lnTo>
                    <a:lnTo>
                      <a:pt x="1783438" y="221343"/>
                    </a:lnTo>
                    <a:lnTo>
                      <a:pt x="1785025" y="214086"/>
                    </a:lnTo>
                    <a:lnTo>
                      <a:pt x="1787292" y="206829"/>
                    </a:lnTo>
                    <a:lnTo>
                      <a:pt x="1789332" y="199798"/>
                    </a:lnTo>
                    <a:lnTo>
                      <a:pt x="1791825" y="192541"/>
                    </a:lnTo>
                    <a:lnTo>
                      <a:pt x="1794545" y="185511"/>
                    </a:lnTo>
                    <a:lnTo>
                      <a:pt x="1797039" y="178480"/>
                    </a:lnTo>
                    <a:lnTo>
                      <a:pt x="1799759" y="171677"/>
                    </a:lnTo>
                    <a:lnTo>
                      <a:pt x="1802479" y="165100"/>
                    </a:lnTo>
                    <a:lnTo>
                      <a:pt x="1805426" y="158297"/>
                    </a:lnTo>
                    <a:lnTo>
                      <a:pt x="1808827" y="151720"/>
                    </a:lnTo>
                    <a:lnTo>
                      <a:pt x="1811774" y="145370"/>
                    </a:lnTo>
                    <a:lnTo>
                      <a:pt x="1815400" y="139020"/>
                    </a:lnTo>
                    <a:lnTo>
                      <a:pt x="1818801" y="132896"/>
                    </a:lnTo>
                    <a:lnTo>
                      <a:pt x="1822428" y="126773"/>
                    </a:lnTo>
                    <a:lnTo>
                      <a:pt x="1826281" y="120650"/>
                    </a:lnTo>
                    <a:lnTo>
                      <a:pt x="1829908" y="114980"/>
                    </a:lnTo>
                    <a:lnTo>
                      <a:pt x="1833989" y="109084"/>
                    </a:lnTo>
                    <a:lnTo>
                      <a:pt x="1838069" y="103188"/>
                    </a:lnTo>
                    <a:lnTo>
                      <a:pt x="1842149" y="97745"/>
                    </a:lnTo>
                    <a:lnTo>
                      <a:pt x="1846456" y="92529"/>
                    </a:lnTo>
                    <a:lnTo>
                      <a:pt x="1850763" y="87086"/>
                    </a:lnTo>
                    <a:lnTo>
                      <a:pt x="1855297" y="82096"/>
                    </a:lnTo>
                    <a:lnTo>
                      <a:pt x="1859831" y="77107"/>
                    </a:lnTo>
                    <a:lnTo>
                      <a:pt x="1864591" y="71891"/>
                    </a:lnTo>
                    <a:lnTo>
                      <a:pt x="1869352" y="67355"/>
                    </a:lnTo>
                    <a:lnTo>
                      <a:pt x="1874112" y="62593"/>
                    </a:lnTo>
                    <a:lnTo>
                      <a:pt x="1879099" y="58284"/>
                    </a:lnTo>
                    <a:lnTo>
                      <a:pt x="1884313" y="53975"/>
                    </a:lnTo>
                    <a:lnTo>
                      <a:pt x="1889300" y="49893"/>
                    </a:lnTo>
                    <a:lnTo>
                      <a:pt x="1894514" y="45811"/>
                    </a:lnTo>
                    <a:lnTo>
                      <a:pt x="1899954" y="41955"/>
                    </a:lnTo>
                    <a:lnTo>
                      <a:pt x="1905168" y="38100"/>
                    </a:lnTo>
                    <a:lnTo>
                      <a:pt x="1910381" y="34698"/>
                    </a:lnTo>
                    <a:lnTo>
                      <a:pt x="1916049" y="31296"/>
                    </a:lnTo>
                    <a:lnTo>
                      <a:pt x="1921716" y="28121"/>
                    </a:lnTo>
                    <a:lnTo>
                      <a:pt x="1927383" y="24946"/>
                    </a:lnTo>
                    <a:lnTo>
                      <a:pt x="1933050" y="21998"/>
                    </a:lnTo>
                    <a:lnTo>
                      <a:pt x="1938944" y="19277"/>
                    </a:lnTo>
                    <a:lnTo>
                      <a:pt x="1944838" y="16782"/>
                    </a:lnTo>
                    <a:lnTo>
                      <a:pt x="1950731" y="14514"/>
                    </a:lnTo>
                    <a:lnTo>
                      <a:pt x="1956852" y="12246"/>
                    </a:lnTo>
                    <a:lnTo>
                      <a:pt x="1962972" y="10205"/>
                    </a:lnTo>
                    <a:lnTo>
                      <a:pt x="1968866" y="8164"/>
                    </a:lnTo>
                    <a:lnTo>
                      <a:pt x="1975213" y="6577"/>
                    </a:lnTo>
                    <a:lnTo>
                      <a:pt x="1981334" y="5216"/>
                    </a:lnTo>
                    <a:lnTo>
                      <a:pt x="1987681" y="3855"/>
                    </a:lnTo>
                    <a:lnTo>
                      <a:pt x="1994255" y="2948"/>
                    </a:lnTo>
                    <a:lnTo>
                      <a:pt x="2000602" y="1814"/>
                    </a:lnTo>
                    <a:lnTo>
                      <a:pt x="2006949" y="1134"/>
                    </a:lnTo>
                    <a:lnTo>
                      <a:pt x="2013297" y="454"/>
                    </a:lnTo>
                    <a:lnTo>
                      <a:pt x="2019870" y="227"/>
                    </a:lnTo>
                    <a:lnTo>
                      <a:pt x="2026444" y="0"/>
                    </a:lnTo>
                    <a:close/>
                  </a:path>
                </a:pathLst>
              </a:custGeom>
              <a:solidFill>
                <a:srgbClr val="A5A5A5"/>
              </a:solidFill>
              <a:ln>
                <a:noFill/>
              </a:ln>
            </p:spPr>
            <p:txBody>
              <a:bodyPr anchor="ctr">
                <a:normAutofit fontScale="82500" lnSpcReduction="20000"/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2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107" name="KSO_Shape"/>
              <p:cNvSpPr>
                <a:spLocks noChangeAspect="1"/>
              </p:cNvSpPr>
              <p:nvPr>
                <p:custDataLst>
                  <p:tags r:id="rId27"/>
                </p:custDataLst>
              </p:nvPr>
            </p:nvSpPr>
            <p:spPr bwMode="auto">
              <a:xfrm>
                <a:off x="9762" y="4305"/>
                <a:ext cx="602" cy="441"/>
              </a:xfrm>
              <a:custGeom>
                <a:avLst/>
                <a:gdLst>
                  <a:gd name="T0" fmla="*/ 1197133 w 1928813"/>
                  <a:gd name="T1" fmla="*/ 740567 h 1412875"/>
                  <a:gd name="T2" fmla="*/ 1236336 w 1928813"/>
                  <a:gd name="T3" fmla="*/ 765368 h 1412875"/>
                  <a:gd name="T4" fmla="*/ 1216264 w 1928813"/>
                  <a:gd name="T5" fmla="*/ 799272 h 1412875"/>
                  <a:gd name="T6" fmla="*/ 1105552 w 1928813"/>
                  <a:gd name="T7" fmla="*/ 845421 h 1412875"/>
                  <a:gd name="T8" fmla="*/ 876287 w 1928813"/>
                  <a:gd name="T9" fmla="*/ 908521 h 1412875"/>
                  <a:gd name="T10" fmla="*/ 866565 w 1928813"/>
                  <a:gd name="T11" fmla="*/ 925160 h 1412875"/>
                  <a:gd name="T12" fmla="*/ 1011462 w 1928813"/>
                  <a:gd name="T13" fmla="*/ 952158 h 1412875"/>
                  <a:gd name="T14" fmla="*/ 1178629 w 1928813"/>
                  <a:gd name="T15" fmla="*/ 958437 h 1412875"/>
                  <a:gd name="T16" fmla="*/ 1485047 w 1928813"/>
                  <a:gd name="T17" fmla="*/ 829410 h 1412875"/>
                  <a:gd name="T18" fmla="*/ 1666012 w 1928813"/>
                  <a:gd name="T19" fmla="*/ 772274 h 1412875"/>
                  <a:gd name="T20" fmla="*/ 1752261 w 1928813"/>
                  <a:gd name="T21" fmla="*/ 772274 h 1412875"/>
                  <a:gd name="T22" fmla="*/ 1779861 w 1928813"/>
                  <a:gd name="T23" fmla="*/ 801470 h 1412875"/>
                  <a:gd name="T24" fmla="*/ 1544383 w 1928813"/>
                  <a:gd name="T25" fmla="*/ 1003014 h 1412875"/>
                  <a:gd name="T26" fmla="*/ 1794288 w 1928813"/>
                  <a:gd name="T27" fmla="*/ 892196 h 1412875"/>
                  <a:gd name="T28" fmla="*/ 1863287 w 1928813"/>
                  <a:gd name="T29" fmla="*/ 893452 h 1412875"/>
                  <a:gd name="T30" fmla="*/ 1899040 w 1928813"/>
                  <a:gd name="T31" fmla="*/ 917311 h 1412875"/>
                  <a:gd name="T32" fmla="*/ 1900923 w 1928813"/>
                  <a:gd name="T33" fmla="*/ 948391 h 1412875"/>
                  <a:gd name="T34" fmla="*/ 1805265 w 1928813"/>
                  <a:gd name="T35" fmla="*/ 1006154 h 1412875"/>
                  <a:gd name="T36" fmla="*/ 1199328 w 1928813"/>
                  <a:gd name="T37" fmla="*/ 1336412 h 1412875"/>
                  <a:gd name="T38" fmla="*/ 1037181 w 1928813"/>
                  <a:gd name="T39" fmla="*/ 1391036 h 1412875"/>
                  <a:gd name="T40" fmla="*/ 917374 w 1928813"/>
                  <a:gd name="T41" fmla="*/ 1389152 h 1412875"/>
                  <a:gd name="T42" fmla="*/ 440339 w 1928813"/>
                  <a:gd name="T43" fmla="*/ 1286182 h 1412875"/>
                  <a:gd name="T44" fmla="*/ 218915 w 1928813"/>
                  <a:gd name="T45" fmla="*/ 1268916 h 1412875"/>
                  <a:gd name="T46" fmla="*/ 105381 w 1928813"/>
                  <a:gd name="T47" fmla="*/ 970994 h 1412875"/>
                  <a:gd name="T48" fmla="*/ 235538 w 1928813"/>
                  <a:gd name="T49" fmla="*/ 960634 h 1412875"/>
                  <a:gd name="T50" fmla="*/ 328686 w 1928813"/>
                  <a:gd name="T51" fmla="*/ 907580 h 1412875"/>
                  <a:gd name="T52" fmla="*/ 523765 w 1928813"/>
                  <a:gd name="T53" fmla="*/ 801784 h 1412875"/>
                  <a:gd name="T54" fmla="*/ 733585 w 1928813"/>
                  <a:gd name="T55" fmla="*/ 760345 h 1412875"/>
                  <a:gd name="T56" fmla="*/ 1072307 w 1928813"/>
                  <a:gd name="T57" fmla="*/ 731463 h 1412875"/>
                  <a:gd name="T58" fmla="*/ 1427018 w 1928813"/>
                  <a:gd name="T59" fmla="*/ 561219 h 1412875"/>
                  <a:gd name="T60" fmla="*/ 1446437 w 1928813"/>
                  <a:gd name="T61" fmla="*/ 513169 h 1412875"/>
                  <a:gd name="T62" fmla="*/ 1406031 w 1928813"/>
                  <a:gd name="T63" fmla="*/ 477994 h 1412875"/>
                  <a:gd name="T64" fmla="*/ 1289513 w 1928813"/>
                  <a:gd name="T65" fmla="*/ 211360 h 1412875"/>
                  <a:gd name="T66" fmla="*/ 1271659 w 1928813"/>
                  <a:gd name="T67" fmla="*/ 252187 h 1412875"/>
                  <a:gd name="T68" fmla="*/ 1305174 w 1928813"/>
                  <a:gd name="T69" fmla="*/ 283279 h 1412875"/>
                  <a:gd name="T70" fmla="*/ 1387238 w 1928813"/>
                  <a:gd name="T71" fmla="*/ 68778 h 1412875"/>
                  <a:gd name="T72" fmla="*/ 1491541 w 1928813"/>
                  <a:gd name="T73" fmla="*/ 90763 h 1412875"/>
                  <a:gd name="T74" fmla="*/ 1568907 w 1928813"/>
                  <a:gd name="T75" fmla="*/ 152004 h 1412875"/>
                  <a:gd name="T76" fmla="*/ 1602422 w 1928813"/>
                  <a:gd name="T77" fmla="*/ 256270 h 1412875"/>
                  <a:gd name="T78" fmla="*/ 1422320 w 1928813"/>
                  <a:gd name="T79" fmla="*/ 223608 h 1412875"/>
                  <a:gd name="T80" fmla="*/ 1396635 w 1928813"/>
                  <a:gd name="T81" fmla="*/ 305577 h 1412875"/>
                  <a:gd name="T82" fmla="*/ 1543223 w 1928813"/>
                  <a:gd name="T83" fmla="*/ 358025 h 1412875"/>
                  <a:gd name="T84" fmla="*/ 1609313 w 1928813"/>
                  <a:gd name="T85" fmla="*/ 423662 h 1412875"/>
                  <a:gd name="T86" fmla="*/ 1625914 w 1928813"/>
                  <a:gd name="T87" fmla="*/ 504374 h 1412875"/>
                  <a:gd name="T88" fmla="*/ 1608686 w 1928813"/>
                  <a:gd name="T89" fmla="*/ 592310 h 1412875"/>
                  <a:gd name="T90" fmla="*/ 1544476 w 1928813"/>
                  <a:gd name="T91" fmla="*/ 667998 h 1412875"/>
                  <a:gd name="T92" fmla="*/ 1424198 w 1928813"/>
                  <a:gd name="T93" fmla="*/ 709453 h 1412875"/>
                  <a:gd name="T94" fmla="*/ 1268840 w 1928813"/>
                  <a:gd name="T95" fmla="*/ 707568 h 1412875"/>
                  <a:gd name="T96" fmla="*/ 1154201 w 1928813"/>
                  <a:gd name="T97" fmla="*/ 659204 h 1412875"/>
                  <a:gd name="T98" fmla="*/ 1093123 w 1928813"/>
                  <a:gd name="T99" fmla="*/ 574723 h 1412875"/>
                  <a:gd name="T100" fmla="*/ 1260697 w 1928813"/>
                  <a:gd name="T101" fmla="*/ 498722 h 1412875"/>
                  <a:gd name="T102" fmla="*/ 1278237 w 1928813"/>
                  <a:gd name="T103" fmla="*/ 553368 h 1412875"/>
                  <a:gd name="T104" fmla="*/ 1315198 w 1928813"/>
                  <a:gd name="T105" fmla="*/ 574095 h 1412875"/>
                  <a:gd name="T106" fmla="*/ 1240337 w 1928813"/>
                  <a:gd name="T107" fmla="*/ 427431 h 1412875"/>
                  <a:gd name="T108" fmla="*/ 1149190 w 1928813"/>
                  <a:gd name="T109" fmla="*/ 380950 h 1412875"/>
                  <a:gd name="T110" fmla="*/ 1109723 w 1928813"/>
                  <a:gd name="T111" fmla="*/ 325676 h 1412875"/>
                  <a:gd name="T112" fmla="*/ 1104086 w 1928813"/>
                  <a:gd name="T113" fmla="*/ 232402 h 1412875"/>
                  <a:gd name="T114" fmla="*/ 1152948 w 1928813"/>
                  <a:gd name="T115" fmla="*/ 136615 h 1412875"/>
                  <a:gd name="T116" fmla="*/ 1240337 w 1928813"/>
                  <a:gd name="T117" fmla="*/ 83540 h 1412875"/>
                  <a:gd name="T118" fmla="*/ 1331798 w 1928813"/>
                  <a:gd name="T119" fmla="*/ 0 h 1412875"/>
                  <a:gd name="T120" fmla="*/ 0 60000 65536"/>
                  <a:gd name="T121" fmla="*/ 0 60000 65536"/>
                  <a:gd name="T122" fmla="*/ 0 60000 65536"/>
                  <a:gd name="T123" fmla="*/ 0 60000 65536"/>
                  <a:gd name="T124" fmla="*/ 0 60000 65536"/>
                  <a:gd name="T125" fmla="*/ 0 60000 6553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</a:gdLst>
                <a:ahLst/>
                <a:cxnLst>
                  <a:cxn ang="T120">
                    <a:pos x="T0" y="T1"/>
                  </a:cxn>
                  <a:cxn ang="T121">
                    <a:pos x="T2" y="T3"/>
                  </a:cxn>
                  <a:cxn ang="T122">
                    <a:pos x="T4" y="T5"/>
                  </a:cxn>
                  <a:cxn ang="T123">
                    <a:pos x="T6" y="T7"/>
                  </a:cxn>
                  <a:cxn ang="T124">
                    <a:pos x="T8" y="T9"/>
                  </a:cxn>
                  <a:cxn ang="T125">
                    <a:pos x="T10" y="T11"/>
                  </a:cxn>
                  <a:cxn ang="T126">
                    <a:pos x="T12" y="T13"/>
                  </a:cxn>
                  <a:cxn ang="T127">
                    <a:pos x="T14" y="T15"/>
                  </a:cxn>
                  <a:cxn ang="T128">
                    <a:pos x="T16" y="T17"/>
                  </a:cxn>
                  <a:cxn ang="T129">
                    <a:pos x="T18" y="T19"/>
                  </a:cxn>
                  <a:cxn ang="T130">
                    <a:pos x="T20" y="T21"/>
                  </a:cxn>
                  <a:cxn ang="T131">
                    <a:pos x="T22" y="T23"/>
                  </a:cxn>
                  <a:cxn ang="T132">
                    <a:pos x="T24" y="T25"/>
                  </a:cxn>
                  <a:cxn ang="T133">
                    <a:pos x="T26" y="T27"/>
                  </a:cxn>
                  <a:cxn ang="T134">
                    <a:pos x="T28" y="T29"/>
                  </a:cxn>
                  <a:cxn ang="T135">
                    <a:pos x="T30" y="T31"/>
                  </a:cxn>
                  <a:cxn ang="T136">
                    <a:pos x="T32" y="T33"/>
                  </a:cxn>
                  <a:cxn ang="T137">
                    <a:pos x="T34" y="T35"/>
                  </a:cxn>
                  <a:cxn ang="T138">
                    <a:pos x="T36" y="T37"/>
                  </a:cxn>
                  <a:cxn ang="T139">
                    <a:pos x="T38" y="T39"/>
                  </a:cxn>
                  <a:cxn ang="T140">
                    <a:pos x="T40" y="T41"/>
                  </a:cxn>
                  <a:cxn ang="T141">
                    <a:pos x="T42" y="T43"/>
                  </a:cxn>
                  <a:cxn ang="T142">
                    <a:pos x="T44" y="T45"/>
                  </a:cxn>
                  <a:cxn ang="T143">
                    <a:pos x="T46" y="T47"/>
                  </a:cxn>
                  <a:cxn ang="T144">
                    <a:pos x="T48" y="T49"/>
                  </a:cxn>
                  <a:cxn ang="T145">
                    <a:pos x="T50" y="T51"/>
                  </a:cxn>
                  <a:cxn ang="T146">
                    <a:pos x="T52" y="T53"/>
                  </a:cxn>
                  <a:cxn ang="T147">
                    <a:pos x="T54" y="T55"/>
                  </a:cxn>
                  <a:cxn ang="T148">
                    <a:pos x="T56" y="T57"/>
                  </a:cxn>
                  <a:cxn ang="T149">
                    <a:pos x="T58" y="T59"/>
                  </a:cxn>
                  <a:cxn ang="T150">
                    <a:pos x="T60" y="T61"/>
                  </a:cxn>
                  <a:cxn ang="T151">
                    <a:pos x="T62" y="T63"/>
                  </a:cxn>
                  <a:cxn ang="T152">
                    <a:pos x="T64" y="T65"/>
                  </a:cxn>
                  <a:cxn ang="T153">
                    <a:pos x="T66" y="T67"/>
                  </a:cxn>
                  <a:cxn ang="T154">
                    <a:pos x="T68" y="T69"/>
                  </a:cxn>
                  <a:cxn ang="T155">
                    <a:pos x="T70" y="T71"/>
                  </a:cxn>
                  <a:cxn ang="T156">
                    <a:pos x="T72" y="T73"/>
                  </a:cxn>
                  <a:cxn ang="T157">
                    <a:pos x="T74" y="T75"/>
                  </a:cxn>
                  <a:cxn ang="T158">
                    <a:pos x="T76" y="T77"/>
                  </a:cxn>
                  <a:cxn ang="T159">
                    <a:pos x="T78" y="T79"/>
                  </a:cxn>
                  <a:cxn ang="T160">
                    <a:pos x="T80" y="T81"/>
                  </a:cxn>
                  <a:cxn ang="T161">
                    <a:pos x="T82" y="T83"/>
                  </a:cxn>
                  <a:cxn ang="T162">
                    <a:pos x="T84" y="T85"/>
                  </a:cxn>
                  <a:cxn ang="T163">
                    <a:pos x="T86" y="T87"/>
                  </a:cxn>
                  <a:cxn ang="T164">
                    <a:pos x="T88" y="T89"/>
                  </a:cxn>
                  <a:cxn ang="T165">
                    <a:pos x="T90" y="T91"/>
                  </a:cxn>
                  <a:cxn ang="T166">
                    <a:pos x="T92" y="T93"/>
                  </a:cxn>
                  <a:cxn ang="T167">
                    <a:pos x="T94" y="T95"/>
                  </a:cxn>
                  <a:cxn ang="T168">
                    <a:pos x="T96" y="T97"/>
                  </a:cxn>
                  <a:cxn ang="T169">
                    <a:pos x="T98" y="T99"/>
                  </a:cxn>
                  <a:cxn ang="T170">
                    <a:pos x="T100" y="T101"/>
                  </a:cxn>
                  <a:cxn ang="T171">
                    <a:pos x="T102" y="T103"/>
                  </a:cxn>
                  <a:cxn ang="T172">
                    <a:pos x="T104" y="T105"/>
                  </a:cxn>
                  <a:cxn ang="T173">
                    <a:pos x="T106" y="T107"/>
                  </a:cxn>
                  <a:cxn ang="T174">
                    <a:pos x="T108" y="T109"/>
                  </a:cxn>
                  <a:cxn ang="T175">
                    <a:pos x="T110" y="T111"/>
                  </a:cxn>
                  <a:cxn ang="T176">
                    <a:pos x="T112" y="T113"/>
                  </a:cxn>
                  <a:cxn ang="T177">
                    <a:pos x="T114" y="T115"/>
                  </a:cxn>
                  <a:cxn ang="T178">
                    <a:pos x="T116" y="T117"/>
                  </a:cxn>
                  <a:cxn ang="T179">
                    <a:pos x="T118" y="T119"/>
                  </a:cxn>
                </a:cxnLst>
                <a:rect l="0" t="0" r="r" b="b"/>
                <a:pathLst>
                  <a:path w="1928813" h="1412875">
                    <a:moveTo>
                      <a:pt x="1085711" y="739775"/>
                    </a:moveTo>
                    <a:lnTo>
                      <a:pt x="1111116" y="739775"/>
                    </a:lnTo>
                    <a:lnTo>
                      <a:pt x="1134932" y="740093"/>
                    </a:lnTo>
                    <a:lnTo>
                      <a:pt x="1157161" y="741363"/>
                    </a:lnTo>
                    <a:lnTo>
                      <a:pt x="1167640" y="741998"/>
                    </a:lnTo>
                    <a:lnTo>
                      <a:pt x="1177484" y="742950"/>
                    </a:lnTo>
                    <a:lnTo>
                      <a:pt x="1187011" y="744220"/>
                    </a:lnTo>
                    <a:lnTo>
                      <a:pt x="1195902" y="745808"/>
                    </a:lnTo>
                    <a:lnTo>
                      <a:pt x="1204159" y="747078"/>
                    </a:lnTo>
                    <a:lnTo>
                      <a:pt x="1212097" y="748983"/>
                    </a:lnTo>
                    <a:lnTo>
                      <a:pt x="1219401" y="750570"/>
                    </a:lnTo>
                    <a:lnTo>
                      <a:pt x="1225752" y="753110"/>
                    </a:lnTo>
                    <a:lnTo>
                      <a:pt x="1231786" y="755333"/>
                    </a:lnTo>
                    <a:lnTo>
                      <a:pt x="1236549" y="757555"/>
                    </a:lnTo>
                    <a:lnTo>
                      <a:pt x="1241312" y="760730"/>
                    </a:lnTo>
                    <a:lnTo>
                      <a:pt x="1245123" y="763588"/>
                    </a:lnTo>
                    <a:lnTo>
                      <a:pt x="1247981" y="767080"/>
                    </a:lnTo>
                    <a:lnTo>
                      <a:pt x="1249251" y="768668"/>
                    </a:lnTo>
                    <a:lnTo>
                      <a:pt x="1250204" y="770255"/>
                    </a:lnTo>
                    <a:lnTo>
                      <a:pt x="1251791" y="774065"/>
                    </a:lnTo>
                    <a:lnTo>
                      <a:pt x="1252427" y="777558"/>
                    </a:lnTo>
                    <a:lnTo>
                      <a:pt x="1252427" y="781050"/>
                    </a:lnTo>
                    <a:lnTo>
                      <a:pt x="1252109" y="784860"/>
                    </a:lnTo>
                    <a:lnTo>
                      <a:pt x="1250839" y="788035"/>
                    </a:lnTo>
                    <a:lnTo>
                      <a:pt x="1248933" y="791845"/>
                    </a:lnTo>
                    <a:lnTo>
                      <a:pt x="1246393" y="795020"/>
                    </a:lnTo>
                    <a:lnTo>
                      <a:pt x="1243217" y="798513"/>
                    </a:lnTo>
                    <a:lnTo>
                      <a:pt x="1240042" y="801688"/>
                    </a:lnTo>
                    <a:lnTo>
                      <a:pt x="1235914" y="805180"/>
                    </a:lnTo>
                    <a:lnTo>
                      <a:pt x="1231468" y="808355"/>
                    </a:lnTo>
                    <a:lnTo>
                      <a:pt x="1226387" y="811848"/>
                    </a:lnTo>
                    <a:lnTo>
                      <a:pt x="1220989" y="815023"/>
                    </a:lnTo>
                    <a:lnTo>
                      <a:pt x="1214955" y="818515"/>
                    </a:lnTo>
                    <a:lnTo>
                      <a:pt x="1208922" y="821373"/>
                    </a:lnTo>
                    <a:lnTo>
                      <a:pt x="1202253" y="824865"/>
                    </a:lnTo>
                    <a:lnTo>
                      <a:pt x="1187963" y="831215"/>
                    </a:lnTo>
                    <a:lnTo>
                      <a:pt x="1172086" y="837248"/>
                    </a:lnTo>
                    <a:lnTo>
                      <a:pt x="1155255" y="843280"/>
                    </a:lnTo>
                    <a:lnTo>
                      <a:pt x="1137790" y="849313"/>
                    </a:lnTo>
                    <a:lnTo>
                      <a:pt x="1119372" y="855028"/>
                    </a:lnTo>
                    <a:lnTo>
                      <a:pt x="1100319" y="860425"/>
                    </a:lnTo>
                    <a:lnTo>
                      <a:pt x="1080948" y="865823"/>
                    </a:lnTo>
                    <a:lnTo>
                      <a:pt x="1061577" y="871220"/>
                    </a:lnTo>
                    <a:lnTo>
                      <a:pt x="1022836" y="881380"/>
                    </a:lnTo>
                    <a:lnTo>
                      <a:pt x="985683" y="890905"/>
                    </a:lnTo>
                    <a:lnTo>
                      <a:pt x="951387" y="900113"/>
                    </a:lnTo>
                    <a:lnTo>
                      <a:pt x="921219" y="908050"/>
                    </a:lnTo>
                    <a:lnTo>
                      <a:pt x="908200" y="911860"/>
                    </a:lnTo>
                    <a:lnTo>
                      <a:pt x="897085" y="915670"/>
                    </a:lnTo>
                    <a:lnTo>
                      <a:pt x="887241" y="918845"/>
                    </a:lnTo>
                    <a:lnTo>
                      <a:pt x="879938" y="922338"/>
                    </a:lnTo>
                    <a:lnTo>
                      <a:pt x="876762" y="923925"/>
                    </a:lnTo>
                    <a:lnTo>
                      <a:pt x="874539" y="925195"/>
                    </a:lnTo>
                    <a:lnTo>
                      <a:pt x="872634" y="927100"/>
                    </a:lnTo>
                    <a:lnTo>
                      <a:pt x="871681" y="928370"/>
                    </a:lnTo>
                    <a:lnTo>
                      <a:pt x="871046" y="929640"/>
                    </a:lnTo>
                    <a:lnTo>
                      <a:pt x="871046" y="930910"/>
                    </a:lnTo>
                    <a:lnTo>
                      <a:pt x="871681" y="932498"/>
                    </a:lnTo>
                    <a:lnTo>
                      <a:pt x="873269" y="933450"/>
                    </a:lnTo>
                    <a:lnTo>
                      <a:pt x="877397" y="935673"/>
                    </a:lnTo>
                    <a:lnTo>
                      <a:pt x="882160" y="937895"/>
                    </a:lnTo>
                    <a:lnTo>
                      <a:pt x="888511" y="940435"/>
                    </a:lnTo>
                    <a:lnTo>
                      <a:pt x="895498" y="942658"/>
                    </a:lnTo>
                    <a:lnTo>
                      <a:pt x="903436" y="944563"/>
                    </a:lnTo>
                    <a:lnTo>
                      <a:pt x="912010" y="946785"/>
                    </a:lnTo>
                    <a:lnTo>
                      <a:pt x="931063" y="950278"/>
                    </a:lnTo>
                    <a:lnTo>
                      <a:pt x="952339" y="954088"/>
                    </a:lnTo>
                    <a:lnTo>
                      <a:pt x="975521" y="957263"/>
                    </a:lnTo>
                    <a:lnTo>
                      <a:pt x="999655" y="960438"/>
                    </a:lnTo>
                    <a:lnTo>
                      <a:pt x="1024106" y="962978"/>
                    </a:lnTo>
                    <a:lnTo>
                      <a:pt x="1048875" y="965518"/>
                    </a:lnTo>
                    <a:lnTo>
                      <a:pt x="1073009" y="967423"/>
                    </a:lnTo>
                    <a:lnTo>
                      <a:pt x="1096191" y="969328"/>
                    </a:lnTo>
                    <a:lnTo>
                      <a:pt x="1117467" y="970915"/>
                    </a:lnTo>
                    <a:lnTo>
                      <a:pt x="1153033" y="972820"/>
                    </a:lnTo>
                    <a:lnTo>
                      <a:pt x="1166052" y="973138"/>
                    </a:lnTo>
                    <a:lnTo>
                      <a:pt x="1175579" y="973455"/>
                    </a:lnTo>
                    <a:lnTo>
                      <a:pt x="1180025" y="972820"/>
                    </a:lnTo>
                    <a:lnTo>
                      <a:pt x="1185741" y="971550"/>
                    </a:lnTo>
                    <a:lnTo>
                      <a:pt x="1193362" y="969328"/>
                    </a:lnTo>
                    <a:lnTo>
                      <a:pt x="1202253" y="966470"/>
                    </a:lnTo>
                    <a:lnTo>
                      <a:pt x="1212415" y="962343"/>
                    </a:lnTo>
                    <a:lnTo>
                      <a:pt x="1223529" y="958215"/>
                    </a:lnTo>
                    <a:lnTo>
                      <a:pt x="1249569" y="947420"/>
                    </a:lnTo>
                    <a:lnTo>
                      <a:pt x="1279736" y="934403"/>
                    </a:lnTo>
                    <a:lnTo>
                      <a:pt x="1312761" y="920115"/>
                    </a:lnTo>
                    <a:lnTo>
                      <a:pt x="1386434" y="888048"/>
                    </a:lnTo>
                    <a:lnTo>
                      <a:pt x="1425175" y="871220"/>
                    </a:lnTo>
                    <a:lnTo>
                      <a:pt x="1464551" y="854393"/>
                    </a:lnTo>
                    <a:lnTo>
                      <a:pt x="1503610" y="838835"/>
                    </a:lnTo>
                    <a:lnTo>
                      <a:pt x="1542034" y="823913"/>
                    </a:lnTo>
                    <a:lnTo>
                      <a:pt x="1560770" y="816928"/>
                    </a:lnTo>
                    <a:lnTo>
                      <a:pt x="1578553" y="810578"/>
                    </a:lnTo>
                    <a:lnTo>
                      <a:pt x="1596336" y="804545"/>
                    </a:lnTo>
                    <a:lnTo>
                      <a:pt x="1613483" y="798830"/>
                    </a:lnTo>
                    <a:lnTo>
                      <a:pt x="1629679" y="793750"/>
                    </a:lnTo>
                    <a:lnTo>
                      <a:pt x="1645556" y="789623"/>
                    </a:lnTo>
                    <a:lnTo>
                      <a:pt x="1660164" y="786130"/>
                    </a:lnTo>
                    <a:lnTo>
                      <a:pt x="1673819" y="783273"/>
                    </a:lnTo>
                    <a:lnTo>
                      <a:pt x="1686838" y="781050"/>
                    </a:lnTo>
                    <a:lnTo>
                      <a:pt x="1698905" y="779463"/>
                    </a:lnTo>
                    <a:lnTo>
                      <a:pt x="1710019" y="778193"/>
                    </a:lnTo>
                    <a:lnTo>
                      <a:pt x="1720499" y="776923"/>
                    </a:lnTo>
                    <a:lnTo>
                      <a:pt x="1730343" y="776605"/>
                    </a:lnTo>
                    <a:lnTo>
                      <a:pt x="1739234" y="776288"/>
                    </a:lnTo>
                    <a:lnTo>
                      <a:pt x="1747808" y="776605"/>
                    </a:lnTo>
                    <a:lnTo>
                      <a:pt x="1755112" y="777558"/>
                    </a:lnTo>
                    <a:lnTo>
                      <a:pt x="1762098" y="778193"/>
                    </a:lnTo>
                    <a:lnTo>
                      <a:pt x="1768449" y="779463"/>
                    </a:lnTo>
                    <a:lnTo>
                      <a:pt x="1774165" y="781050"/>
                    </a:lnTo>
                    <a:lnTo>
                      <a:pt x="1779563" y="782638"/>
                    </a:lnTo>
                    <a:lnTo>
                      <a:pt x="1783692" y="785178"/>
                    </a:lnTo>
                    <a:lnTo>
                      <a:pt x="1787820" y="787400"/>
                    </a:lnTo>
                    <a:lnTo>
                      <a:pt x="1791313" y="789940"/>
                    </a:lnTo>
                    <a:lnTo>
                      <a:pt x="1794488" y="792798"/>
                    </a:lnTo>
                    <a:lnTo>
                      <a:pt x="1796711" y="795973"/>
                    </a:lnTo>
                    <a:lnTo>
                      <a:pt x="1798934" y="799465"/>
                    </a:lnTo>
                    <a:lnTo>
                      <a:pt x="1800522" y="802640"/>
                    </a:lnTo>
                    <a:lnTo>
                      <a:pt x="1801475" y="806450"/>
                    </a:lnTo>
                    <a:lnTo>
                      <a:pt x="1802110" y="810578"/>
                    </a:lnTo>
                    <a:lnTo>
                      <a:pt x="1802427" y="814388"/>
                    </a:lnTo>
                    <a:lnTo>
                      <a:pt x="1802427" y="818833"/>
                    </a:lnTo>
                    <a:lnTo>
                      <a:pt x="1802110" y="822960"/>
                    </a:lnTo>
                    <a:lnTo>
                      <a:pt x="1801475" y="827405"/>
                    </a:lnTo>
                    <a:lnTo>
                      <a:pt x="1800522" y="831850"/>
                    </a:lnTo>
                    <a:lnTo>
                      <a:pt x="1799252" y="836613"/>
                    </a:lnTo>
                    <a:lnTo>
                      <a:pt x="1797664" y="841058"/>
                    </a:lnTo>
                    <a:lnTo>
                      <a:pt x="1793853" y="850583"/>
                    </a:lnTo>
                    <a:lnTo>
                      <a:pt x="1792177" y="854173"/>
                    </a:lnTo>
                    <a:lnTo>
                      <a:pt x="1563688" y="1014412"/>
                    </a:lnTo>
                    <a:lnTo>
                      <a:pt x="1716974" y="935228"/>
                    </a:lnTo>
                    <a:lnTo>
                      <a:pt x="1725262" y="931228"/>
                    </a:lnTo>
                    <a:lnTo>
                      <a:pt x="1739869" y="924878"/>
                    </a:lnTo>
                    <a:lnTo>
                      <a:pt x="1749078" y="921703"/>
                    </a:lnTo>
                    <a:lnTo>
                      <a:pt x="1758923" y="917893"/>
                    </a:lnTo>
                    <a:lnTo>
                      <a:pt x="1769402" y="914718"/>
                    </a:lnTo>
                    <a:lnTo>
                      <a:pt x="1780834" y="910908"/>
                    </a:lnTo>
                    <a:lnTo>
                      <a:pt x="1792583" y="907733"/>
                    </a:lnTo>
                    <a:lnTo>
                      <a:pt x="1804650" y="904875"/>
                    </a:lnTo>
                    <a:lnTo>
                      <a:pt x="1816717" y="902335"/>
                    </a:lnTo>
                    <a:lnTo>
                      <a:pt x="1829101" y="900748"/>
                    </a:lnTo>
                    <a:lnTo>
                      <a:pt x="1841486" y="899160"/>
                    </a:lnTo>
                    <a:lnTo>
                      <a:pt x="1847520" y="898843"/>
                    </a:lnTo>
                    <a:lnTo>
                      <a:pt x="1853553" y="898843"/>
                    </a:lnTo>
                    <a:lnTo>
                      <a:pt x="1859587" y="898843"/>
                    </a:lnTo>
                    <a:lnTo>
                      <a:pt x="1865303" y="899160"/>
                    </a:lnTo>
                    <a:lnTo>
                      <a:pt x="1871019" y="900113"/>
                    </a:lnTo>
                    <a:lnTo>
                      <a:pt x="1876417" y="901065"/>
                    </a:lnTo>
                    <a:lnTo>
                      <a:pt x="1881498" y="902335"/>
                    </a:lnTo>
                    <a:lnTo>
                      <a:pt x="1886579" y="903605"/>
                    </a:lnTo>
                    <a:lnTo>
                      <a:pt x="1891342" y="905193"/>
                    </a:lnTo>
                    <a:lnTo>
                      <a:pt x="1896105" y="907415"/>
                    </a:lnTo>
                    <a:lnTo>
                      <a:pt x="1900233" y="909320"/>
                    </a:lnTo>
                    <a:lnTo>
                      <a:pt x="1904361" y="911543"/>
                    </a:lnTo>
                    <a:lnTo>
                      <a:pt x="1908172" y="914083"/>
                    </a:lnTo>
                    <a:lnTo>
                      <a:pt x="1911665" y="916305"/>
                    </a:lnTo>
                    <a:lnTo>
                      <a:pt x="1915158" y="918845"/>
                    </a:lnTo>
                    <a:lnTo>
                      <a:pt x="1917699" y="922020"/>
                    </a:lnTo>
                    <a:lnTo>
                      <a:pt x="1920239" y="924560"/>
                    </a:lnTo>
                    <a:lnTo>
                      <a:pt x="1922779" y="927735"/>
                    </a:lnTo>
                    <a:lnTo>
                      <a:pt x="1924685" y="930593"/>
                    </a:lnTo>
                    <a:lnTo>
                      <a:pt x="1925955" y="934085"/>
                    </a:lnTo>
                    <a:lnTo>
                      <a:pt x="1927543" y="936943"/>
                    </a:lnTo>
                    <a:lnTo>
                      <a:pt x="1928495" y="940435"/>
                    </a:lnTo>
                    <a:lnTo>
                      <a:pt x="1928813" y="943293"/>
                    </a:lnTo>
                    <a:lnTo>
                      <a:pt x="1928813" y="946785"/>
                    </a:lnTo>
                    <a:lnTo>
                      <a:pt x="1928495" y="949643"/>
                    </a:lnTo>
                    <a:lnTo>
                      <a:pt x="1927860" y="953135"/>
                    </a:lnTo>
                    <a:lnTo>
                      <a:pt x="1926273" y="955993"/>
                    </a:lnTo>
                    <a:lnTo>
                      <a:pt x="1924685" y="959168"/>
                    </a:lnTo>
                    <a:lnTo>
                      <a:pt x="1922779" y="962025"/>
                    </a:lnTo>
                    <a:lnTo>
                      <a:pt x="1919921" y="965200"/>
                    </a:lnTo>
                    <a:lnTo>
                      <a:pt x="1917064" y="968058"/>
                    </a:lnTo>
                    <a:lnTo>
                      <a:pt x="1913571" y="970915"/>
                    </a:lnTo>
                    <a:lnTo>
                      <a:pt x="1909760" y="973455"/>
                    </a:lnTo>
                    <a:lnTo>
                      <a:pt x="1904997" y="975678"/>
                    </a:lnTo>
                    <a:lnTo>
                      <a:pt x="1885308" y="986155"/>
                    </a:lnTo>
                    <a:lnTo>
                      <a:pt x="1865303" y="996950"/>
                    </a:lnTo>
                    <a:lnTo>
                      <a:pt x="1845932" y="1007428"/>
                    </a:lnTo>
                    <a:lnTo>
                      <a:pt x="1827831" y="1017588"/>
                    </a:lnTo>
                    <a:lnTo>
                      <a:pt x="1800204" y="1033463"/>
                    </a:lnTo>
                    <a:lnTo>
                      <a:pt x="1789407" y="1039813"/>
                    </a:lnTo>
                    <a:lnTo>
                      <a:pt x="1853553" y="1001395"/>
                    </a:lnTo>
                    <a:lnTo>
                      <a:pt x="1352773" y="1283970"/>
                    </a:lnTo>
                    <a:lnTo>
                      <a:pt x="1342294" y="1289685"/>
                    </a:lnTo>
                    <a:lnTo>
                      <a:pt x="1312444" y="1304925"/>
                    </a:lnTo>
                    <a:lnTo>
                      <a:pt x="1291803" y="1315403"/>
                    </a:lnTo>
                    <a:lnTo>
                      <a:pt x="1268304" y="1326833"/>
                    </a:lnTo>
                    <a:lnTo>
                      <a:pt x="1242265" y="1338898"/>
                    </a:lnTo>
                    <a:lnTo>
                      <a:pt x="1214320" y="1351598"/>
                    </a:lnTo>
                    <a:lnTo>
                      <a:pt x="1184788" y="1363980"/>
                    </a:lnTo>
                    <a:lnTo>
                      <a:pt x="1169863" y="1370013"/>
                    </a:lnTo>
                    <a:lnTo>
                      <a:pt x="1154620" y="1375410"/>
                    </a:lnTo>
                    <a:lnTo>
                      <a:pt x="1139378" y="1381125"/>
                    </a:lnTo>
                    <a:lnTo>
                      <a:pt x="1124135" y="1386523"/>
                    </a:lnTo>
                    <a:lnTo>
                      <a:pt x="1109210" y="1391603"/>
                    </a:lnTo>
                    <a:lnTo>
                      <a:pt x="1093968" y="1396048"/>
                    </a:lnTo>
                    <a:lnTo>
                      <a:pt x="1079043" y="1400175"/>
                    </a:lnTo>
                    <a:lnTo>
                      <a:pt x="1064753" y="1403985"/>
                    </a:lnTo>
                    <a:lnTo>
                      <a:pt x="1050146" y="1406843"/>
                    </a:lnTo>
                    <a:lnTo>
                      <a:pt x="1036491" y="1409700"/>
                    </a:lnTo>
                    <a:lnTo>
                      <a:pt x="1023154" y="1411288"/>
                    </a:lnTo>
                    <a:lnTo>
                      <a:pt x="1010452" y="1412558"/>
                    </a:lnTo>
                    <a:lnTo>
                      <a:pt x="998385" y="1412875"/>
                    </a:lnTo>
                    <a:lnTo>
                      <a:pt x="992669" y="1412875"/>
                    </a:lnTo>
                    <a:lnTo>
                      <a:pt x="987270" y="1412558"/>
                    </a:lnTo>
                    <a:lnTo>
                      <a:pt x="975203" y="1411605"/>
                    </a:lnTo>
                    <a:lnTo>
                      <a:pt x="961549" y="1410018"/>
                    </a:lnTo>
                    <a:lnTo>
                      <a:pt x="945671" y="1407478"/>
                    </a:lnTo>
                    <a:lnTo>
                      <a:pt x="928841" y="1404938"/>
                    </a:lnTo>
                    <a:lnTo>
                      <a:pt x="910105" y="1401445"/>
                    </a:lnTo>
                    <a:lnTo>
                      <a:pt x="890417" y="1397635"/>
                    </a:lnTo>
                    <a:lnTo>
                      <a:pt x="846912" y="1388745"/>
                    </a:lnTo>
                    <a:lnTo>
                      <a:pt x="799914" y="1378903"/>
                    </a:lnTo>
                    <a:lnTo>
                      <a:pt x="749741" y="1367473"/>
                    </a:lnTo>
                    <a:lnTo>
                      <a:pt x="645266" y="1344295"/>
                    </a:lnTo>
                    <a:lnTo>
                      <a:pt x="592235" y="1332548"/>
                    </a:lnTo>
                    <a:lnTo>
                      <a:pt x="540792" y="1320800"/>
                    </a:lnTo>
                    <a:lnTo>
                      <a:pt x="491889" y="1310323"/>
                    </a:lnTo>
                    <a:lnTo>
                      <a:pt x="445843" y="1300798"/>
                    </a:lnTo>
                    <a:lnTo>
                      <a:pt x="403927" y="1293178"/>
                    </a:lnTo>
                    <a:lnTo>
                      <a:pt x="384873" y="1289685"/>
                    </a:lnTo>
                    <a:lnTo>
                      <a:pt x="367408" y="1286828"/>
                    </a:lnTo>
                    <a:lnTo>
                      <a:pt x="351530" y="1284605"/>
                    </a:lnTo>
                    <a:lnTo>
                      <a:pt x="337241" y="1283018"/>
                    </a:lnTo>
                    <a:lnTo>
                      <a:pt x="324539" y="1282065"/>
                    </a:lnTo>
                    <a:lnTo>
                      <a:pt x="313742" y="1281430"/>
                    </a:lnTo>
                    <a:lnTo>
                      <a:pt x="293418" y="1281748"/>
                    </a:lnTo>
                    <a:lnTo>
                      <a:pt x="270872" y="1282065"/>
                    </a:lnTo>
                    <a:lnTo>
                      <a:pt x="221652" y="1283335"/>
                    </a:lnTo>
                    <a:lnTo>
                      <a:pt x="169573" y="1284923"/>
                    </a:lnTo>
                    <a:lnTo>
                      <a:pt x="118447" y="1287463"/>
                    </a:lnTo>
                    <a:lnTo>
                      <a:pt x="34613" y="1290955"/>
                    </a:lnTo>
                    <a:lnTo>
                      <a:pt x="0" y="1293178"/>
                    </a:lnTo>
                    <a:lnTo>
                      <a:pt x="17783" y="975678"/>
                    </a:lnTo>
                    <a:lnTo>
                      <a:pt x="26992" y="976630"/>
                    </a:lnTo>
                    <a:lnTo>
                      <a:pt x="50808" y="979170"/>
                    </a:lnTo>
                    <a:lnTo>
                      <a:pt x="67321" y="980123"/>
                    </a:lnTo>
                    <a:lnTo>
                      <a:pt x="86057" y="981075"/>
                    </a:lnTo>
                    <a:lnTo>
                      <a:pt x="106698" y="982028"/>
                    </a:lnTo>
                    <a:lnTo>
                      <a:pt x="128291" y="982028"/>
                    </a:lnTo>
                    <a:lnTo>
                      <a:pt x="151155" y="981710"/>
                    </a:lnTo>
                    <a:lnTo>
                      <a:pt x="162587" y="981393"/>
                    </a:lnTo>
                    <a:lnTo>
                      <a:pt x="173701" y="980758"/>
                    </a:lnTo>
                    <a:lnTo>
                      <a:pt x="185133" y="980123"/>
                    </a:lnTo>
                    <a:lnTo>
                      <a:pt x="196247" y="978853"/>
                    </a:lnTo>
                    <a:lnTo>
                      <a:pt x="207362" y="977583"/>
                    </a:lnTo>
                    <a:lnTo>
                      <a:pt x="218158" y="975678"/>
                    </a:lnTo>
                    <a:lnTo>
                      <a:pt x="228638" y="973773"/>
                    </a:lnTo>
                    <a:lnTo>
                      <a:pt x="238482" y="971550"/>
                    </a:lnTo>
                    <a:lnTo>
                      <a:pt x="248326" y="969010"/>
                    </a:lnTo>
                    <a:lnTo>
                      <a:pt x="257217" y="966153"/>
                    </a:lnTo>
                    <a:lnTo>
                      <a:pt x="265791" y="962660"/>
                    </a:lnTo>
                    <a:lnTo>
                      <a:pt x="273730" y="958850"/>
                    </a:lnTo>
                    <a:lnTo>
                      <a:pt x="281034" y="954723"/>
                    </a:lnTo>
                    <a:lnTo>
                      <a:pt x="284209" y="952500"/>
                    </a:lnTo>
                    <a:lnTo>
                      <a:pt x="287385" y="949960"/>
                    </a:lnTo>
                    <a:lnTo>
                      <a:pt x="300405" y="940118"/>
                    </a:lnTo>
                    <a:lnTo>
                      <a:pt x="315647" y="929323"/>
                    </a:lnTo>
                    <a:lnTo>
                      <a:pt x="332795" y="917893"/>
                    </a:lnTo>
                    <a:lnTo>
                      <a:pt x="351530" y="906463"/>
                    </a:lnTo>
                    <a:lnTo>
                      <a:pt x="370901" y="894398"/>
                    </a:lnTo>
                    <a:lnTo>
                      <a:pt x="391225" y="882333"/>
                    </a:lnTo>
                    <a:lnTo>
                      <a:pt x="412183" y="870268"/>
                    </a:lnTo>
                    <a:lnTo>
                      <a:pt x="433459" y="858520"/>
                    </a:lnTo>
                    <a:lnTo>
                      <a:pt x="454417" y="847408"/>
                    </a:lnTo>
                    <a:lnTo>
                      <a:pt x="474741" y="836930"/>
                    </a:lnTo>
                    <a:lnTo>
                      <a:pt x="494429" y="827088"/>
                    </a:lnTo>
                    <a:lnTo>
                      <a:pt x="513165" y="818515"/>
                    </a:lnTo>
                    <a:lnTo>
                      <a:pt x="530312" y="810895"/>
                    </a:lnTo>
                    <a:lnTo>
                      <a:pt x="545555" y="804545"/>
                    </a:lnTo>
                    <a:lnTo>
                      <a:pt x="558892" y="799465"/>
                    </a:lnTo>
                    <a:lnTo>
                      <a:pt x="564608" y="797560"/>
                    </a:lnTo>
                    <a:lnTo>
                      <a:pt x="569689" y="795973"/>
                    </a:lnTo>
                    <a:lnTo>
                      <a:pt x="576040" y="794703"/>
                    </a:lnTo>
                    <a:lnTo>
                      <a:pt x="585249" y="792798"/>
                    </a:lnTo>
                    <a:lnTo>
                      <a:pt x="611923" y="788035"/>
                    </a:lnTo>
                    <a:lnTo>
                      <a:pt x="648442" y="782320"/>
                    </a:lnTo>
                    <a:lnTo>
                      <a:pt x="692264" y="775653"/>
                    </a:lnTo>
                    <a:lnTo>
                      <a:pt x="742755" y="768985"/>
                    </a:lnTo>
                    <a:lnTo>
                      <a:pt x="797374" y="762000"/>
                    </a:lnTo>
                    <a:lnTo>
                      <a:pt x="855486" y="755333"/>
                    </a:lnTo>
                    <a:lnTo>
                      <a:pt x="885018" y="752475"/>
                    </a:lnTo>
                    <a:lnTo>
                      <a:pt x="914868" y="749618"/>
                    </a:lnTo>
                    <a:lnTo>
                      <a:pt x="944718" y="747078"/>
                    </a:lnTo>
                    <a:lnTo>
                      <a:pt x="974251" y="744538"/>
                    </a:lnTo>
                    <a:lnTo>
                      <a:pt x="1003148" y="742950"/>
                    </a:lnTo>
                    <a:lnTo>
                      <a:pt x="1031728" y="741363"/>
                    </a:lnTo>
                    <a:lnTo>
                      <a:pt x="1059355" y="740410"/>
                    </a:lnTo>
                    <a:lnTo>
                      <a:pt x="1085711" y="739775"/>
                    </a:lnTo>
                    <a:close/>
                    <a:moveTo>
                      <a:pt x="1393479" y="472309"/>
                    </a:moveTo>
                    <a:lnTo>
                      <a:pt x="1393479" y="582842"/>
                    </a:lnTo>
                    <a:lnTo>
                      <a:pt x="1401091" y="581889"/>
                    </a:lnTo>
                    <a:lnTo>
                      <a:pt x="1408385" y="580936"/>
                    </a:lnTo>
                    <a:lnTo>
                      <a:pt x="1415362" y="579666"/>
                    </a:lnTo>
                    <a:lnTo>
                      <a:pt x="1422022" y="577760"/>
                    </a:lnTo>
                    <a:lnTo>
                      <a:pt x="1428365" y="575854"/>
                    </a:lnTo>
                    <a:lnTo>
                      <a:pt x="1434073" y="573631"/>
                    </a:lnTo>
                    <a:lnTo>
                      <a:pt x="1439781" y="570772"/>
                    </a:lnTo>
                    <a:lnTo>
                      <a:pt x="1444856" y="567596"/>
                    </a:lnTo>
                    <a:lnTo>
                      <a:pt x="1449296" y="564102"/>
                    </a:lnTo>
                    <a:lnTo>
                      <a:pt x="1453418" y="560608"/>
                    </a:lnTo>
                    <a:lnTo>
                      <a:pt x="1457224" y="556479"/>
                    </a:lnTo>
                    <a:lnTo>
                      <a:pt x="1460078" y="551715"/>
                    </a:lnTo>
                    <a:lnTo>
                      <a:pt x="1462298" y="546951"/>
                    </a:lnTo>
                    <a:lnTo>
                      <a:pt x="1464201" y="541551"/>
                    </a:lnTo>
                    <a:lnTo>
                      <a:pt x="1465152" y="535834"/>
                    </a:lnTo>
                    <a:lnTo>
                      <a:pt x="1465470" y="529799"/>
                    </a:lnTo>
                    <a:lnTo>
                      <a:pt x="1465152" y="524082"/>
                    </a:lnTo>
                    <a:lnTo>
                      <a:pt x="1464518" y="519000"/>
                    </a:lnTo>
                    <a:lnTo>
                      <a:pt x="1462933" y="514553"/>
                    </a:lnTo>
                    <a:lnTo>
                      <a:pt x="1460713" y="510106"/>
                    </a:lnTo>
                    <a:lnTo>
                      <a:pt x="1458175" y="505659"/>
                    </a:lnTo>
                    <a:lnTo>
                      <a:pt x="1454687" y="502165"/>
                    </a:lnTo>
                    <a:lnTo>
                      <a:pt x="1450881" y="498354"/>
                    </a:lnTo>
                    <a:lnTo>
                      <a:pt x="1446441" y="495178"/>
                    </a:lnTo>
                    <a:lnTo>
                      <a:pt x="1441367" y="492001"/>
                    </a:lnTo>
                    <a:lnTo>
                      <a:pt x="1435976" y="489143"/>
                    </a:lnTo>
                    <a:lnTo>
                      <a:pt x="1429950" y="485967"/>
                    </a:lnTo>
                    <a:lnTo>
                      <a:pt x="1423607" y="483426"/>
                    </a:lnTo>
                    <a:lnTo>
                      <a:pt x="1416630" y="480249"/>
                    </a:lnTo>
                    <a:lnTo>
                      <a:pt x="1409336" y="477708"/>
                    </a:lnTo>
                    <a:lnTo>
                      <a:pt x="1393479" y="472309"/>
                    </a:lnTo>
                    <a:close/>
                    <a:moveTo>
                      <a:pt x="1336712" y="207092"/>
                    </a:moveTo>
                    <a:lnTo>
                      <a:pt x="1331003" y="207727"/>
                    </a:lnTo>
                    <a:lnTo>
                      <a:pt x="1325295" y="208362"/>
                    </a:lnTo>
                    <a:lnTo>
                      <a:pt x="1319903" y="208998"/>
                    </a:lnTo>
                    <a:lnTo>
                      <a:pt x="1315146" y="210268"/>
                    </a:lnTo>
                    <a:lnTo>
                      <a:pt x="1310389" y="212174"/>
                    </a:lnTo>
                    <a:lnTo>
                      <a:pt x="1305632" y="213762"/>
                    </a:lnTo>
                    <a:lnTo>
                      <a:pt x="1301509" y="215985"/>
                    </a:lnTo>
                    <a:lnTo>
                      <a:pt x="1298021" y="219162"/>
                    </a:lnTo>
                    <a:lnTo>
                      <a:pt x="1294532" y="222020"/>
                    </a:lnTo>
                    <a:lnTo>
                      <a:pt x="1291995" y="226149"/>
                    </a:lnTo>
                    <a:lnTo>
                      <a:pt x="1289775" y="230596"/>
                    </a:lnTo>
                    <a:lnTo>
                      <a:pt x="1287873" y="235043"/>
                    </a:lnTo>
                    <a:lnTo>
                      <a:pt x="1286921" y="240760"/>
                    </a:lnTo>
                    <a:lnTo>
                      <a:pt x="1286604" y="246795"/>
                    </a:lnTo>
                    <a:lnTo>
                      <a:pt x="1286921" y="251242"/>
                    </a:lnTo>
                    <a:lnTo>
                      <a:pt x="1287555" y="255053"/>
                    </a:lnTo>
                    <a:lnTo>
                      <a:pt x="1288824" y="259182"/>
                    </a:lnTo>
                    <a:lnTo>
                      <a:pt x="1290727" y="263311"/>
                    </a:lnTo>
                    <a:lnTo>
                      <a:pt x="1292630" y="266488"/>
                    </a:lnTo>
                    <a:lnTo>
                      <a:pt x="1295167" y="269982"/>
                    </a:lnTo>
                    <a:lnTo>
                      <a:pt x="1298655" y="273158"/>
                    </a:lnTo>
                    <a:lnTo>
                      <a:pt x="1302461" y="276334"/>
                    </a:lnTo>
                    <a:lnTo>
                      <a:pt x="1306267" y="279193"/>
                    </a:lnTo>
                    <a:lnTo>
                      <a:pt x="1311024" y="282051"/>
                    </a:lnTo>
                    <a:lnTo>
                      <a:pt x="1316098" y="284275"/>
                    </a:lnTo>
                    <a:lnTo>
                      <a:pt x="1321489" y="286498"/>
                    </a:lnTo>
                    <a:lnTo>
                      <a:pt x="1327198" y="288721"/>
                    </a:lnTo>
                    <a:lnTo>
                      <a:pt x="1333857" y="290627"/>
                    </a:lnTo>
                    <a:lnTo>
                      <a:pt x="1341152" y="292215"/>
                    </a:lnTo>
                    <a:lnTo>
                      <a:pt x="1348446" y="293803"/>
                    </a:lnTo>
                    <a:lnTo>
                      <a:pt x="1348446" y="207092"/>
                    </a:lnTo>
                    <a:lnTo>
                      <a:pt x="1336712" y="207092"/>
                    </a:lnTo>
                    <a:close/>
                    <a:moveTo>
                      <a:pt x="1348446" y="0"/>
                    </a:moveTo>
                    <a:lnTo>
                      <a:pt x="1393479" y="0"/>
                    </a:lnTo>
                    <a:lnTo>
                      <a:pt x="1393479" y="69560"/>
                    </a:lnTo>
                    <a:lnTo>
                      <a:pt x="1404579" y="69560"/>
                    </a:lnTo>
                    <a:lnTo>
                      <a:pt x="1415996" y="70195"/>
                    </a:lnTo>
                    <a:lnTo>
                      <a:pt x="1427096" y="71148"/>
                    </a:lnTo>
                    <a:lnTo>
                      <a:pt x="1438196" y="72419"/>
                    </a:lnTo>
                    <a:lnTo>
                      <a:pt x="1448978" y="74007"/>
                    </a:lnTo>
                    <a:lnTo>
                      <a:pt x="1459761" y="76230"/>
                    </a:lnTo>
                    <a:lnTo>
                      <a:pt x="1470544" y="78454"/>
                    </a:lnTo>
                    <a:lnTo>
                      <a:pt x="1480375" y="80995"/>
                    </a:lnTo>
                    <a:lnTo>
                      <a:pt x="1490841" y="84489"/>
                    </a:lnTo>
                    <a:lnTo>
                      <a:pt x="1500355" y="87665"/>
                    </a:lnTo>
                    <a:lnTo>
                      <a:pt x="1510186" y="91794"/>
                    </a:lnTo>
                    <a:lnTo>
                      <a:pt x="1519383" y="96241"/>
                    </a:lnTo>
                    <a:lnTo>
                      <a:pt x="1528580" y="100687"/>
                    </a:lnTo>
                    <a:lnTo>
                      <a:pt x="1537143" y="106087"/>
                    </a:lnTo>
                    <a:lnTo>
                      <a:pt x="1545705" y="111487"/>
                    </a:lnTo>
                    <a:lnTo>
                      <a:pt x="1553951" y="117522"/>
                    </a:lnTo>
                    <a:lnTo>
                      <a:pt x="1561562" y="123874"/>
                    </a:lnTo>
                    <a:lnTo>
                      <a:pt x="1568856" y="130862"/>
                    </a:lnTo>
                    <a:lnTo>
                      <a:pt x="1575833" y="137850"/>
                    </a:lnTo>
                    <a:lnTo>
                      <a:pt x="1582176" y="145473"/>
                    </a:lnTo>
                    <a:lnTo>
                      <a:pt x="1588519" y="153731"/>
                    </a:lnTo>
                    <a:lnTo>
                      <a:pt x="1594227" y="162307"/>
                    </a:lnTo>
                    <a:lnTo>
                      <a:pt x="1599302" y="171200"/>
                    </a:lnTo>
                    <a:lnTo>
                      <a:pt x="1604059" y="180729"/>
                    </a:lnTo>
                    <a:lnTo>
                      <a:pt x="1608181" y="190258"/>
                    </a:lnTo>
                    <a:lnTo>
                      <a:pt x="1612304" y="200739"/>
                    </a:lnTo>
                    <a:lnTo>
                      <a:pt x="1615159" y="211539"/>
                    </a:lnTo>
                    <a:lnTo>
                      <a:pt x="1618013" y="222655"/>
                    </a:lnTo>
                    <a:lnTo>
                      <a:pt x="1620233" y="234408"/>
                    </a:lnTo>
                    <a:lnTo>
                      <a:pt x="1621501" y="246477"/>
                    </a:lnTo>
                    <a:lnTo>
                      <a:pt x="1622453" y="259182"/>
                    </a:lnTo>
                    <a:lnTo>
                      <a:pt x="1622770" y="272205"/>
                    </a:lnTo>
                    <a:lnTo>
                      <a:pt x="1457224" y="272205"/>
                    </a:lnTo>
                    <a:lnTo>
                      <a:pt x="1455955" y="264264"/>
                    </a:lnTo>
                    <a:lnTo>
                      <a:pt x="1454687" y="256959"/>
                    </a:lnTo>
                    <a:lnTo>
                      <a:pt x="1453418" y="250289"/>
                    </a:lnTo>
                    <a:lnTo>
                      <a:pt x="1451516" y="244254"/>
                    </a:lnTo>
                    <a:lnTo>
                      <a:pt x="1448978" y="238854"/>
                    </a:lnTo>
                    <a:lnTo>
                      <a:pt x="1446758" y="234090"/>
                    </a:lnTo>
                    <a:lnTo>
                      <a:pt x="1443904" y="229643"/>
                    </a:lnTo>
                    <a:lnTo>
                      <a:pt x="1440099" y="226149"/>
                    </a:lnTo>
                    <a:lnTo>
                      <a:pt x="1436293" y="222655"/>
                    </a:lnTo>
                    <a:lnTo>
                      <a:pt x="1431853" y="219797"/>
                    </a:lnTo>
                    <a:lnTo>
                      <a:pt x="1427096" y="216938"/>
                    </a:lnTo>
                    <a:lnTo>
                      <a:pt x="1421387" y="214715"/>
                    </a:lnTo>
                    <a:lnTo>
                      <a:pt x="1415362" y="212809"/>
                    </a:lnTo>
                    <a:lnTo>
                      <a:pt x="1408702" y="210586"/>
                    </a:lnTo>
                    <a:lnTo>
                      <a:pt x="1401408" y="208680"/>
                    </a:lnTo>
                    <a:lnTo>
                      <a:pt x="1393479" y="207092"/>
                    </a:lnTo>
                    <a:lnTo>
                      <a:pt x="1393479" y="304285"/>
                    </a:lnTo>
                    <a:lnTo>
                      <a:pt x="1414093" y="309049"/>
                    </a:lnTo>
                    <a:lnTo>
                      <a:pt x="1433439" y="313496"/>
                    </a:lnTo>
                    <a:lnTo>
                      <a:pt x="1451833" y="318578"/>
                    </a:lnTo>
                    <a:lnTo>
                      <a:pt x="1468641" y="323660"/>
                    </a:lnTo>
                    <a:lnTo>
                      <a:pt x="1485132" y="328742"/>
                    </a:lnTo>
                    <a:lnTo>
                      <a:pt x="1500355" y="334142"/>
                    </a:lnTo>
                    <a:lnTo>
                      <a:pt x="1514626" y="339224"/>
                    </a:lnTo>
                    <a:lnTo>
                      <a:pt x="1527946" y="344623"/>
                    </a:lnTo>
                    <a:lnTo>
                      <a:pt x="1540314" y="350341"/>
                    </a:lnTo>
                    <a:lnTo>
                      <a:pt x="1551731" y="356058"/>
                    </a:lnTo>
                    <a:lnTo>
                      <a:pt x="1562514" y="362093"/>
                    </a:lnTo>
                    <a:lnTo>
                      <a:pt x="1572345" y="368128"/>
                    </a:lnTo>
                    <a:lnTo>
                      <a:pt x="1581542" y="374163"/>
                    </a:lnTo>
                    <a:lnTo>
                      <a:pt x="1589787" y="380515"/>
                    </a:lnTo>
                    <a:lnTo>
                      <a:pt x="1597082" y="386868"/>
                    </a:lnTo>
                    <a:lnTo>
                      <a:pt x="1604059" y="393538"/>
                    </a:lnTo>
                    <a:lnTo>
                      <a:pt x="1610401" y="400208"/>
                    </a:lnTo>
                    <a:lnTo>
                      <a:pt x="1616110" y="407196"/>
                    </a:lnTo>
                    <a:lnTo>
                      <a:pt x="1621184" y="414183"/>
                    </a:lnTo>
                    <a:lnTo>
                      <a:pt x="1625624" y="421171"/>
                    </a:lnTo>
                    <a:lnTo>
                      <a:pt x="1629430" y="428476"/>
                    </a:lnTo>
                    <a:lnTo>
                      <a:pt x="1632918" y="435782"/>
                    </a:lnTo>
                    <a:lnTo>
                      <a:pt x="1635772" y="443722"/>
                    </a:lnTo>
                    <a:lnTo>
                      <a:pt x="1638627" y="451345"/>
                    </a:lnTo>
                    <a:lnTo>
                      <a:pt x="1640529" y="459286"/>
                    </a:lnTo>
                    <a:lnTo>
                      <a:pt x="1642115" y="467227"/>
                    </a:lnTo>
                    <a:lnTo>
                      <a:pt x="1643701" y="475803"/>
                    </a:lnTo>
                    <a:lnTo>
                      <a:pt x="1644652" y="484061"/>
                    </a:lnTo>
                    <a:lnTo>
                      <a:pt x="1645287" y="492637"/>
                    </a:lnTo>
                    <a:lnTo>
                      <a:pt x="1645921" y="501530"/>
                    </a:lnTo>
                    <a:lnTo>
                      <a:pt x="1646238" y="510106"/>
                    </a:lnTo>
                    <a:lnTo>
                      <a:pt x="1646238" y="519000"/>
                    </a:lnTo>
                    <a:lnTo>
                      <a:pt x="1645921" y="528211"/>
                    </a:lnTo>
                    <a:lnTo>
                      <a:pt x="1645604" y="536787"/>
                    </a:lnTo>
                    <a:lnTo>
                      <a:pt x="1644652" y="545998"/>
                    </a:lnTo>
                    <a:lnTo>
                      <a:pt x="1643067" y="554891"/>
                    </a:lnTo>
                    <a:lnTo>
                      <a:pt x="1640847" y="563785"/>
                    </a:lnTo>
                    <a:lnTo>
                      <a:pt x="1638627" y="572678"/>
                    </a:lnTo>
                    <a:lnTo>
                      <a:pt x="1635772" y="581572"/>
                    </a:lnTo>
                    <a:lnTo>
                      <a:pt x="1632601" y="590148"/>
                    </a:lnTo>
                    <a:lnTo>
                      <a:pt x="1628795" y="599041"/>
                    </a:lnTo>
                    <a:lnTo>
                      <a:pt x="1624990" y="607617"/>
                    </a:lnTo>
                    <a:lnTo>
                      <a:pt x="1619916" y="615875"/>
                    </a:lnTo>
                    <a:lnTo>
                      <a:pt x="1614841" y="624133"/>
                    </a:lnTo>
                    <a:lnTo>
                      <a:pt x="1609133" y="632074"/>
                    </a:lnTo>
                    <a:lnTo>
                      <a:pt x="1602790" y="640015"/>
                    </a:lnTo>
                    <a:lnTo>
                      <a:pt x="1596130" y="647638"/>
                    </a:lnTo>
                    <a:lnTo>
                      <a:pt x="1588836" y="654943"/>
                    </a:lnTo>
                    <a:lnTo>
                      <a:pt x="1581225" y="662248"/>
                    </a:lnTo>
                    <a:lnTo>
                      <a:pt x="1572979" y="668919"/>
                    </a:lnTo>
                    <a:lnTo>
                      <a:pt x="1563782" y="675589"/>
                    </a:lnTo>
                    <a:lnTo>
                      <a:pt x="1554585" y="681624"/>
                    </a:lnTo>
                    <a:lnTo>
                      <a:pt x="1544120" y="687023"/>
                    </a:lnTo>
                    <a:lnTo>
                      <a:pt x="1533971" y="692423"/>
                    </a:lnTo>
                    <a:lnTo>
                      <a:pt x="1522554" y="697505"/>
                    </a:lnTo>
                    <a:lnTo>
                      <a:pt x="1510820" y="702269"/>
                    </a:lnTo>
                    <a:lnTo>
                      <a:pt x="1498135" y="706081"/>
                    </a:lnTo>
                    <a:lnTo>
                      <a:pt x="1485132" y="709892"/>
                    </a:lnTo>
                    <a:lnTo>
                      <a:pt x="1471495" y="712751"/>
                    </a:lnTo>
                    <a:lnTo>
                      <a:pt x="1457224" y="715609"/>
                    </a:lnTo>
                    <a:lnTo>
                      <a:pt x="1442001" y="717515"/>
                    </a:lnTo>
                    <a:lnTo>
                      <a:pt x="1426779" y="718786"/>
                    </a:lnTo>
                    <a:lnTo>
                      <a:pt x="1410288" y="720056"/>
                    </a:lnTo>
                    <a:lnTo>
                      <a:pt x="1393479" y="720374"/>
                    </a:lnTo>
                    <a:lnTo>
                      <a:pt x="1393479" y="806450"/>
                    </a:lnTo>
                    <a:lnTo>
                      <a:pt x="1348446" y="806450"/>
                    </a:lnTo>
                    <a:lnTo>
                      <a:pt x="1348446" y="720374"/>
                    </a:lnTo>
                    <a:lnTo>
                      <a:pt x="1331320" y="720056"/>
                    </a:lnTo>
                    <a:lnTo>
                      <a:pt x="1315464" y="718786"/>
                    </a:lnTo>
                    <a:lnTo>
                      <a:pt x="1299607" y="717515"/>
                    </a:lnTo>
                    <a:lnTo>
                      <a:pt x="1284701" y="715609"/>
                    </a:lnTo>
                    <a:lnTo>
                      <a:pt x="1270747" y="712751"/>
                    </a:lnTo>
                    <a:lnTo>
                      <a:pt x="1257110" y="709575"/>
                    </a:lnTo>
                    <a:lnTo>
                      <a:pt x="1243473" y="705763"/>
                    </a:lnTo>
                    <a:lnTo>
                      <a:pt x="1231422" y="701634"/>
                    </a:lnTo>
                    <a:lnTo>
                      <a:pt x="1219371" y="696870"/>
                    </a:lnTo>
                    <a:lnTo>
                      <a:pt x="1208271" y="691788"/>
                    </a:lnTo>
                    <a:lnTo>
                      <a:pt x="1197488" y="686070"/>
                    </a:lnTo>
                    <a:lnTo>
                      <a:pt x="1187340" y="680035"/>
                    </a:lnTo>
                    <a:lnTo>
                      <a:pt x="1177509" y="673683"/>
                    </a:lnTo>
                    <a:lnTo>
                      <a:pt x="1168629" y="666695"/>
                    </a:lnTo>
                    <a:lnTo>
                      <a:pt x="1160066" y="659707"/>
                    </a:lnTo>
                    <a:lnTo>
                      <a:pt x="1152138" y="652084"/>
                    </a:lnTo>
                    <a:lnTo>
                      <a:pt x="1144844" y="644144"/>
                    </a:lnTo>
                    <a:lnTo>
                      <a:pt x="1137866" y="636203"/>
                    </a:lnTo>
                    <a:lnTo>
                      <a:pt x="1131524" y="627310"/>
                    </a:lnTo>
                    <a:lnTo>
                      <a:pt x="1125498" y="618734"/>
                    </a:lnTo>
                    <a:lnTo>
                      <a:pt x="1120107" y="609523"/>
                    </a:lnTo>
                    <a:lnTo>
                      <a:pt x="1115033" y="600312"/>
                    </a:lnTo>
                    <a:lnTo>
                      <a:pt x="1110910" y="591100"/>
                    </a:lnTo>
                    <a:lnTo>
                      <a:pt x="1106787" y="581254"/>
                    </a:lnTo>
                    <a:lnTo>
                      <a:pt x="1103299" y="571090"/>
                    </a:lnTo>
                    <a:lnTo>
                      <a:pt x="1100127" y="561244"/>
                    </a:lnTo>
                    <a:lnTo>
                      <a:pt x="1097590" y="550762"/>
                    </a:lnTo>
                    <a:lnTo>
                      <a:pt x="1095053" y="540598"/>
                    </a:lnTo>
                    <a:lnTo>
                      <a:pt x="1093150" y="530116"/>
                    </a:lnTo>
                    <a:lnTo>
                      <a:pt x="1091882" y="519635"/>
                    </a:lnTo>
                    <a:lnTo>
                      <a:pt x="1090930" y="509153"/>
                    </a:lnTo>
                    <a:lnTo>
                      <a:pt x="1090613" y="498354"/>
                    </a:lnTo>
                    <a:lnTo>
                      <a:pt x="1276456" y="498354"/>
                    </a:lnTo>
                    <a:lnTo>
                      <a:pt x="1276456" y="504389"/>
                    </a:lnTo>
                    <a:lnTo>
                      <a:pt x="1276773" y="510424"/>
                    </a:lnTo>
                    <a:lnTo>
                      <a:pt x="1277407" y="517094"/>
                    </a:lnTo>
                    <a:lnTo>
                      <a:pt x="1278358" y="523764"/>
                    </a:lnTo>
                    <a:lnTo>
                      <a:pt x="1279944" y="530434"/>
                    </a:lnTo>
                    <a:lnTo>
                      <a:pt x="1281847" y="537104"/>
                    </a:lnTo>
                    <a:lnTo>
                      <a:pt x="1284701" y="543774"/>
                    </a:lnTo>
                    <a:lnTo>
                      <a:pt x="1287873" y="550444"/>
                    </a:lnTo>
                    <a:lnTo>
                      <a:pt x="1290093" y="553621"/>
                    </a:lnTo>
                    <a:lnTo>
                      <a:pt x="1291995" y="556479"/>
                    </a:lnTo>
                    <a:lnTo>
                      <a:pt x="1294215" y="559656"/>
                    </a:lnTo>
                    <a:lnTo>
                      <a:pt x="1297070" y="562197"/>
                    </a:lnTo>
                    <a:lnTo>
                      <a:pt x="1299607" y="564738"/>
                    </a:lnTo>
                    <a:lnTo>
                      <a:pt x="1302778" y="567596"/>
                    </a:lnTo>
                    <a:lnTo>
                      <a:pt x="1305949" y="569820"/>
                    </a:lnTo>
                    <a:lnTo>
                      <a:pt x="1309755" y="572043"/>
                    </a:lnTo>
                    <a:lnTo>
                      <a:pt x="1313244" y="574266"/>
                    </a:lnTo>
                    <a:lnTo>
                      <a:pt x="1317683" y="575854"/>
                    </a:lnTo>
                    <a:lnTo>
                      <a:pt x="1322123" y="577443"/>
                    </a:lnTo>
                    <a:lnTo>
                      <a:pt x="1326563" y="579348"/>
                    </a:lnTo>
                    <a:lnTo>
                      <a:pt x="1331638" y="580619"/>
                    </a:lnTo>
                    <a:lnTo>
                      <a:pt x="1336712" y="581572"/>
                    </a:lnTo>
                    <a:lnTo>
                      <a:pt x="1342420" y="582207"/>
                    </a:lnTo>
                    <a:lnTo>
                      <a:pt x="1348446" y="582842"/>
                    </a:lnTo>
                    <a:lnTo>
                      <a:pt x="1348446" y="459921"/>
                    </a:lnTo>
                    <a:lnTo>
                      <a:pt x="1330686" y="454839"/>
                    </a:lnTo>
                    <a:lnTo>
                      <a:pt x="1312292" y="450393"/>
                    </a:lnTo>
                    <a:lnTo>
                      <a:pt x="1293264" y="444993"/>
                    </a:lnTo>
                    <a:lnTo>
                      <a:pt x="1283750" y="441499"/>
                    </a:lnTo>
                    <a:lnTo>
                      <a:pt x="1273601" y="438323"/>
                    </a:lnTo>
                    <a:lnTo>
                      <a:pt x="1255842" y="432288"/>
                    </a:lnTo>
                    <a:lnTo>
                      <a:pt x="1239351" y="425935"/>
                    </a:lnTo>
                    <a:lnTo>
                      <a:pt x="1223494" y="419265"/>
                    </a:lnTo>
                    <a:lnTo>
                      <a:pt x="1208588" y="412595"/>
                    </a:lnTo>
                    <a:lnTo>
                      <a:pt x="1201294" y="408784"/>
                    </a:lnTo>
                    <a:lnTo>
                      <a:pt x="1194317" y="405290"/>
                    </a:lnTo>
                    <a:lnTo>
                      <a:pt x="1187657" y="401478"/>
                    </a:lnTo>
                    <a:lnTo>
                      <a:pt x="1181314" y="397984"/>
                    </a:lnTo>
                    <a:lnTo>
                      <a:pt x="1175289" y="393538"/>
                    </a:lnTo>
                    <a:lnTo>
                      <a:pt x="1169263" y="389409"/>
                    </a:lnTo>
                    <a:lnTo>
                      <a:pt x="1163555" y="385279"/>
                    </a:lnTo>
                    <a:lnTo>
                      <a:pt x="1158163" y="380515"/>
                    </a:lnTo>
                    <a:lnTo>
                      <a:pt x="1153089" y="375751"/>
                    </a:lnTo>
                    <a:lnTo>
                      <a:pt x="1148649" y="370669"/>
                    </a:lnTo>
                    <a:lnTo>
                      <a:pt x="1143892" y="365904"/>
                    </a:lnTo>
                    <a:lnTo>
                      <a:pt x="1139769" y="360187"/>
                    </a:lnTo>
                    <a:lnTo>
                      <a:pt x="1135964" y="354470"/>
                    </a:lnTo>
                    <a:lnTo>
                      <a:pt x="1132158" y="348753"/>
                    </a:lnTo>
                    <a:lnTo>
                      <a:pt x="1128987" y="342400"/>
                    </a:lnTo>
                    <a:lnTo>
                      <a:pt x="1126132" y="336048"/>
                    </a:lnTo>
                    <a:lnTo>
                      <a:pt x="1123595" y="329377"/>
                    </a:lnTo>
                    <a:lnTo>
                      <a:pt x="1121058" y="322390"/>
                    </a:lnTo>
                    <a:lnTo>
                      <a:pt x="1119155" y="315084"/>
                    </a:lnTo>
                    <a:lnTo>
                      <a:pt x="1117570" y="307144"/>
                    </a:lnTo>
                    <a:lnTo>
                      <a:pt x="1116301" y="299203"/>
                    </a:lnTo>
                    <a:lnTo>
                      <a:pt x="1115667" y="290945"/>
                    </a:lnTo>
                    <a:lnTo>
                      <a:pt x="1114715" y="282369"/>
                    </a:lnTo>
                    <a:lnTo>
                      <a:pt x="1114398" y="272840"/>
                    </a:lnTo>
                    <a:lnTo>
                      <a:pt x="1114715" y="259818"/>
                    </a:lnTo>
                    <a:lnTo>
                      <a:pt x="1116301" y="247113"/>
                    </a:lnTo>
                    <a:lnTo>
                      <a:pt x="1117887" y="235043"/>
                    </a:lnTo>
                    <a:lnTo>
                      <a:pt x="1120107" y="223291"/>
                    </a:lnTo>
                    <a:lnTo>
                      <a:pt x="1123278" y="212174"/>
                    </a:lnTo>
                    <a:lnTo>
                      <a:pt x="1126767" y="201375"/>
                    </a:lnTo>
                    <a:lnTo>
                      <a:pt x="1131207" y="190893"/>
                    </a:lnTo>
                    <a:lnTo>
                      <a:pt x="1135964" y="181047"/>
                    </a:lnTo>
                    <a:lnTo>
                      <a:pt x="1141355" y="171518"/>
                    </a:lnTo>
                    <a:lnTo>
                      <a:pt x="1146746" y="162624"/>
                    </a:lnTo>
                    <a:lnTo>
                      <a:pt x="1153089" y="154048"/>
                    </a:lnTo>
                    <a:lnTo>
                      <a:pt x="1159749" y="145790"/>
                    </a:lnTo>
                    <a:lnTo>
                      <a:pt x="1167360" y="138167"/>
                    </a:lnTo>
                    <a:lnTo>
                      <a:pt x="1174654" y="130862"/>
                    </a:lnTo>
                    <a:lnTo>
                      <a:pt x="1182583" y="124192"/>
                    </a:lnTo>
                    <a:lnTo>
                      <a:pt x="1190828" y="117839"/>
                    </a:lnTo>
                    <a:lnTo>
                      <a:pt x="1199391" y="111804"/>
                    </a:lnTo>
                    <a:lnTo>
                      <a:pt x="1208271" y="106087"/>
                    </a:lnTo>
                    <a:lnTo>
                      <a:pt x="1217151" y="100687"/>
                    </a:lnTo>
                    <a:lnTo>
                      <a:pt x="1226665" y="96241"/>
                    </a:lnTo>
                    <a:lnTo>
                      <a:pt x="1236179" y="91794"/>
                    </a:lnTo>
                    <a:lnTo>
                      <a:pt x="1246010" y="87665"/>
                    </a:lnTo>
                    <a:lnTo>
                      <a:pt x="1255842" y="84489"/>
                    </a:lnTo>
                    <a:lnTo>
                      <a:pt x="1265990" y="80995"/>
                    </a:lnTo>
                    <a:lnTo>
                      <a:pt x="1276456" y="78454"/>
                    </a:lnTo>
                    <a:lnTo>
                      <a:pt x="1286287" y="76230"/>
                    </a:lnTo>
                    <a:lnTo>
                      <a:pt x="1296752" y="74007"/>
                    </a:lnTo>
                    <a:lnTo>
                      <a:pt x="1306901" y="72419"/>
                    </a:lnTo>
                    <a:lnTo>
                      <a:pt x="1317683" y="71148"/>
                    </a:lnTo>
                    <a:lnTo>
                      <a:pt x="1328149" y="70195"/>
                    </a:lnTo>
                    <a:lnTo>
                      <a:pt x="1337980" y="69560"/>
                    </a:lnTo>
                    <a:lnTo>
                      <a:pt x="1348446" y="69560"/>
                    </a:lnTo>
                    <a:lnTo>
                      <a:pt x="1348446" y="0"/>
                    </a:lnTo>
                    <a:close/>
                  </a:path>
                </a:pathLst>
              </a:custGeom>
              <a:solidFill>
                <a:srgbClr val="FFC000"/>
              </a:solidFill>
              <a:ln>
                <a:noFill/>
              </a:ln>
            </p:spPr>
            <p:txBody>
              <a:bodyPr anchor="ctr">
                <a:normAutofit fontScale="80000" lnSpcReduction="20000"/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108" name="KSO_Shape"/>
              <p:cNvSpPr/>
              <p:nvPr>
                <p:custDataLst>
                  <p:tags r:id="rId28"/>
                </p:custDataLst>
              </p:nvPr>
            </p:nvSpPr>
            <p:spPr bwMode="auto">
              <a:xfrm>
                <a:off x="12248" y="3691"/>
                <a:ext cx="548" cy="312"/>
              </a:xfrm>
              <a:custGeom>
                <a:avLst/>
                <a:gdLst>
                  <a:gd name="T0" fmla="*/ 2147483646 w 6286"/>
                  <a:gd name="T1" fmla="*/ 2147483646 h 3585"/>
                  <a:gd name="T2" fmla="*/ 2147483646 w 6286"/>
                  <a:gd name="T3" fmla="*/ 2147483646 h 3585"/>
                  <a:gd name="T4" fmla="*/ 2147483646 w 6286"/>
                  <a:gd name="T5" fmla="*/ 1250331893 h 3585"/>
                  <a:gd name="T6" fmla="*/ 2147483646 w 6286"/>
                  <a:gd name="T7" fmla="*/ 2147483646 h 3585"/>
                  <a:gd name="T8" fmla="*/ 2147483646 w 6286"/>
                  <a:gd name="T9" fmla="*/ 2147483646 h 3585"/>
                  <a:gd name="T10" fmla="*/ 2147483646 w 6286"/>
                  <a:gd name="T11" fmla="*/ 2147483646 h 3585"/>
                  <a:gd name="T12" fmla="*/ 2147483646 w 6286"/>
                  <a:gd name="T13" fmla="*/ 2147483646 h 3585"/>
                  <a:gd name="T14" fmla="*/ 2147483646 w 6286"/>
                  <a:gd name="T15" fmla="*/ 2147483646 h 3585"/>
                  <a:gd name="T16" fmla="*/ 2147483646 w 6286"/>
                  <a:gd name="T17" fmla="*/ 2147483646 h 3585"/>
                  <a:gd name="T18" fmla="*/ 2147483646 w 6286"/>
                  <a:gd name="T19" fmla="*/ 55594914 h 3585"/>
                  <a:gd name="T20" fmla="*/ 2147483646 w 6286"/>
                  <a:gd name="T21" fmla="*/ 2147483646 h 3585"/>
                  <a:gd name="T22" fmla="*/ 2147483646 w 6286"/>
                  <a:gd name="T23" fmla="*/ 2147483646 h 3585"/>
                  <a:gd name="T24" fmla="*/ 2147483646 w 6286"/>
                  <a:gd name="T25" fmla="*/ 2147483646 h 3585"/>
                  <a:gd name="T26" fmla="*/ 2147483646 w 6286"/>
                  <a:gd name="T27" fmla="*/ 2147483646 h 3585"/>
                  <a:gd name="T28" fmla="*/ 2147483646 w 6286"/>
                  <a:gd name="T29" fmla="*/ 2147483646 h 3585"/>
                  <a:gd name="T30" fmla="*/ 2147483646 w 6286"/>
                  <a:gd name="T31" fmla="*/ 2147483646 h 3585"/>
                  <a:gd name="T32" fmla="*/ 2147483646 w 6286"/>
                  <a:gd name="T33" fmla="*/ 2147483646 h 3585"/>
                  <a:gd name="T34" fmla="*/ 2147483646 w 6286"/>
                  <a:gd name="T35" fmla="*/ 2147483646 h 3585"/>
                  <a:gd name="T36" fmla="*/ 2147483646 w 6286"/>
                  <a:gd name="T37" fmla="*/ 2147483646 h 3585"/>
                  <a:gd name="T38" fmla="*/ 2147483646 w 6286"/>
                  <a:gd name="T39" fmla="*/ 2147483646 h 3585"/>
                  <a:gd name="T40" fmla="*/ 2147483646 w 6286"/>
                  <a:gd name="T41" fmla="*/ 2147483646 h 3585"/>
                  <a:gd name="T42" fmla="*/ 2147483646 w 6286"/>
                  <a:gd name="T43" fmla="*/ 2147483646 h 3585"/>
                  <a:gd name="T44" fmla="*/ 2147483646 w 6286"/>
                  <a:gd name="T45" fmla="*/ 2147483646 h 3585"/>
                  <a:gd name="T46" fmla="*/ 2147483646 w 6286"/>
                  <a:gd name="T47" fmla="*/ 2147483646 h 3585"/>
                  <a:gd name="T48" fmla="*/ 2147483646 w 6286"/>
                  <a:gd name="T49" fmla="*/ 2147483646 h 3585"/>
                  <a:gd name="T50" fmla="*/ 2147483646 w 6286"/>
                  <a:gd name="T51" fmla="*/ 2147483646 h 3585"/>
                  <a:gd name="T52" fmla="*/ 2147483646 w 6286"/>
                  <a:gd name="T53" fmla="*/ 2147483646 h 3585"/>
                  <a:gd name="T54" fmla="*/ 2147483646 w 6286"/>
                  <a:gd name="T55" fmla="*/ 2147483646 h 3585"/>
                  <a:gd name="T56" fmla="*/ 2147483646 w 6286"/>
                  <a:gd name="T57" fmla="*/ 2147483646 h 3585"/>
                  <a:gd name="T58" fmla="*/ 2147483646 w 6286"/>
                  <a:gd name="T59" fmla="*/ 2147483646 h 3585"/>
                  <a:gd name="T60" fmla="*/ 2147483646 w 6286"/>
                  <a:gd name="T61" fmla="*/ 2147483646 h 3585"/>
                  <a:gd name="T62" fmla="*/ 2147483646 w 6286"/>
                  <a:gd name="T63" fmla="*/ 2147483646 h 3585"/>
                  <a:gd name="T64" fmla="*/ 2147483646 w 6286"/>
                  <a:gd name="T65" fmla="*/ 2147483646 h 3585"/>
                  <a:gd name="T66" fmla="*/ 2147483646 w 6286"/>
                  <a:gd name="T67" fmla="*/ 2147483646 h 3585"/>
                  <a:gd name="T68" fmla="*/ 2147483646 w 6286"/>
                  <a:gd name="T69" fmla="*/ 2147483646 h 3585"/>
                  <a:gd name="T70" fmla="*/ 2147483646 w 6286"/>
                  <a:gd name="T71" fmla="*/ 2147483646 h 3585"/>
                  <a:gd name="T72" fmla="*/ 2147483646 w 6286"/>
                  <a:gd name="T73" fmla="*/ 2147483646 h 3585"/>
                  <a:gd name="T74" fmla="*/ 2147483646 w 6286"/>
                  <a:gd name="T75" fmla="*/ 2147483646 h 3585"/>
                  <a:gd name="T76" fmla="*/ 2147483646 w 6286"/>
                  <a:gd name="T77" fmla="*/ 2147483646 h 3585"/>
                  <a:gd name="T78" fmla="*/ 2147483646 w 6286"/>
                  <a:gd name="T79" fmla="*/ 2147483646 h 3585"/>
                  <a:gd name="T80" fmla="*/ 2147483646 w 6286"/>
                  <a:gd name="T81" fmla="*/ 2147483646 h 3585"/>
                  <a:gd name="T82" fmla="*/ 2147483646 w 6286"/>
                  <a:gd name="T83" fmla="*/ 2147483646 h 3585"/>
                  <a:gd name="T84" fmla="*/ 2147483646 w 6286"/>
                  <a:gd name="T85" fmla="*/ 2147483646 h 3585"/>
                  <a:gd name="T86" fmla="*/ 2147483646 w 6286"/>
                  <a:gd name="T87" fmla="*/ 2147483646 h 3585"/>
                  <a:gd name="T88" fmla="*/ 2147483646 w 6286"/>
                  <a:gd name="T89" fmla="*/ 2147483646 h 3585"/>
                  <a:gd name="T90" fmla="*/ 2147483646 w 6286"/>
                  <a:gd name="T91" fmla="*/ 2147483646 h 3585"/>
                  <a:gd name="T92" fmla="*/ 2147483646 w 6286"/>
                  <a:gd name="T93" fmla="*/ 2147483646 h 3585"/>
                  <a:gd name="T94" fmla="*/ 2147483646 w 6286"/>
                  <a:gd name="T95" fmla="*/ 2147483646 h 3585"/>
                  <a:gd name="T96" fmla="*/ 2147483646 w 6286"/>
                  <a:gd name="T97" fmla="*/ 2147483646 h 3585"/>
                  <a:gd name="T98" fmla="*/ 2147483646 w 6286"/>
                  <a:gd name="T99" fmla="*/ 2147483646 h 3585"/>
                  <a:gd name="T100" fmla="*/ 2147483646 w 6286"/>
                  <a:gd name="T101" fmla="*/ 2147483646 h 3585"/>
                  <a:gd name="T102" fmla="*/ 2147483646 w 6286"/>
                  <a:gd name="T103" fmla="*/ 2147483646 h 3585"/>
                  <a:gd name="T104" fmla="*/ 2147483646 w 6286"/>
                  <a:gd name="T105" fmla="*/ 2147483646 h 3585"/>
                  <a:gd name="T106" fmla="*/ 2147483646 w 6286"/>
                  <a:gd name="T107" fmla="*/ 2147483646 h 3585"/>
                  <a:gd name="T108" fmla="*/ 2147483646 w 6286"/>
                  <a:gd name="T109" fmla="*/ 2147483646 h 3585"/>
                  <a:gd name="T110" fmla="*/ 1864851352 w 6286"/>
                  <a:gd name="T111" fmla="*/ 2147483646 h 3585"/>
                  <a:gd name="T112" fmla="*/ 2147483646 w 6286"/>
                  <a:gd name="T113" fmla="*/ 2147483646 h 3585"/>
                  <a:gd name="T114" fmla="*/ 2147483646 w 6286"/>
                  <a:gd name="T115" fmla="*/ 2147483646 h 3585"/>
                  <a:gd name="T116" fmla="*/ 2147483646 w 6286"/>
                  <a:gd name="T117" fmla="*/ 2147483646 h 3585"/>
                  <a:gd name="T118" fmla="*/ 2147483646 w 6286"/>
                  <a:gd name="T119" fmla="*/ 2147483646 h 3585"/>
                  <a:gd name="T120" fmla="*/ 2147483646 w 6286"/>
                  <a:gd name="T121" fmla="*/ 2147483646 h 3585"/>
                  <a:gd name="T122" fmla="*/ 2147483646 w 6286"/>
                  <a:gd name="T123" fmla="*/ 2147483646 h 3585"/>
                  <a:gd name="T124" fmla="*/ 2147483646 w 6286"/>
                  <a:gd name="T125" fmla="*/ 2147483646 h 3585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6286" h="3585">
                    <a:moveTo>
                      <a:pt x="3934" y="1151"/>
                    </a:moveTo>
                    <a:lnTo>
                      <a:pt x="3934" y="1151"/>
                    </a:lnTo>
                    <a:lnTo>
                      <a:pt x="3962" y="1158"/>
                    </a:lnTo>
                    <a:lnTo>
                      <a:pt x="3991" y="1163"/>
                    </a:lnTo>
                    <a:lnTo>
                      <a:pt x="4019" y="1166"/>
                    </a:lnTo>
                    <a:lnTo>
                      <a:pt x="4047" y="1169"/>
                    </a:lnTo>
                    <a:lnTo>
                      <a:pt x="4074" y="1170"/>
                    </a:lnTo>
                    <a:lnTo>
                      <a:pt x="4103" y="1169"/>
                    </a:lnTo>
                    <a:lnTo>
                      <a:pt x="4130" y="1167"/>
                    </a:lnTo>
                    <a:lnTo>
                      <a:pt x="4157" y="1164"/>
                    </a:lnTo>
                    <a:lnTo>
                      <a:pt x="4184" y="1159"/>
                    </a:lnTo>
                    <a:lnTo>
                      <a:pt x="4211" y="1153"/>
                    </a:lnTo>
                    <a:lnTo>
                      <a:pt x="4237" y="1147"/>
                    </a:lnTo>
                    <a:lnTo>
                      <a:pt x="4263" y="1139"/>
                    </a:lnTo>
                    <a:lnTo>
                      <a:pt x="4288" y="1128"/>
                    </a:lnTo>
                    <a:lnTo>
                      <a:pt x="4313" y="1118"/>
                    </a:lnTo>
                    <a:lnTo>
                      <a:pt x="4338" y="1106"/>
                    </a:lnTo>
                    <a:lnTo>
                      <a:pt x="4361" y="1093"/>
                    </a:lnTo>
                    <a:lnTo>
                      <a:pt x="4384" y="1079"/>
                    </a:lnTo>
                    <a:lnTo>
                      <a:pt x="4406" y="1065"/>
                    </a:lnTo>
                    <a:lnTo>
                      <a:pt x="4428" y="1048"/>
                    </a:lnTo>
                    <a:lnTo>
                      <a:pt x="4448" y="1031"/>
                    </a:lnTo>
                    <a:lnTo>
                      <a:pt x="4469" y="1013"/>
                    </a:lnTo>
                    <a:lnTo>
                      <a:pt x="4487" y="993"/>
                    </a:lnTo>
                    <a:lnTo>
                      <a:pt x="4506" y="973"/>
                    </a:lnTo>
                    <a:lnTo>
                      <a:pt x="4524" y="951"/>
                    </a:lnTo>
                    <a:lnTo>
                      <a:pt x="4539" y="929"/>
                    </a:lnTo>
                    <a:lnTo>
                      <a:pt x="4555" y="907"/>
                    </a:lnTo>
                    <a:lnTo>
                      <a:pt x="4569" y="883"/>
                    </a:lnTo>
                    <a:lnTo>
                      <a:pt x="4582" y="858"/>
                    </a:lnTo>
                    <a:lnTo>
                      <a:pt x="4594" y="832"/>
                    </a:lnTo>
                    <a:lnTo>
                      <a:pt x="4604" y="806"/>
                    </a:lnTo>
                    <a:lnTo>
                      <a:pt x="4614" y="779"/>
                    </a:lnTo>
                    <a:lnTo>
                      <a:pt x="4622" y="751"/>
                    </a:lnTo>
                    <a:lnTo>
                      <a:pt x="4629" y="724"/>
                    </a:lnTo>
                    <a:lnTo>
                      <a:pt x="4634" y="695"/>
                    </a:lnTo>
                    <a:lnTo>
                      <a:pt x="4638" y="667"/>
                    </a:lnTo>
                    <a:lnTo>
                      <a:pt x="4641" y="639"/>
                    </a:lnTo>
                    <a:lnTo>
                      <a:pt x="4641" y="610"/>
                    </a:lnTo>
                    <a:lnTo>
                      <a:pt x="4641" y="583"/>
                    </a:lnTo>
                    <a:lnTo>
                      <a:pt x="4638" y="556"/>
                    </a:lnTo>
                    <a:lnTo>
                      <a:pt x="4636" y="528"/>
                    </a:lnTo>
                    <a:lnTo>
                      <a:pt x="4631" y="502"/>
                    </a:lnTo>
                    <a:lnTo>
                      <a:pt x="4625" y="475"/>
                    </a:lnTo>
                    <a:lnTo>
                      <a:pt x="4618" y="449"/>
                    </a:lnTo>
                    <a:lnTo>
                      <a:pt x="4610" y="423"/>
                    </a:lnTo>
                    <a:lnTo>
                      <a:pt x="4601" y="397"/>
                    </a:lnTo>
                    <a:lnTo>
                      <a:pt x="4590" y="372"/>
                    </a:lnTo>
                    <a:lnTo>
                      <a:pt x="4578" y="349"/>
                    </a:lnTo>
                    <a:lnTo>
                      <a:pt x="4565" y="325"/>
                    </a:lnTo>
                    <a:lnTo>
                      <a:pt x="4551" y="301"/>
                    </a:lnTo>
                    <a:lnTo>
                      <a:pt x="4536" y="279"/>
                    </a:lnTo>
                    <a:lnTo>
                      <a:pt x="4519" y="258"/>
                    </a:lnTo>
                    <a:lnTo>
                      <a:pt x="4503" y="238"/>
                    </a:lnTo>
                    <a:lnTo>
                      <a:pt x="4484" y="218"/>
                    </a:lnTo>
                    <a:lnTo>
                      <a:pt x="4465" y="197"/>
                    </a:lnTo>
                    <a:lnTo>
                      <a:pt x="4445" y="180"/>
                    </a:lnTo>
                    <a:lnTo>
                      <a:pt x="4424" y="162"/>
                    </a:lnTo>
                    <a:lnTo>
                      <a:pt x="4401" y="147"/>
                    </a:lnTo>
                    <a:lnTo>
                      <a:pt x="4378" y="131"/>
                    </a:lnTo>
                    <a:lnTo>
                      <a:pt x="4354" y="117"/>
                    </a:lnTo>
                    <a:lnTo>
                      <a:pt x="4329" y="104"/>
                    </a:lnTo>
                    <a:lnTo>
                      <a:pt x="4305" y="91"/>
                    </a:lnTo>
                    <a:lnTo>
                      <a:pt x="4277" y="81"/>
                    </a:lnTo>
                    <a:lnTo>
                      <a:pt x="4251" y="71"/>
                    </a:lnTo>
                    <a:lnTo>
                      <a:pt x="4223" y="63"/>
                    </a:lnTo>
                    <a:lnTo>
                      <a:pt x="4195" y="57"/>
                    </a:lnTo>
                    <a:lnTo>
                      <a:pt x="4166" y="51"/>
                    </a:lnTo>
                    <a:lnTo>
                      <a:pt x="4138" y="48"/>
                    </a:lnTo>
                    <a:lnTo>
                      <a:pt x="4111" y="45"/>
                    </a:lnTo>
                    <a:lnTo>
                      <a:pt x="4083" y="44"/>
                    </a:lnTo>
                    <a:lnTo>
                      <a:pt x="4054" y="45"/>
                    </a:lnTo>
                    <a:lnTo>
                      <a:pt x="4027" y="46"/>
                    </a:lnTo>
                    <a:lnTo>
                      <a:pt x="4000" y="50"/>
                    </a:lnTo>
                    <a:lnTo>
                      <a:pt x="3973" y="55"/>
                    </a:lnTo>
                    <a:lnTo>
                      <a:pt x="3947" y="61"/>
                    </a:lnTo>
                    <a:lnTo>
                      <a:pt x="3920" y="68"/>
                    </a:lnTo>
                    <a:lnTo>
                      <a:pt x="3895" y="76"/>
                    </a:lnTo>
                    <a:lnTo>
                      <a:pt x="3869" y="85"/>
                    </a:lnTo>
                    <a:lnTo>
                      <a:pt x="3844" y="96"/>
                    </a:lnTo>
                    <a:lnTo>
                      <a:pt x="3819" y="108"/>
                    </a:lnTo>
                    <a:lnTo>
                      <a:pt x="3796" y="121"/>
                    </a:lnTo>
                    <a:lnTo>
                      <a:pt x="3773" y="135"/>
                    </a:lnTo>
                    <a:lnTo>
                      <a:pt x="3751" y="150"/>
                    </a:lnTo>
                    <a:lnTo>
                      <a:pt x="3730" y="167"/>
                    </a:lnTo>
                    <a:lnTo>
                      <a:pt x="3709" y="183"/>
                    </a:lnTo>
                    <a:lnTo>
                      <a:pt x="3689" y="202"/>
                    </a:lnTo>
                    <a:lnTo>
                      <a:pt x="3670" y="221"/>
                    </a:lnTo>
                    <a:lnTo>
                      <a:pt x="3651" y="241"/>
                    </a:lnTo>
                    <a:lnTo>
                      <a:pt x="3634" y="262"/>
                    </a:lnTo>
                    <a:lnTo>
                      <a:pt x="3618" y="285"/>
                    </a:lnTo>
                    <a:lnTo>
                      <a:pt x="3602" y="307"/>
                    </a:lnTo>
                    <a:lnTo>
                      <a:pt x="3588" y="332"/>
                    </a:lnTo>
                    <a:lnTo>
                      <a:pt x="3575" y="357"/>
                    </a:lnTo>
                    <a:lnTo>
                      <a:pt x="3563" y="382"/>
                    </a:lnTo>
                    <a:lnTo>
                      <a:pt x="3553" y="408"/>
                    </a:lnTo>
                    <a:lnTo>
                      <a:pt x="3543" y="435"/>
                    </a:lnTo>
                    <a:lnTo>
                      <a:pt x="3535" y="463"/>
                    </a:lnTo>
                    <a:lnTo>
                      <a:pt x="3528" y="491"/>
                    </a:lnTo>
                    <a:lnTo>
                      <a:pt x="3523" y="520"/>
                    </a:lnTo>
                    <a:lnTo>
                      <a:pt x="3520" y="548"/>
                    </a:lnTo>
                    <a:lnTo>
                      <a:pt x="3517" y="575"/>
                    </a:lnTo>
                    <a:lnTo>
                      <a:pt x="3516" y="603"/>
                    </a:lnTo>
                    <a:lnTo>
                      <a:pt x="3516" y="631"/>
                    </a:lnTo>
                    <a:lnTo>
                      <a:pt x="3519" y="659"/>
                    </a:lnTo>
                    <a:lnTo>
                      <a:pt x="3522" y="686"/>
                    </a:lnTo>
                    <a:lnTo>
                      <a:pt x="3526" y="713"/>
                    </a:lnTo>
                    <a:lnTo>
                      <a:pt x="3532" y="739"/>
                    </a:lnTo>
                    <a:lnTo>
                      <a:pt x="3539" y="766"/>
                    </a:lnTo>
                    <a:lnTo>
                      <a:pt x="3547" y="791"/>
                    </a:lnTo>
                    <a:lnTo>
                      <a:pt x="3556" y="817"/>
                    </a:lnTo>
                    <a:lnTo>
                      <a:pt x="3567" y="842"/>
                    </a:lnTo>
                    <a:lnTo>
                      <a:pt x="3580" y="865"/>
                    </a:lnTo>
                    <a:lnTo>
                      <a:pt x="3593" y="890"/>
                    </a:lnTo>
                    <a:lnTo>
                      <a:pt x="3606" y="913"/>
                    </a:lnTo>
                    <a:lnTo>
                      <a:pt x="3621" y="935"/>
                    </a:lnTo>
                    <a:lnTo>
                      <a:pt x="3638" y="956"/>
                    </a:lnTo>
                    <a:lnTo>
                      <a:pt x="3655" y="977"/>
                    </a:lnTo>
                    <a:lnTo>
                      <a:pt x="3673" y="998"/>
                    </a:lnTo>
                    <a:lnTo>
                      <a:pt x="3693" y="1016"/>
                    </a:lnTo>
                    <a:lnTo>
                      <a:pt x="3713" y="1034"/>
                    </a:lnTo>
                    <a:lnTo>
                      <a:pt x="3735" y="1052"/>
                    </a:lnTo>
                    <a:lnTo>
                      <a:pt x="3756" y="1068"/>
                    </a:lnTo>
                    <a:lnTo>
                      <a:pt x="3779" y="1084"/>
                    </a:lnTo>
                    <a:lnTo>
                      <a:pt x="3803" y="1098"/>
                    </a:lnTo>
                    <a:lnTo>
                      <a:pt x="3828" y="1111"/>
                    </a:lnTo>
                    <a:lnTo>
                      <a:pt x="3854" y="1123"/>
                    </a:lnTo>
                    <a:lnTo>
                      <a:pt x="3880" y="1133"/>
                    </a:lnTo>
                    <a:lnTo>
                      <a:pt x="3907" y="1143"/>
                    </a:lnTo>
                    <a:lnTo>
                      <a:pt x="3934" y="1151"/>
                    </a:lnTo>
                    <a:close/>
                    <a:moveTo>
                      <a:pt x="5747" y="1511"/>
                    </a:moveTo>
                    <a:lnTo>
                      <a:pt x="5747" y="1511"/>
                    </a:lnTo>
                    <a:lnTo>
                      <a:pt x="5739" y="1498"/>
                    </a:lnTo>
                    <a:lnTo>
                      <a:pt x="5732" y="1485"/>
                    </a:lnTo>
                    <a:lnTo>
                      <a:pt x="5725" y="1473"/>
                    </a:lnTo>
                    <a:lnTo>
                      <a:pt x="5717" y="1461"/>
                    </a:lnTo>
                    <a:lnTo>
                      <a:pt x="5699" y="1440"/>
                    </a:lnTo>
                    <a:lnTo>
                      <a:pt x="5680" y="1421"/>
                    </a:lnTo>
                    <a:lnTo>
                      <a:pt x="5659" y="1403"/>
                    </a:lnTo>
                    <a:lnTo>
                      <a:pt x="5637" y="1389"/>
                    </a:lnTo>
                    <a:lnTo>
                      <a:pt x="5613" y="1376"/>
                    </a:lnTo>
                    <a:lnTo>
                      <a:pt x="5588" y="1366"/>
                    </a:lnTo>
                    <a:lnTo>
                      <a:pt x="5562" y="1359"/>
                    </a:lnTo>
                    <a:lnTo>
                      <a:pt x="5537" y="1353"/>
                    </a:lnTo>
                    <a:lnTo>
                      <a:pt x="5509" y="1349"/>
                    </a:lnTo>
                    <a:lnTo>
                      <a:pt x="5482" y="1349"/>
                    </a:lnTo>
                    <a:lnTo>
                      <a:pt x="5455" y="1352"/>
                    </a:lnTo>
                    <a:lnTo>
                      <a:pt x="5428" y="1356"/>
                    </a:lnTo>
                    <a:lnTo>
                      <a:pt x="5415" y="1361"/>
                    </a:lnTo>
                    <a:lnTo>
                      <a:pt x="5401" y="1364"/>
                    </a:lnTo>
                    <a:lnTo>
                      <a:pt x="5388" y="1369"/>
                    </a:lnTo>
                    <a:lnTo>
                      <a:pt x="5375" y="1375"/>
                    </a:lnTo>
                    <a:lnTo>
                      <a:pt x="4968" y="1565"/>
                    </a:lnTo>
                    <a:lnTo>
                      <a:pt x="4912" y="1584"/>
                    </a:lnTo>
                    <a:lnTo>
                      <a:pt x="4854" y="1600"/>
                    </a:lnTo>
                    <a:lnTo>
                      <a:pt x="4798" y="1613"/>
                    </a:lnTo>
                    <a:lnTo>
                      <a:pt x="4739" y="1624"/>
                    </a:lnTo>
                    <a:lnTo>
                      <a:pt x="4681" y="1632"/>
                    </a:lnTo>
                    <a:lnTo>
                      <a:pt x="4623" y="1639"/>
                    </a:lnTo>
                    <a:lnTo>
                      <a:pt x="4564" y="1643"/>
                    </a:lnTo>
                    <a:lnTo>
                      <a:pt x="4506" y="1644"/>
                    </a:lnTo>
                    <a:lnTo>
                      <a:pt x="4469" y="1643"/>
                    </a:lnTo>
                    <a:lnTo>
                      <a:pt x="4431" y="1642"/>
                    </a:lnTo>
                    <a:lnTo>
                      <a:pt x="4394" y="1639"/>
                    </a:lnTo>
                    <a:lnTo>
                      <a:pt x="4358" y="1636"/>
                    </a:lnTo>
                    <a:lnTo>
                      <a:pt x="4321" y="1631"/>
                    </a:lnTo>
                    <a:lnTo>
                      <a:pt x="4286" y="1626"/>
                    </a:lnTo>
                    <a:lnTo>
                      <a:pt x="4250" y="1621"/>
                    </a:lnTo>
                    <a:lnTo>
                      <a:pt x="4215" y="1613"/>
                    </a:lnTo>
                    <a:lnTo>
                      <a:pt x="4179" y="1605"/>
                    </a:lnTo>
                    <a:lnTo>
                      <a:pt x="4145" y="1596"/>
                    </a:lnTo>
                    <a:lnTo>
                      <a:pt x="4111" y="1586"/>
                    </a:lnTo>
                    <a:lnTo>
                      <a:pt x="4077" y="1576"/>
                    </a:lnTo>
                    <a:lnTo>
                      <a:pt x="4044" y="1564"/>
                    </a:lnTo>
                    <a:lnTo>
                      <a:pt x="4012" y="1552"/>
                    </a:lnTo>
                    <a:lnTo>
                      <a:pt x="3980" y="1539"/>
                    </a:lnTo>
                    <a:lnTo>
                      <a:pt x="3948" y="1525"/>
                    </a:lnTo>
                    <a:lnTo>
                      <a:pt x="3917" y="1510"/>
                    </a:lnTo>
                    <a:lnTo>
                      <a:pt x="3887" y="1494"/>
                    </a:lnTo>
                    <a:lnTo>
                      <a:pt x="3857" y="1478"/>
                    </a:lnTo>
                    <a:lnTo>
                      <a:pt x="3829" y="1461"/>
                    </a:lnTo>
                    <a:lnTo>
                      <a:pt x="3801" y="1444"/>
                    </a:lnTo>
                    <a:lnTo>
                      <a:pt x="3773" y="1425"/>
                    </a:lnTo>
                    <a:lnTo>
                      <a:pt x="3748" y="1406"/>
                    </a:lnTo>
                    <a:lnTo>
                      <a:pt x="3722" y="1386"/>
                    </a:lnTo>
                    <a:lnTo>
                      <a:pt x="3697" y="1364"/>
                    </a:lnTo>
                    <a:lnTo>
                      <a:pt x="3673" y="1343"/>
                    </a:lnTo>
                    <a:lnTo>
                      <a:pt x="3651" y="1321"/>
                    </a:lnTo>
                    <a:lnTo>
                      <a:pt x="3628" y="1298"/>
                    </a:lnTo>
                    <a:lnTo>
                      <a:pt x="3607" y="1275"/>
                    </a:lnTo>
                    <a:lnTo>
                      <a:pt x="3587" y="1251"/>
                    </a:lnTo>
                    <a:lnTo>
                      <a:pt x="3568" y="1226"/>
                    </a:lnTo>
                    <a:lnTo>
                      <a:pt x="3550" y="1202"/>
                    </a:lnTo>
                    <a:lnTo>
                      <a:pt x="3440" y="1045"/>
                    </a:lnTo>
                    <a:lnTo>
                      <a:pt x="3358" y="927"/>
                    </a:lnTo>
                    <a:lnTo>
                      <a:pt x="3313" y="862"/>
                    </a:lnTo>
                    <a:lnTo>
                      <a:pt x="3280" y="811"/>
                    </a:lnTo>
                    <a:lnTo>
                      <a:pt x="3245" y="763"/>
                    </a:lnTo>
                    <a:lnTo>
                      <a:pt x="3209" y="715"/>
                    </a:lnTo>
                    <a:lnTo>
                      <a:pt x="3172" y="669"/>
                    </a:lnTo>
                    <a:lnTo>
                      <a:pt x="3133" y="625"/>
                    </a:lnTo>
                    <a:lnTo>
                      <a:pt x="3093" y="581"/>
                    </a:lnTo>
                    <a:lnTo>
                      <a:pt x="3051" y="540"/>
                    </a:lnTo>
                    <a:lnTo>
                      <a:pt x="3009" y="500"/>
                    </a:lnTo>
                    <a:lnTo>
                      <a:pt x="2965" y="459"/>
                    </a:lnTo>
                    <a:lnTo>
                      <a:pt x="2921" y="423"/>
                    </a:lnTo>
                    <a:lnTo>
                      <a:pt x="2875" y="386"/>
                    </a:lnTo>
                    <a:lnTo>
                      <a:pt x="2828" y="352"/>
                    </a:lnTo>
                    <a:lnTo>
                      <a:pt x="2781" y="319"/>
                    </a:lnTo>
                    <a:lnTo>
                      <a:pt x="2731" y="287"/>
                    </a:lnTo>
                    <a:lnTo>
                      <a:pt x="2682" y="256"/>
                    </a:lnTo>
                    <a:lnTo>
                      <a:pt x="2631" y="228"/>
                    </a:lnTo>
                    <a:lnTo>
                      <a:pt x="2580" y="201"/>
                    </a:lnTo>
                    <a:lnTo>
                      <a:pt x="2528" y="176"/>
                    </a:lnTo>
                    <a:lnTo>
                      <a:pt x="2475" y="153"/>
                    </a:lnTo>
                    <a:lnTo>
                      <a:pt x="2421" y="130"/>
                    </a:lnTo>
                    <a:lnTo>
                      <a:pt x="2367" y="110"/>
                    </a:lnTo>
                    <a:lnTo>
                      <a:pt x="2313" y="91"/>
                    </a:lnTo>
                    <a:lnTo>
                      <a:pt x="2256" y="75"/>
                    </a:lnTo>
                    <a:lnTo>
                      <a:pt x="2200" y="59"/>
                    </a:lnTo>
                    <a:lnTo>
                      <a:pt x="2144" y="45"/>
                    </a:lnTo>
                    <a:lnTo>
                      <a:pt x="2086" y="33"/>
                    </a:lnTo>
                    <a:lnTo>
                      <a:pt x="2029" y="23"/>
                    </a:lnTo>
                    <a:lnTo>
                      <a:pt x="1971" y="15"/>
                    </a:lnTo>
                    <a:lnTo>
                      <a:pt x="1912" y="9"/>
                    </a:lnTo>
                    <a:lnTo>
                      <a:pt x="1853" y="4"/>
                    </a:lnTo>
                    <a:lnTo>
                      <a:pt x="1794" y="2"/>
                    </a:lnTo>
                    <a:lnTo>
                      <a:pt x="1735" y="0"/>
                    </a:lnTo>
                    <a:lnTo>
                      <a:pt x="1697" y="0"/>
                    </a:lnTo>
                    <a:lnTo>
                      <a:pt x="1656" y="2"/>
                    </a:lnTo>
                    <a:lnTo>
                      <a:pt x="1616" y="4"/>
                    </a:lnTo>
                    <a:lnTo>
                      <a:pt x="1577" y="7"/>
                    </a:lnTo>
                    <a:lnTo>
                      <a:pt x="1537" y="11"/>
                    </a:lnTo>
                    <a:lnTo>
                      <a:pt x="1497" y="16"/>
                    </a:lnTo>
                    <a:lnTo>
                      <a:pt x="1457" y="22"/>
                    </a:lnTo>
                    <a:lnTo>
                      <a:pt x="1417" y="28"/>
                    </a:lnTo>
                    <a:lnTo>
                      <a:pt x="1378" y="35"/>
                    </a:lnTo>
                    <a:lnTo>
                      <a:pt x="1338" y="43"/>
                    </a:lnTo>
                    <a:lnTo>
                      <a:pt x="1298" y="52"/>
                    </a:lnTo>
                    <a:lnTo>
                      <a:pt x="1258" y="63"/>
                    </a:lnTo>
                    <a:lnTo>
                      <a:pt x="1219" y="74"/>
                    </a:lnTo>
                    <a:lnTo>
                      <a:pt x="1178" y="85"/>
                    </a:lnTo>
                    <a:lnTo>
                      <a:pt x="1140" y="98"/>
                    </a:lnTo>
                    <a:lnTo>
                      <a:pt x="1101" y="111"/>
                    </a:lnTo>
                    <a:lnTo>
                      <a:pt x="1076" y="122"/>
                    </a:lnTo>
                    <a:lnTo>
                      <a:pt x="657" y="318"/>
                    </a:lnTo>
                    <a:lnTo>
                      <a:pt x="644" y="324"/>
                    </a:lnTo>
                    <a:lnTo>
                      <a:pt x="632" y="331"/>
                    </a:lnTo>
                    <a:lnTo>
                      <a:pt x="620" y="339"/>
                    </a:lnTo>
                    <a:lnTo>
                      <a:pt x="608" y="346"/>
                    </a:lnTo>
                    <a:lnTo>
                      <a:pt x="587" y="364"/>
                    </a:lnTo>
                    <a:lnTo>
                      <a:pt x="568" y="384"/>
                    </a:lnTo>
                    <a:lnTo>
                      <a:pt x="551" y="405"/>
                    </a:lnTo>
                    <a:lnTo>
                      <a:pt x="535" y="428"/>
                    </a:lnTo>
                    <a:lnTo>
                      <a:pt x="524" y="451"/>
                    </a:lnTo>
                    <a:lnTo>
                      <a:pt x="513" y="476"/>
                    </a:lnTo>
                    <a:lnTo>
                      <a:pt x="505" y="502"/>
                    </a:lnTo>
                    <a:lnTo>
                      <a:pt x="500" y="528"/>
                    </a:lnTo>
                    <a:lnTo>
                      <a:pt x="496" y="555"/>
                    </a:lnTo>
                    <a:lnTo>
                      <a:pt x="496" y="582"/>
                    </a:lnTo>
                    <a:lnTo>
                      <a:pt x="499" y="609"/>
                    </a:lnTo>
                    <a:lnTo>
                      <a:pt x="503" y="636"/>
                    </a:lnTo>
                    <a:lnTo>
                      <a:pt x="507" y="649"/>
                    </a:lnTo>
                    <a:lnTo>
                      <a:pt x="512" y="664"/>
                    </a:lnTo>
                    <a:lnTo>
                      <a:pt x="516" y="677"/>
                    </a:lnTo>
                    <a:lnTo>
                      <a:pt x="522" y="690"/>
                    </a:lnTo>
                    <a:lnTo>
                      <a:pt x="529" y="703"/>
                    </a:lnTo>
                    <a:lnTo>
                      <a:pt x="537" y="714"/>
                    </a:lnTo>
                    <a:lnTo>
                      <a:pt x="544" y="727"/>
                    </a:lnTo>
                    <a:lnTo>
                      <a:pt x="552" y="738"/>
                    </a:lnTo>
                    <a:lnTo>
                      <a:pt x="570" y="759"/>
                    </a:lnTo>
                    <a:lnTo>
                      <a:pt x="588" y="779"/>
                    </a:lnTo>
                    <a:lnTo>
                      <a:pt x="610" y="796"/>
                    </a:lnTo>
                    <a:lnTo>
                      <a:pt x="632" y="811"/>
                    </a:lnTo>
                    <a:lnTo>
                      <a:pt x="656" y="823"/>
                    </a:lnTo>
                    <a:lnTo>
                      <a:pt x="680" y="833"/>
                    </a:lnTo>
                    <a:lnTo>
                      <a:pt x="706" y="842"/>
                    </a:lnTo>
                    <a:lnTo>
                      <a:pt x="732" y="848"/>
                    </a:lnTo>
                    <a:lnTo>
                      <a:pt x="760" y="850"/>
                    </a:lnTo>
                    <a:lnTo>
                      <a:pt x="787" y="850"/>
                    </a:lnTo>
                    <a:lnTo>
                      <a:pt x="814" y="848"/>
                    </a:lnTo>
                    <a:lnTo>
                      <a:pt x="841" y="843"/>
                    </a:lnTo>
                    <a:lnTo>
                      <a:pt x="854" y="839"/>
                    </a:lnTo>
                    <a:lnTo>
                      <a:pt x="868" y="835"/>
                    </a:lnTo>
                    <a:lnTo>
                      <a:pt x="881" y="830"/>
                    </a:lnTo>
                    <a:lnTo>
                      <a:pt x="894" y="824"/>
                    </a:lnTo>
                    <a:lnTo>
                      <a:pt x="1301" y="633"/>
                    </a:lnTo>
                    <a:lnTo>
                      <a:pt x="1355" y="616"/>
                    </a:lnTo>
                    <a:lnTo>
                      <a:pt x="1410" y="601"/>
                    </a:lnTo>
                    <a:lnTo>
                      <a:pt x="1464" y="588"/>
                    </a:lnTo>
                    <a:lnTo>
                      <a:pt x="1518" y="577"/>
                    </a:lnTo>
                    <a:lnTo>
                      <a:pt x="1573" y="569"/>
                    </a:lnTo>
                    <a:lnTo>
                      <a:pt x="1627" y="563"/>
                    </a:lnTo>
                    <a:lnTo>
                      <a:pt x="1681" y="561"/>
                    </a:lnTo>
                    <a:lnTo>
                      <a:pt x="1735" y="560"/>
                    </a:lnTo>
                    <a:lnTo>
                      <a:pt x="1792" y="561"/>
                    </a:lnTo>
                    <a:lnTo>
                      <a:pt x="1848" y="564"/>
                    </a:lnTo>
                    <a:lnTo>
                      <a:pt x="1902" y="570"/>
                    </a:lnTo>
                    <a:lnTo>
                      <a:pt x="1957" y="579"/>
                    </a:lnTo>
                    <a:lnTo>
                      <a:pt x="2010" y="589"/>
                    </a:lnTo>
                    <a:lnTo>
                      <a:pt x="2065" y="601"/>
                    </a:lnTo>
                    <a:lnTo>
                      <a:pt x="2118" y="616"/>
                    </a:lnTo>
                    <a:lnTo>
                      <a:pt x="2170" y="634"/>
                    </a:lnTo>
                    <a:lnTo>
                      <a:pt x="2222" y="653"/>
                    </a:lnTo>
                    <a:lnTo>
                      <a:pt x="2271" y="674"/>
                    </a:lnTo>
                    <a:lnTo>
                      <a:pt x="2322" y="698"/>
                    </a:lnTo>
                    <a:lnTo>
                      <a:pt x="2370" y="723"/>
                    </a:lnTo>
                    <a:lnTo>
                      <a:pt x="2418" y="751"/>
                    </a:lnTo>
                    <a:lnTo>
                      <a:pt x="2464" y="780"/>
                    </a:lnTo>
                    <a:lnTo>
                      <a:pt x="2510" y="811"/>
                    </a:lnTo>
                    <a:lnTo>
                      <a:pt x="2553" y="844"/>
                    </a:lnTo>
                    <a:lnTo>
                      <a:pt x="809" y="1655"/>
                    </a:lnTo>
                    <a:lnTo>
                      <a:pt x="839" y="1656"/>
                    </a:lnTo>
                    <a:lnTo>
                      <a:pt x="868" y="1658"/>
                    </a:lnTo>
                    <a:lnTo>
                      <a:pt x="924" y="1663"/>
                    </a:lnTo>
                    <a:lnTo>
                      <a:pt x="977" y="1670"/>
                    </a:lnTo>
                    <a:lnTo>
                      <a:pt x="1029" y="1680"/>
                    </a:lnTo>
                    <a:lnTo>
                      <a:pt x="1076" y="1691"/>
                    </a:lnTo>
                    <a:lnTo>
                      <a:pt x="1122" y="1704"/>
                    </a:lnTo>
                    <a:lnTo>
                      <a:pt x="1165" y="1720"/>
                    </a:lnTo>
                    <a:lnTo>
                      <a:pt x="1207" y="1735"/>
                    </a:lnTo>
                    <a:lnTo>
                      <a:pt x="1246" y="1752"/>
                    </a:lnTo>
                    <a:lnTo>
                      <a:pt x="1282" y="1769"/>
                    </a:lnTo>
                    <a:lnTo>
                      <a:pt x="1318" y="1787"/>
                    </a:lnTo>
                    <a:lnTo>
                      <a:pt x="1350" y="1805"/>
                    </a:lnTo>
                    <a:lnTo>
                      <a:pt x="1380" y="1822"/>
                    </a:lnTo>
                    <a:lnTo>
                      <a:pt x="1409" y="1840"/>
                    </a:lnTo>
                    <a:lnTo>
                      <a:pt x="1459" y="1873"/>
                    </a:lnTo>
                    <a:lnTo>
                      <a:pt x="1510" y="1905"/>
                    </a:lnTo>
                    <a:lnTo>
                      <a:pt x="1564" y="1937"/>
                    </a:lnTo>
                    <a:lnTo>
                      <a:pt x="1593" y="1952"/>
                    </a:lnTo>
                    <a:lnTo>
                      <a:pt x="1621" y="1967"/>
                    </a:lnTo>
                    <a:lnTo>
                      <a:pt x="1653" y="1982"/>
                    </a:lnTo>
                    <a:lnTo>
                      <a:pt x="1685" y="1996"/>
                    </a:lnTo>
                    <a:lnTo>
                      <a:pt x="1719" y="2009"/>
                    </a:lnTo>
                    <a:lnTo>
                      <a:pt x="1754" y="2021"/>
                    </a:lnTo>
                    <a:lnTo>
                      <a:pt x="1792" y="2030"/>
                    </a:lnTo>
                    <a:lnTo>
                      <a:pt x="1832" y="2039"/>
                    </a:lnTo>
                    <a:lnTo>
                      <a:pt x="1875" y="2047"/>
                    </a:lnTo>
                    <a:lnTo>
                      <a:pt x="1921" y="2052"/>
                    </a:lnTo>
                    <a:lnTo>
                      <a:pt x="1968" y="2056"/>
                    </a:lnTo>
                    <a:lnTo>
                      <a:pt x="2019" y="2057"/>
                    </a:lnTo>
                    <a:lnTo>
                      <a:pt x="2069" y="2056"/>
                    </a:lnTo>
                    <a:lnTo>
                      <a:pt x="2117" y="2052"/>
                    </a:lnTo>
                    <a:lnTo>
                      <a:pt x="2161" y="2047"/>
                    </a:lnTo>
                    <a:lnTo>
                      <a:pt x="2204" y="2039"/>
                    </a:lnTo>
                    <a:lnTo>
                      <a:pt x="2243" y="2031"/>
                    </a:lnTo>
                    <a:lnTo>
                      <a:pt x="2281" y="2021"/>
                    </a:lnTo>
                    <a:lnTo>
                      <a:pt x="2316" y="2010"/>
                    </a:lnTo>
                    <a:lnTo>
                      <a:pt x="2349" y="1997"/>
                    </a:lnTo>
                    <a:lnTo>
                      <a:pt x="2381" y="1983"/>
                    </a:lnTo>
                    <a:lnTo>
                      <a:pt x="2412" y="1969"/>
                    </a:lnTo>
                    <a:lnTo>
                      <a:pt x="2441" y="1953"/>
                    </a:lnTo>
                    <a:lnTo>
                      <a:pt x="2469" y="1938"/>
                    </a:lnTo>
                    <a:lnTo>
                      <a:pt x="2525" y="1905"/>
                    </a:lnTo>
                    <a:lnTo>
                      <a:pt x="2578" y="1872"/>
                    </a:lnTo>
                    <a:lnTo>
                      <a:pt x="2634" y="1838"/>
                    </a:lnTo>
                    <a:lnTo>
                      <a:pt x="2663" y="1820"/>
                    </a:lnTo>
                    <a:lnTo>
                      <a:pt x="2695" y="1801"/>
                    </a:lnTo>
                    <a:lnTo>
                      <a:pt x="2728" y="1783"/>
                    </a:lnTo>
                    <a:lnTo>
                      <a:pt x="2765" y="1765"/>
                    </a:lnTo>
                    <a:lnTo>
                      <a:pt x="2802" y="1747"/>
                    </a:lnTo>
                    <a:lnTo>
                      <a:pt x="2842" y="1730"/>
                    </a:lnTo>
                    <a:lnTo>
                      <a:pt x="2884" y="1714"/>
                    </a:lnTo>
                    <a:lnTo>
                      <a:pt x="2929" y="1700"/>
                    </a:lnTo>
                    <a:lnTo>
                      <a:pt x="2976" y="1687"/>
                    </a:lnTo>
                    <a:lnTo>
                      <a:pt x="3026" y="1675"/>
                    </a:lnTo>
                    <a:lnTo>
                      <a:pt x="3078" y="1667"/>
                    </a:lnTo>
                    <a:lnTo>
                      <a:pt x="3106" y="1663"/>
                    </a:lnTo>
                    <a:lnTo>
                      <a:pt x="3134" y="1659"/>
                    </a:lnTo>
                    <a:lnTo>
                      <a:pt x="3162" y="1657"/>
                    </a:lnTo>
                    <a:lnTo>
                      <a:pt x="3192" y="1655"/>
                    </a:lnTo>
                    <a:lnTo>
                      <a:pt x="3222" y="1655"/>
                    </a:lnTo>
                    <a:lnTo>
                      <a:pt x="3253" y="1654"/>
                    </a:lnTo>
                    <a:lnTo>
                      <a:pt x="3284" y="1655"/>
                    </a:lnTo>
                    <a:lnTo>
                      <a:pt x="3314" y="1656"/>
                    </a:lnTo>
                    <a:lnTo>
                      <a:pt x="3344" y="1657"/>
                    </a:lnTo>
                    <a:lnTo>
                      <a:pt x="3373" y="1659"/>
                    </a:lnTo>
                    <a:lnTo>
                      <a:pt x="3402" y="1663"/>
                    </a:lnTo>
                    <a:lnTo>
                      <a:pt x="3429" y="1667"/>
                    </a:lnTo>
                    <a:lnTo>
                      <a:pt x="3482" y="1676"/>
                    </a:lnTo>
                    <a:lnTo>
                      <a:pt x="3533" y="1687"/>
                    </a:lnTo>
                    <a:lnTo>
                      <a:pt x="3580" y="1701"/>
                    </a:lnTo>
                    <a:lnTo>
                      <a:pt x="3625" y="1715"/>
                    </a:lnTo>
                    <a:lnTo>
                      <a:pt x="3668" y="1731"/>
                    </a:lnTo>
                    <a:lnTo>
                      <a:pt x="3709" y="1748"/>
                    </a:lnTo>
                    <a:lnTo>
                      <a:pt x="3746" y="1766"/>
                    </a:lnTo>
                    <a:lnTo>
                      <a:pt x="3782" y="1785"/>
                    </a:lnTo>
                    <a:lnTo>
                      <a:pt x="3816" y="1802"/>
                    </a:lnTo>
                    <a:lnTo>
                      <a:pt x="3848" y="1821"/>
                    </a:lnTo>
                    <a:lnTo>
                      <a:pt x="3876" y="1839"/>
                    </a:lnTo>
                    <a:lnTo>
                      <a:pt x="3929" y="1873"/>
                    </a:lnTo>
                    <a:lnTo>
                      <a:pt x="3942" y="1881"/>
                    </a:lnTo>
                    <a:lnTo>
                      <a:pt x="3992" y="1912"/>
                    </a:lnTo>
                    <a:lnTo>
                      <a:pt x="4044" y="1943"/>
                    </a:lnTo>
                    <a:lnTo>
                      <a:pt x="4072" y="1958"/>
                    </a:lnTo>
                    <a:lnTo>
                      <a:pt x="4100" y="1972"/>
                    </a:lnTo>
                    <a:lnTo>
                      <a:pt x="4131" y="1986"/>
                    </a:lnTo>
                    <a:lnTo>
                      <a:pt x="4163" y="1999"/>
                    </a:lnTo>
                    <a:lnTo>
                      <a:pt x="4196" y="2011"/>
                    </a:lnTo>
                    <a:lnTo>
                      <a:pt x="4231" y="2022"/>
                    </a:lnTo>
                    <a:lnTo>
                      <a:pt x="4268" y="2032"/>
                    </a:lnTo>
                    <a:lnTo>
                      <a:pt x="4307" y="2041"/>
                    </a:lnTo>
                    <a:lnTo>
                      <a:pt x="4348" y="2047"/>
                    </a:lnTo>
                    <a:lnTo>
                      <a:pt x="4393" y="2052"/>
                    </a:lnTo>
                    <a:lnTo>
                      <a:pt x="4439" y="2056"/>
                    </a:lnTo>
                    <a:lnTo>
                      <a:pt x="4489" y="2057"/>
                    </a:lnTo>
                    <a:lnTo>
                      <a:pt x="4538" y="2056"/>
                    </a:lnTo>
                    <a:lnTo>
                      <a:pt x="4587" y="2052"/>
                    </a:lnTo>
                    <a:lnTo>
                      <a:pt x="4631" y="2047"/>
                    </a:lnTo>
                    <a:lnTo>
                      <a:pt x="4673" y="2039"/>
                    </a:lnTo>
                    <a:lnTo>
                      <a:pt x="4713" y="2031"/>
                    </a:lnTo>
                    <a:lnTo>
                      <a:pt x="4749" y="2021"/>
                    </a:lnTo>
                    <a:lnTo>
                      <a:pt x="4785" y="2010"/>
                    </a:lnTo>
                    <a:lnTo>
                      <a:pt x="4819" y="1997"/>
                    </a:lnTo>
                    <a:lnTo>
                      <a:pt x="4851" y="1983"/>
                    </a:lnTo>
                    <a:lnTo>
                      <a:pt x="4882" y="1969"/>
                    </a:lnTo>
                    <a:lnTo>
                      <a:pt x="4911" y="1953"/>
                    </a:lnTo>
                    <a:lnTo>
                      <a:pt x="4939" y="1938"/>
                    </a:lnTo>
                    <a:lnTo>
                      <a:pt x="4994" y="1905"/>
                    </a:lnTo>
                    <a:lnTo>
                      <a:pt x="5048" y="1872"/>
                    </a:lnTo>
                    <a:lnTo>
                      <a:pt x="5101" y="1839"/>
                    </a:lnTo>
                    <a:lnTo>
                      <a:pt x="5131" y="1821"/>
                    </a:lnTo>
                    <a:lnTo>
                      <a:pt x="5161" y="1802"/>
                    </a:lnTo>
                    <a:lnTo>
                      <a:pt x="5194" y="1785"/>
                    </a:lnTo>
                    <a:lnTo>
                      <a:pt x="5230" y="1767"/>
                    </a:lnTo>
                    <a:lnTo>
                      <a:pt x="5266" y="1749"/>
                    </a:lnTo>
                    <a:lnTo>
                      <a:pt x="5305" y="1733"/>
                    </a:lnTo>
                    <a:lnTo>
                      <a:pt x="5347" y="1717"/>
                    </a:lnTo>
                    <a:lnTo>
                      <a:pt x="5390" y="1702"/>
                    </a:lnTo>
                    <a:lnTo>
                      <a:pt x="5436" y="1689"/>
                    </a:lnTo>
                    <a:lnTo>
                      <a:pt x="5485" y="1677"/>
                    </a:lnTo>
                    <a:lnTo>
                      <a:pt x="5535" y="1668"/>
                    </a:lnTo>
                    <a:lnTo>
                      <a:pt x="5588" y="1661"/>
                    </a:lnTo>
                    <a:lnTo>
                      <a:pt x="5617" y="1658"/>
                    </a:lnTo>
                    <a:lnTo>
                      <a:pt x="5645" y="1656"/>
                    </a:lnTo>
                    <a:lnTo>
                      <a:pt x="5675" y="1655"/>
                    </a:lnTo>
                    <a:lnTo>
                      <a:pt x="5704" y="1654"/>
                    </a:lnTo>
                    <a:lnTo>
                      <a:pt x="5770" y="1656"/>
                    </a:lnTo>
                    <a:lnTo>
                      <a:pt x="5771" y="1638"/>
                    </a:lnTo>
                    <a:lnTo>
                      <a:pt x="5771" y="1619"/>
                    </a:lnTo>
                    <a:lnTo>
                      <a:pt x="5770" y="1602"/>
                    </a:lnTo>
                    <a:lnTo>
                      <a:pt x="5768" y="1583"/>
                    </a:lnTo>
                    <a:lnTo>
                      <a:pt x="5764" y="1565"/>
                    </a:lnTo>
                    <a:lnTo>
                      <a:pt x="5760" y="1546"/>
                    </a:lnTo>
                    <a:lnTo>
                      <a:pt x="5754" y="1529"/>
                    </a:lnTo>
                    <a:lnTo>
                      <a:pt x="5747" y="1511"/>
                    </a:lnTo>
                    <a:close/>
                    <a:moveTo>
                      <a:pt x="5042" y="2637"/>
                    </a:moveTo>
                    <a:lnTo>
                      <a:pt x="5042" y="2637"/>
                    </a:lnTo>
                    <a:lnTo>
                      <a:pt x="4988" y="2671"/>
                    </a:lnTo>
                    <a:lnTo>
                      <a:pt x="4933" y="2703"/>
                    </a:lnTo>
                    <a:lnTo>
                      <a:pt x="4905" y="2718"/>
                    </a:lnTo>
                    <a:lnTo>
                      <a:pt x="4876" y="2733"/>
                    </a:lnTo>
                    <a:lnTo>
                      <a:pt x="4846" y="2747"/>
                    </a:lnTo>
                    <a:lnTo>
                      <a:pt x="4814" y="2762"/>
                    </a:lnTo>
                    <a:lnTo>
                      <a:pt x="4781" y="2773"/>
                    </a:lnTo>
                    <a:lnTo>
                      <a:pt x="4746" y="2785"/>
                    </a:lnTo>
                    <a:lnTo>
                      <a:pt x="4709" y="2795"/>
                    </a:lnTo>
                    <a:lnTo>
                      <a:pt x="4670" y="2803"/>
                    </a:lnTo>
                    <a:lnTo>
                      <a:pt x="4629" y="2810"/>
                    </a:lnTo>
                    <a:lnTo>
                      <a:pt x="4585" y="2816"/>
                    </a:lnTo>
                    <a:lnTo>
                      <a:pt x="4538" y="2819"/>
                    </a:lnTo>
                    <a:lnTo>
                      <a:pt x="4487" y="2821"/>
                    </a:lnTo>
                    <a:lnTo>
                      <a:pt x="4440" y="2819"/>
                    </a:lnTo>
                    <a:lnTo>
                      <a:pt x="4395" y="2816"/>
                    </a:lnTo>
                    <a:lnTo>
                      <a:pt x="4353" y="2811"/>
                    </a:lnTo>
                    <a:lnTo>
                      <a:pt x="4313" y="2804"/>
                    </a:lnTo>
                    <a:lnTo>
                      <a:pt x="4275" y="2797"/>
                    </a:lnTo>
                    <a:lnTo>
                      <a:pt x="4238" y="2788"/>
                    </a:lnTo>
                    <a:lnTo>
                      <a:pt x="4204" y="2777"/>
                    </a:lnTo>
                    <a:lnTo>
                      <a:pt x="4172" y="2765"/>
                    </a:lnTo>
                    <a:lnTo>
                      <a:pt x="4140" y="2753"/>
                    </a:lnTo>
                    <a:lnTo>
                      <a:pt x="4111" y="2739"/>
                    </a:lnTo>
                    <a:lnTo>
                      <a:pt x="4083" y="2725"/>
                    </a:lnTo>
                    <a:lnTo>
                      <a:pt x="4057" y="2711"/>
                    </a:lnTo>
                    <a:lnTo>
                      <a:pt x="4005" y="2681"/>
                    </a:lnTo>
                    <a:lnTo>
                      <a:pt x="3956" y="2651"/>
                    </a:lnTo>
                    <a:lnTo>
                      <a:pt x="3935" y="2638"/>
                    </a:lnTo>
                    <a:lnTo>
                      <a:pt x="3883" y="2605"/>
                    </a:lnTo>
                    <a:lnTo>
                      <a:pt x="3854" y="2586"/>
                    </a:lnTo>
                    <a:lnTo>
                      <a:pt x="3822" y="2568"/>
                    </a:lnTo>
                    <a:lnTo>
                      <a:pt x="3788" y="2549"/>
                    </a:lnTo>
                    <a:lnTo>
                      <a:pt x="3751" y="2530"/>
                    </a:lnTo>
                    <a:lnTo>
                      <a:pt x="3713" y="2513"/>
                    </a:lnTo>
                    <a:lnTo>
                      <a:pt x="3672" y="2495"/>
                    </a:lnTo>
                    <a:lnTo>
                      <a:pt x="3628" y="2480"/>
                    </a:lnTo>
                    <a:lnTo>
                      <a:pt x="3583" y="2464"/>
                    </a:lnTo>
                    <a:lnTo>
                      <a:pt x="3535" y="2451"/>
                    </a:lnTo>
                    <a:lnTo>
                      <a:pt x="3484" y="2439"/>
                    </a:lnTo>
                    <a:lnTo>
                      <a:pt x="3430" y="2430"/>
                    </a:lnTo>
                    <a:lnTo>
                      <a:pt x="3403" y="2426"/>
                    </a:lnTo>
                    <a:lnTo>
                      <a:pt x="3375" y="2423"/>
                    </a:lnTo>
                    <a:lnTo>
                      <a:pt x="3345" y="2421"/>
                    </a:lnTo>
                    <a:lnTo>
                      <a:pt x="3314" y="2418"/>
                    </a:lnTo>
                    <a:lnTo>
                      <a:pt x="3285" y="2418"/>
                    </a:lnTo>
                    <a:lnTo>
                      <a:pt x="3253" y="2417"/>
                    </a:lnTo>
                    <a:lnTo>
                      <a:pt x="3222" y="2418"/>
                    </a:lnTo>
                    <a:lnTo>
                      <a:pt x="3192" y="2418"/>
                    </a:lnTo>
                    <a:lnTo>
                      <a:pt x="3162" y="2421"/>
                    </a:lnTo>
                    <a:lnTo>
                      <a:pt x="3133" y="2423"/>
                    </a:lnTo>
                    <a:lnTo>
                      <a:pt x="3104" y="2426"/>
                    </a:lnTo>
                    <a:lnTo>
                      <a:pt x="3077" y="2430"/>
                    </a:lnTo>
                    <a:lnTo>
                      <a:pt x="3024" y="2439"/>
                    </a:lnTo>
                    <a:lnTo>
                      <a:pt x="2973" y="2450"/>
                    </a:lnTo>
                    <a:lnTo>
                      <a:pt x="2925" y="2463"/>
                    </a:lnTo>
                    <a:lnTo>
                      <a:pt x="2880" y="2478"/>
                    </a:lnTo>
                    <a:lnTo>
                      <a:pt x="2838" y="2495"/>
                    </a:lnTo>
                    <a:lnTo>
                      <a:pt x="2796" y="2511"/>
                    </a:lnTo>
                    <a:lnTo>
                      <a:pt x="2759" y="2529"/>
                    </a:lnTo>
                    <a:lnTo>
                      <a:pt x="2723" y="2548"/>
                    </a:lnTo>
                    <a:lnTo>
                      <a:pt x="2689" y="2567"/>
                    </a:lnTo>
                    <a:lnTo>
                      <a:pt x="2657" y="2585"/>
                    </a:lnTo>
                    <a:lnTo>
                      <a:pt x="2626" y="2603"/>
                    </a:lnTo>
                    <a:lnTo>
                      <a:pt x="2572" y="2637"/>
                    </a:lnTo>
                    <a:lnTo>
                      <a:pt x="2518" y="2671"/>
                    </a:lnTo>
                    <a:lnTo>
                      <a:pt x="2464" y="2703"/>
                    </a:lnTo>
                    <a:lnTo>
                      <a:pt x="2435" y="2718"/>
                    </a:lnTo>
                    <a:lnTo>
                      <a:pt x="2407" y="2733"/>
                    </a:lnTo>
                    <a:lnTo>
                      <a:pt x="2376" y="2747"/>
                    </a:lnTo>
                    <a:lnTo>
                      <a:pt x="2344" y="2762"/>
                    </a:lnTo>
                    <a:lnTo>
                      <a:pt x="2311" y="2773"/>
                    </a:lnTo>
                    <a:lnTo>
                      <a:pt x="2277" y="2785"/>
                    </a:lnTo>
                    <a:lnTo>
                      <a:pt x="2241" y="2795"/>
                    </a:lnTo>
                    <a:lnTo>
                      <a:pt x="2202" y="2803"/>
                    </a:lnTo>
                    <a:lnTo>
                      <a:pt x="2159" y="2810"/>
                    </a:lnTo>
                    <a:lnTo>
                      <a:pt x="2115" y="2816"/>
                    </a:lnTo>
                    <a:lnTo>
                      <a:pt x="2068" y="2819"/>
                    </a:lnTo>
                    <a:lnTo>
                      <a:pt x="2019" y="2821"/>
                    </a:lnTo>
                    <a:lnTo>
                      <a:pt x="1968" y="2819"/>
                    </a:lnTo>
                    <a:lnTo>
                      <a:pt x="1921" y="2816"/>
                    </a:lnTo>
                    <a:lnTo>
                      <a:pt x="1877" y="2810"/>
                    </a:lnTo>
                    <a:lnTo>
                      <a:pt x="1835" y="2803"/>
                    </a:lnTo>
                    <a:lnTo>
                      <a:pt x="1796" y="2795"/>
                    </a:lnTo>
                    <a:lnTo>
                      <a:pt x="1758" y="2784"/>
                    </a:lnTo>
                    <a:lnTo>
                      <a:pt x="1722" y="2772"/>
                    </a:lnTo>
                    <a:lnTo>
                      <a:pt x="1689" y="2760"/>
                    </a:lnTo>
                    <a:lnTo>
                      <a:pt x="1658" y="2746"/>
                    </a:lnTo>
                    <a:lnTo>
                      <a:pt x="1627" y="2732"/>
                    </a:lnTo>
                    <a:lnTo>
                      <a:pt x="1597" y="2717"/>
                    </a:lnTo>
                    <a:lnTo>
                      <a:pt x="1570" y="2701"/>
                    </a:lnTo>
                    <a:lnTo>
                      <a:pt x="1517" y="2670"/>
                    </a:lnTo>
                    <a:lnTo>
                      <a:pt x="1466" y="2638"/>
                    </a:lnTo>
                    <a:lnTo>
                      <a:pt x="1413" y="2605"/>
                    </a:lnTo>
                    <a:lnTo>
                      <a:pt x="1384" y="2586"/>
                    </a:lnTo>
                    <a:lnTo>
                      <a:pt x="1352" y="2568"/>
                    </a:lnTo>
                    <a:lnTo>
                      <a:pt x="1318" y="2549"/>
                    </a:lnTo>
                    <a:lnTo>
                      <a:pt x="1282" y="2530"/>
                    </a:lnTo>
                    <a:lnTo>
                      <a:pt x="1243" y="2513"/>
                    </a:lnTo>
                    <a:lnTo>
                      <a:pt x="1203" y="2495"/>
                    </a:lnTo>
                    <a:lnTo>
                      <a:pt x="1160" y="2480"/>
                    </a:lnTo>
                    <a:lnTo>
                      <a:pt x="1114" y="2464"/>
                    </a:lnTo>
                    <a:lnTo>
                      <a:pt x="1065" y="2451"/>
                    </a:lnTo>
                    <a:lnTo>
                      <a:pt x="1014" y="2439"/>
                    </a:lnTo>
                    <a:lnTo>
                      <a:pt x="961" y="2430"/>
                    </a:lnTo>
                    <a:lnTo>
                      <a:pt x="933" y="2426"/>
                    </a:lnTo>
                    <a:lnTo>
                      <a:pt x="905" y="2423"/>
                    </a:lnTo>
                    <a:lnTo>
                      <a:pt x="875" y="2421"/>
                    </a:lnTo>
                    <a:lnTo>
                      <a:pt x="846" y="2418"/>
                    </a:lnTo>
                    <a:lnTo>
                      <a:pt x="815" y="2418"/>
                    </a:lnTo>
                    <a:lnTo>
                      <a:pt x="783" y="2417"/>
                    </a:lnTo>
                    <a:lnTo>
                      <a:pt x="752" y="2418"/>
                    </a:lnTo>
                    <a:lnTo>
                      <a:pt x="722" y="2418"/>
                    </a:lnTo>
                    <a:lnTo>
                      <a:pt x="692" y="2421"/>
                    </a:lnTo>
                    <a:lnTo>
                      <a:pt x="663" y="2423"/>
                    </a:lnTo>
                    <a:lnTo>
                      <a:pt x="634" y="2426"/>
                    </a:lnTo>
                    <a:lnTo>
                      <a:pt x="607" y="2430"/>
                    </a:lnTo>
                    <a:lnTo>
                      <a:pt x="554" y="2439"/>
                    </a:lnTo>
                    <a:lnTo>
                      <a:pt x="503" y="2450"/>
                    </a:lnTo>
                    <a:lnTo>
                      <a:pt x="456" y="2463"/>
                    </a:lnTo>
                    <a:lnTo>
                      <a:pt x="410" y="2478"/>
                    </a:lnTo>
                    <a:lnTo>
                      <a:pt x="368" y="2495"/>
                    </a:lnTo>
                    <a:lnTo>
                      <a:pt x="328" y="2511"/>
                    </a:lnTo>
                    <a:lnTo>
                      <a:pt x="289" y="2529"/>
                    </a:lnTo>
                    <a:lnTo>
                      <a:pt x="253" y="2548"/>
                    </a:lnTo>
                    <a:lnTo>
                      <a:pt x="219" y="2567"/>
                    </a:lnTo>
                    <a:lnTo>
                      <a:pt x="187" y="2585"/>
                    </a:lnTo>
                    <a:lnTo>
                      <a:pt x="158" y="2603"/>
                    </a:lnTo>
                    <a:lnTo>
                      <a:pt x="102" y="2637"/>
                    </a:lnTo>
                    <a:lnTo>
                      <a:pt x="51" y="2668"/>
                    </a:lnTo>
                    <a:lnTo>
                      <a:pt x="0" y="2700"/>
                    </a:lnTo>
                    <a:lnTo>
                      <a:pt x="0" y="2969"/>
                    </a:lnTo>
                    <a:lnTo>
                      <a:pt x="34" y="2954"/>
                    </a:lnTo>
                    <a:lnTo>
                      <a:pt x="67" y="2937"/>
                    </a:lnTo>
                    <a:lnTo>
                      <a:pt x="98" y="2921"/>
                    </a:lnTo>
                    <a:lnTo>
                      <a:pt x="127" y="2904"/>
                    </a:lnTo>
                    <a:lnTo>
                      <a:pt x="181" y="2873"/>
                    </a:lnTo>
                    <a:lnTo>
                      <a:pt x="230" y="2842"/>
                    </a:lnTo>
                    <a:lnTo>
                      <a:pt x="284" y="2809"/>
                    </a:lnTo>
                    <a:lnTo>
                      <a:pt x="338" y="2777"/>
                    </a:lnTo>
                    <a:lnTo>
                      <a:pt x="367" y="2760"/>
                    </a:lnTo>
                    <a:lnTo>
                      <a:pt x="396" y="2746"/>
                    </a:lnTo>
                    <a:lnTo>
                      <a:pt x="426" y="2732"/>
                    </a:lnTo>
                    <a:lnTo>
                      <a:pt x="457" y="2718"/>
                    </a:lnTo>
                    <a:lnTo>
                      <a:pt x="490" y="2706"/>
                    </a:lnTo>
                    <a:lnTo>
                      <a:pt x="526" y="2694"/>
                    </a:lnTo>
                    <a:lnTo>
                      <a:pt x="562" y="2685"/>
                    </a:lnTo>
                    <a:lnTo>
                      <a:pt x="601" y="2675"/>
                    </a:lnTo>
                    <a:lnTo>
                      <a:pt x="643" y="2670"/>
                    </a:lnTo>
                    <a:lnTo>
                      <a:pt x="686" y="2664"/>
                    </a:lnTo>
                    <a:lnTo>
                      <a:pt x="734" y="2660"/>
                    </a:lnTo>
                    <a:lnTo>
                      <a:pt x="783" y="2659"/>
                    </a:lnTo>
                    <a:lnTo>
                      <a:pt x="834" y="2660"/>
                    </a:lnTo>
                    <a:lnTo>
                      <a:pt x="881" y="2664"/>
                    </a:lnTo>
                    <a:lnTo>
                      <a:pt x="926" y="2670"/>
                    </a:lnTo>
                    <a:lnTo>
                      <a:pt x="967" y="2677"/>
                    </a:lnTo>
                    <a:lnTo>
                      <a:pt x="1007" y="2685"/>
                    </a:lnTo>
                    <a:lnTo>
                      <a:pt x="1044" y="2696"/>
                    </a:lnTo>
                    <a:lnTo>
                      <a:pt x="1079" y="2707"/>
                    </a:lnTo>
                    <a:lnTo>
                      <a:pt x="1114" y="2719"/>
                    </a:lnTo>
                    <a:lnTo>
                      <a:pt x="1145" y="2733"/>
                    </a:lnTo>
                    <a:lnTo>
                      <a:pt x="1176" y="2747"/>
                    </a:lnTo>
                    <a:lnTo>
                      <a:pt x="1204" y="2763"/>
                    </a:lnTo>
                    <a:lnTo>
                      <a:pt x="1233" y="2778"/>
                    </a:lnTo>
                    <a:lnTo>
                      <a:pt x="1286" y="2810"/>
                    </a:lnTo>
                    <a:lnTo>
                      <a:pt x="1337" y="2842"/>
                    </a:lnTo>
                    <a:lnTo>
                      <a:pt x="1389" y="2875"/>
                    </a:lnTo>
                    <a:lnTo>
                      <a:pt x="1418" y="2893"/>
                    </a:lnTo>
                    <a:lnTo>
                      <a:pt x="1450" y="2911"/>
                    </a:lnTo>
                    <a:lnTo>
                      <a:pt x="1484" y="2930"/>
                    </a:lnTo>
                    <a:lnTo>
                      <a:pt x="1520" y="2948"/>
                    </a:lnTo>
                    <a:lnTo>
                      <a:pt x="1558" y="2967"/>
                    </a:lnTo>
                    <a:lnTo>
                      <a:pt x="1600" y="2983"/>
                    </a:lnTo>
                    <a:lnTo>
                      <a:pt x="1642" y="3000"/>
                    </a:lnTo>
                    <a:lnTo>
                      <a:pt x="1688" y="3015"/>
                    </a:lnTo>
                    <a:lnTo>
                      <a:pt x="1737" y="3028"/>
                    </a:lnTo>
                    <a:lnTo>
                      <a:pt x="1787" y="3040"/>
                    </a:lnTo>
                    <a:lnTo>
                      <a:pt x="1842" y="3050"/>
                    </a:lnTo>
                    <a:lnTo>
                      <a:pt x="1869" y="3053"/>
                    </a:lnTo>
                    <a:lnTo>
                      <a:pt x="1897" y="3057"/>
                    </a:lnTo>
                    <a:lnTo>
                      <a:pt x="1927" y="3059"/>
                    </a:lnTo>
                    <a:lnTo>
                      <a:pt x="1956" y="3060"/>
                    </a:lnTo>
                    <a:lnTo>
                      <a:pt x="1987" y="3061"/>
                    </a:lnTo>
                    <a:lnTo>
                      <a:pt x="2019" y="3061"/>
                    </a:lnTo>
                    <a:lnTo>
                      <a:pt x="2049" y="3061"/>
                    </a:lnTo>
                    <a:lnTo>
                      <a:pt x="2080" y="3060"/>
                    </a:lnTo>
                    <a:lnTo>
                      <a:pt x="2110" y="3059"/>
                    </a:lnTo>
                    <a:lnTo>
                      <a:pt x="2139" y="3057"/>
                    </a:lnTo>
                    <a:lnTo>
                      <a:pt x="2167" y="3053"/>
                    </a:lnTo>
                    <a:lnTo>
                      <a:pt x="2195" y="3050"/>
                    </a:lnTo>
                    <a:lnTo>
                      <a:pt x="2248" y="3040"/>
                    </a:lnTo>
                    <a:lnTo>
                      <a:pt x="2298" y="3029"/>
                    </a:lnTo>
                    <a:lnTo>
                      <a:pt x="2347" y="3015"/>
                    </a:lnTo>
                    <a:lnTo>
                      <a:pt x="2392" y="3001"/>
                    </a:lnTo>
                    <a:lnTo>
                      <a:pt x="2434" y="2985"/>
                    </a:lnTo>
                    <a:lnTo>
                      <a:pt x="2474" y="2968"/>
                    </a:lnTo>
                    <a:lnTo>
                      <a:pt x="2513" y="2950"/>
                    </a:lnTo>
                    <a:lnTo>
                      <a:pt x="2549" y="2932"/>
                    </a:lnTo>
                    <a:lnTo>
                      <a:pt x="2583" y="2913"/>
                    </a:lnTo>
                    <a:lnTo>
                      <a:pt x="2615" y="2895"/>
                    </a:lnTo>
                    <a:lnTo>
                      <a:pt x="2645" y="2876"/>
                    </a:lnTo>
                    <a:lnTo>
                      <a:pt x="2700" y="2842"/>
                    </a:lnTo>
                    <a:lnTo>
                      <a:pt x="2753" y="2809"/>
                    </a:lnTo>
                    <a:lnTo>
                      <a:pt x="2808" y="2777"/>
                    </a:lnTo>
                    <a:lnTo>
                      <a:pt x="2836" y="2760"/>
                    </a:lnTo>
                    <a:lnTo>
                      <a:pt x="2865" y="2746"/>
                    </a:lnTo>
                    <a:lnTo>
                      <a:pt x="2895" y="2732"/>
                    </a:lnTo>
                    <a:lnTo>
                      <a:pt x="2927" y="2718"/>
                    </a:lnTo>
                    <a:lnTo>
                      <a:pt x="2960" y="2706"/>
                    </a:lnTo>
                    <a:lnTo>
                      <a:pt x="2995" y="2694"/>
                    </a:lnTo>
                    <a:lnTo>
                      <a:pt x="3031" y="2685"/>
                    </a:lnTo>
                    <a:lnTo>
                      <a:pt x="3070" y="2675"/>
                    </a:lnTo>
                    <a:lnTo>
                      <a:pt x="3111" y="2670"/>
                    </a:lnTo>
                    <a:lnTo>
                      <a:pt x="3156" y="2664"/>
                    </a:lnTo>
                    <a:lnTo>
                      <a:pt x="3203" y="2660"/>
                    </a:lnTo>
                    <a:lnTo>
                      <a:pt x="3253" y="2659"/>
                    </a:lnTo>
                    <a:lnTo>
                      <a:pt x="3303" y="2660"/>
                    </a:lnTo>
                    <a:lnTo>
                      <a:pt x="3350" y="2664"/>
                    </a:lnTo>
                    <a:lnTo>
                      <a:pt x="3395" y="2670"/>
                    </a:lnTo>
                    <a:lnTo>
                      <a:pt x="3437" y="2677"/>
                    </a:lnTo>
                    <a:lnTo>
                      <a:pt x="3476" y="2685"/>
                    </a:lnTo>
                    <a:lnTo>
                      <a:pt x="3514" y="2696"/>
                    </a:lnTo>
                    <a:lnTo>
                      <a:pt x="3549" y="2707"/>
                    </a:lnTo>
                    <a:lnTo>
                      <a:pt x="3582" y="2719"/>
                    </a:lnTo>
                    <a:lnTo>
                      <a:pt x="3614" y="2733"/>
                    </a:lnTo>
                    <a:lnTo>
                      <a:pt x="3645" y="2747"/>
                    </a:lnTo>
                    <a:lnTo>
                      <a:pt x="3674" y="2763"/>
                    </a:lnTo>
                    <a:lnTo>
                      <a:pt x="3701" y="2778"/>
                    </a:lnTo>
                    <a:lnTo>
                      <a:pt x="3755" y="2810"/>
                    </a:lnTo>
                    <a:lnTo>
                      <a:pt x="3805" y="2842"/>
                    </a:lnTo>
                    <a:lnTo>
                      <a:pt x="3858" y="2875"/>
                    </a:lnTo>
                    <a:lnTo>
                      <a:pt x="3888" y="2893"/>
                    </a:lnTo>
                    <a:lnTo>
                      <a:pt x="3920" y="2911"/>
                    </a:lnTo>
                    <a:lnTo>
                      <a:pt x="3953" y="2930"/>
                    </a:lnTo>
                    <a:lnTo>
                      <a:pt x="3989" y="2948"/>
                    </a:lnTo>
                    <a:lnTo>
                      <a:pt x="4028" y="2967"/>
                    </a:lnTo>
                    <a:lnTo>
                      <a:pt x="4068" y="2983"/>
                    </a:lnTo>
                    <a:lnTo>
                      <a:pt x="4112" y="3000"/>
                    </a:lnTo>
                    <a:lnTo>
                      <a:pt x="4158" y="3015"/>
                    </a:lnTo>
                    <a:lnTo>
                      <a:pt x="4207" y="3028"/>
                    </a:lnTo>
                    <a:lnTo>
                      <a:pt x="4257" y="3040"/>
                    </a:lnTo>
                    <a:lnTo>
                      <a:pt x="4310" y="3050"/>
                    </a:lnTo>
                    <a:lnTo>
                      <a:pt x="4339" y="3053"/>
                    </a:lnTo>
                    <a:lnTo>
                      <a:pt x="4367" y="3057"/>
                    </a:lnTo>
                    <a:lnTo>
                      <a:pt x="4397" y="3059"/>
                    </a:lnTo>
                    <a:lnTo>
                      <a:pt x="4426" y="3060"/>
                    </a:lnTo>
                    <a:lnTo>
                      <a:pt x="4457" y="3061"/>
                    </a:lnTo>
                    <a:lnTo>
                      <a:pt x="4487" y="3061"/>
                    </a:lnTo>
                    <a:lnTo>
                      <a:pt x="4519" y="3061"/>
                    </a:lnTo>
                    <a:lnTo>
                      <a:pt x="4550" y="3060"/>
                    </a:lnTo>
                    <a:lnTo>
                      <a:pt x="4579" y="3059"/>
                    </a:lnTo>
                    <a:lnTo>
                      <a:pt x="4609" y="3057"/>
                    </a:lnTo>
                    <a:lnTo>
                      <a:pt x="4637" y="3053"/>
                    </a:lnTo>
                    <a:lnTo>
                      <a:pt x="4664" y="3050"/>
                    </a:lnTo>
                    <a:lnTo>
                      <a:pt x="4718" y="3040"/>
                    </a:lnTo>
                    <a:lnTo>
                      <a:pt x="4768" y="3029"/>
                    </a:lnTo>
                    <a:lnTo>
                      <a:pt x="4815" y="3015"/>
                    </a:lnTo>
                    <a:lnTo>
                      <a:pt x="4860" y="3001"/>
                    </a:lnTo>
                    <a:lnTo>
                      <a:pt x="4904" y="2985"/>
                    </a:lnTo>
                    <a:lnTo>
                      <a:pt x="4944" y="2968"/>
                    </a:lnTo>
                    <a:lnTo>
                      <a:pt x="4982" y="2950"/>
                    </a:lnTo>
                    <a:lnTo>
                      <a:pt x="5018" y="2932"/>
                    </a:lnTo>
                    <a:lnTo>
                      <a:pt x="5053" y="2913"/>
                    </a:lnTo>
                    <a:lnTo>
                      <a:pt x="5085" y="2895"/>
                    </a:lnTo>
                    <a:lnTo>
                      <a:pt x="5114" y="2876"/>
                    </a:lnTo>
                    <a:lnTo>
                      <a:pt x="5170" y="2842"/>
                    </a:lnTo>
                    <a:lnTo>
                      <a:pt x="5223" y="2809"/>
                    </a:lnTo>
                    <a:lnTo>
                      <a:pt x="5277" y="2777"/>
                    </a:lnTo>
                    <a:lnTo>
                      <a:pt x="5305" y="2760"/>
                    </a:lnTo>
                    <a:lnTo>
                      <a:pt x="5335" y="2746"/>
                    </a:lnTo>
                    <a:lnTo>
                      <a:pt x="5364" y="2732"/>
                    </a:lnTo>
                    <a:lnTo>
                      <a:pt x="5396" y="2718"/>
                    </a:lnTo>
                    <a:lnTo>
                      <a:pt x="5429" y="2706"/>
                    </a:lnTo>
                    <a:lnTo>
                      <a:pt x="5465" y="2694"/>
                    </a:lnTo>
                    <a:lnTo>
                      <a:pt x="5501" y="2685"/>
                    </a:lnTo>
                    <a:lnTo>
                      <a:pt x="5540" y="2675"/>
                    </a:lnTo>
                    <a:lnTo>
                      <a:pt x="5581" y="2670"/>
                    </a:lnTo>
                    <a:lnTo>
                      <a:pt x="5625" y="2664"/>
                    </a:lnTo>
                    <a:lnTo>
                      <a:pt x="5672" y="2660"/>
                    </a:lnTo>
                    <a:lnTo>
                      <a:pt x="5723" y="2659"/>
                    </a:lnTo>
                    <a:lnTo>
                      <a:pt x="5773" y="2660"/>
                    </a:lnTo>
                    <a:lnTo>
                      <a:pt x="5820" y="2664"/>
                    </a:lnTo>
                    <a:lnTo>
                      <a:pt x="5865" y="2670"/>
                    </a:lnTo>
                    <a:lnTo>
                      <a:pt x="5906" y="2677"/>
                    </a:lnTo>
                    <a:lnTo>
                      <a:pt x="5946" y="2685"/>
                    </a:lnTo>
                    <a:lnTo>
                      <a:pt x="5984" y="2696"/>
                    </a:lnTo>
                    <a:lnTo>
                      <a:pt x="6019" y="2707"/>
                    </a:lnTo>
                    <a:lnTo>
                      <a:pt x="6052" y="2719"/>
                    </a:lnTo>
                    <a:lnTo>
                      <a:pt x="6084" y="2733"/>
                    </a:lnTo>
                    <a:lnTo>
                      <a:pt x="6115" y="2747"/>
                    </a:lnTo>
                    <a:lnTo>
                      <a:pt x="6143" y="2763"/>
                    </a:lnTo>
                    <a:lnTo>
                      <a:pt x="6171" y="2778"/>
                    </a:lnTo>
                    <a:lnTo>
                      <a:pt x="6225" y="2810"/>
                    </a:lnTo>
                    <a:lnTo>
                      <a:pt x="6275" y="2842"/>
                    </a:lnTo>
                    <a:lnTo>
                      <a:pt x="6286" y="2848"/>
                    </a:lnTo>
                    <a:lnTo>
                      <a:pt x="6286" y="2565"/>
                    </a:lnTo>
                    <a:lnTo>
                      <a:pt x="6234" y="2537"/>
                    </a:lnTo>
                    <a:lnTo>
                      <a:pt x="6207" y="2524"/>
                    </a:lnTo>
                    <a:lnTo>
                      <a:pt x="6177" y="2510"/>
                    </a:lnTo>
                    <a:lnTo>
                      <a:pt x="6148" y="2498"/>
                    </a:lnTo>
                    <a:lnTo>
                      <a:pt x="6116" y="2485"/>
                    </a:lnTo>
                    <a:lnTo>
                      <a:pt x="6083" y="2474"/>
                    </a:lnTo>
                    <a:lnTo>
                      <a:pt x="6049" y="2463"/>
                    </a:lnTo>
                    <a:lnTo>
                      <a:pt x="6013" y="2454"/>
                    </a:lnTo>
                    <a:lnTo>
                      <a:pt x="5976" y="2444"/>
                    </a:lnTo>
                    <a:lnTo>
                      <a:pt x="5938" y="2436"/>
                    </a:lnTo>
                    <a:lnTo>
                      <a:pt x="5898" y="2430"/>
                    </a:lnTo>
                    <a:lnTo>
                      <a:pt x="5856" y="2424"/>
                    </a:lnTo>
                    <a:lnTo>
                      <a:pt x="5813" y="2421"/>
                    </a:lnTo>
                    <a:lnTo>
                      <a:pt x="5769" y="2418"/>
                    </a:lnTo>
                    <a:lnTo>
                      <a:pt x="5723" y="2417"/>
                    </a:lnTo>
                    <a:lnTo>
                      <a:pt x="5691" y="2418"/>
                    </a:lnTo>
                    <a:lnTo>
                      <a:pt x="5660" y="2418"/>
                    </a:lnTo>
                    <a:lnTo>
                      <a:pt x="5631" y="2421"/>
                    </a:lnTo>
                    <a:lnTo>
                      <a:pt x="5603" y="2423"/>
                    </a:lnTo>
                    <a:lnTo>
                      <a:pt x="5574" y="2426"/>
                    </a:lnTo>
                    <a:lnTo>
                      <a:pt x="5546" y="2430"/>
                    </a:lnTo>
                    <a:lnTo>
                      <a:pt x="5493" y="2439"/>
                    </a:lnTo>
                    <a:lnTo>
                      <a:pt x="5442" y="2450"/>
                    </a:lnTo>
                    <a:lnTo>
                      <a:pt x="5395" y="2463"/>
                    </a:lnTo>
                    <a:lnTo>
                      <a:pt x="5350" y="2478"/>
                    </a:lnTo>
                    <a:lnTo>
                      <a:pt x="5306" y="2495"/>
                    </a:lnTo>
                    <a:lnTo>
                      <a:pt x="5266" y="2511"/>
                    </a:lnTo>
                    <a:lnTo>
                      <a:pt x="5229" y="2529"/>
                    </a:lnTo>
                    <a:lnTo>
                      <a:pt x="5192" y="2548"/>
                    </a:lnTo>
                    <a:lnTo>
                      <a:pt x="5158" y="2567"/>
                    </a:lnTo>
                    <a:lnTo>
                      <a:pt x="5126" y="2585"/>
                    </a:lnTo>
                    <a:lnTo>
                      <a:pt x="5096" y="2603"/>
                    </a:lnTo>
                    <a:lnTo>
                      <a:pt x="5042" y="2637"/>
                    </a:lnTo>
                    <a:close/>
                    <a:moveTo>
                      <a:pt x="5042" y="3160"/>
                    </a:moveTo>
                    <a:lnTo>
                      <a:pt x="5042" y="3160"/>
                    </a:lnTo>
                    <a:lnTo>
                      <a:pt x="4988" y="3193"/>
                    </a:lnTo>
                    <a:lnTo>
                      <a:pt x="4933" y="3227"/>
                    </a:lnTo>
                    <a:lnTo>
                      <a:pt x="4905" y="3242"/>
                    </a:lnTo>
                    <a:lnTo>
                      <a:pt x="4876" y="3257"/>
                    </a:lnTo>
                    <a:lnTo>
                      <a:pt x="4846" y="3271"/>
                    </a:lnTo>
                    <a:lnTo>
                      <a:pt x="4814" y="3284"/>
                    </a:lnTo>
                    <a:lnTo>
                      <a:pt x="4781" y="3297"/>
                    </a:lnTo>
                    <a:lnTo>
                      <a:pt x="4746" y="3308"/>
                    </a:lnTo>
                    <a:lnTo>
                      <a:pt x="4709" y="3319"/>
                    </a:lnTo>
                    <a:lnTo>
                      <a:pt x="4670" y="3327"/>
                    </a:lnTo>
                    <a:lnTo>
                      <a:pt x="4629" y="3334"/>
                    </a:lnTo>
                    <a:lnTo>
                      <a:pt x="4585" y="3339"/>
                    </a:lnTo>
                    <a:lnTo>
                      <a:pt x="4538" y="3342"/>
                    </a:lnTo>
                    <a:lnTo>
                      <a:pt x="4487" y="3343"/>
                    </a:lnTo>
                    <a:lnTo>
                      <a:pt x="4440" y="3342"/>
                    </a:lnTo>
                    <a:lnTo>
                      <a:pt x="4397" y="3340"/>
                    </a:lnTo>
                    <a:lnTo>
                      <a:pt x="4354" y="3335"/>
                    </a:lnTo>
                    <a:lnTo>
                      <a:pt x="4314" y="3328"/>
                    </a:lnTo>
                    <a:lnTo>
                      <a:pt x="4276" y="3321"/>
                    </a:lnTo>
                    <a:lnTo>
                      <a:pt x="4240" y="3311"/>
                    </a:lnTo>
                    <a:lnTo>
                      <a:pt x="4205" y="3301"/>
                    </a:lnTo>
                    <a:lnTo>
                      <a:pt x="4174" y="3289"/>
                    </a:lnTo>
                    <a:lnTo>
                      <a:pt x="4143" y="3277"/>
                    </a:lnTo>
                    <a:lnTo>
                      <a:pt x="4113" y="3264"/>
                    </a:lnTo>
                    <a:lnTo>
                      <a:pt x="4085" y="3250"/>
                    </a:lnTo>
                    <a:lnTo>
                      <a:pt x="4058" y="3236"/>
                    </a:lnTo>
                    <a:lnTo>
                      <a:pt x="4007" y="3206"/>
                    </a:lnTo>
                    <a:lnTo>
                      <a:pt x="3959" y="3176"/>
                    </a:lnTo>
                    <a:lnTo>
                      <a:pt x="3935" y="3162"/>
                    </a:lnTo>
                    <a:lnTo>
                      <a:pt x="3883" y="3127"/>
                    </a:lnTo>
                    <a:lnTo>
                      <a:pt x="3854" y="3110"/>
                    </a:lnTo>
                    <a:lnTo>
                      <a:pt x="3822" y="3091"/>
                    </a:lnTo>
                    <a:lnTo>
                      <a:pt x="3788" y="3073"/>
                    </a:lnTo>
                    <a:lnTo>
                      <a:pt x="3751" y="3054"/>
                    </a:lnTo>
                    <a:lnTo>
                      <a:pt x="3713" y="3037"/>
                    </a:lnTo>
                    <a:lnTo>
                      <a:pt x="3672" y="3019"/>
                    </a:lnTo>
                    <a:lnTo>
                      <a:pt x="3628" y="3002"/>
                    </a:lnTo>
                    <a:lnTo>
                      <a:pt x="3583" y="2988"/>
                    </a:lnTo>
                    <a:lnTo>
                      <a:pt x="3535" y="2974"/>
                    </a:lnTo>
                    <a:lnTo>
                      <a:pt x="3484" y="2963"/>
                    </a:lnTo>
                    <a:lnTo>
                      <a:pt x="3430" y="2954"/>
                    </a:lnTo>
                    <a:lnTo>
                      <a:pt x="3403" y="2949"/>
                    </a:lnTo>
                    <a:lnTo>
                      <a:pt x="3375" y="2947"/>
                    </a:lnTo>
                    <a:lnTo>
                      <a:pt x="3345" y="2945"/>
                    </a:lnTo>
                    <a:lnTo>
                      <a:pt x="3314" y="2942"/>
                    </a:lnTo>
                    <a:lnTo>
                      <a:pt x="3285" y="2941"/>
                    </a:lnTo>
                    <a:lnTo>
                      <a:pt x="3253" y="2941"/>
                    </a:lnTo>
                    <a:lnTo>
                      <a:pt x="3222" y="2941"/>
                    </a:lnTo>
                    <a:lnTo>
                      <a:pt x="3192" y="2942"/>
                    </a:lnTo>
                    <a:lnTo>
                      <a:pt x="3162" y="2945"/>
                    </a:lnTo>
                    <a:lnTo>
                      <a:pt x="3133" y="2947"/>
                    </a:lnTo>
                    <a:lnTo>
                      <a:pt x="3104" y="2949"/>
                    </a:lnTo>
                    <a:lnTo>
                      <a:pt x="3077" y="2953"/>
                    </a:lnTo>
                    <a:lnTo>
                      <a:pt x="3024" y="2962"/>
                    </a:lnTo>
                    <a:lnTo>
                      <a:pt x="2973" y="2974"/>
                    </a:lnTo>
                    <a:lnTo>
                      <a:pt x="2925" y="2987"/>
                    </a:lnTo>
                    <a:lnTo>
                      <a:pt x="2880" y="3002"/>
                    </a:lnTo>
                    <a:lnTo>
                      <a:pt x="2838" y="3018"/>
                    </a:lnTo>
                    <a:lnTo>
                      <a:pt x="2796" y="3035"/>
                    </a:lnTo>
                    <a:lnTo>
                      <a:pt x="2759" y="3053"/>
                    </a:lnTo>
                    <a:lnTo>
                      <a:pt x="2723" y="3071"/>
                    </a:lnTo>
                    <a:lnTo>
                      <a:pt x="2689" y="3090"/>
                    </a:lnTo>
                    <a:lnTo>
                      <a:pt x="2657" y="3109"/>
                    </a:lnTo>
                    <a:lnTo>
                      <a:pt x="2626" y="3126"/>
                    </a:lnTo>
                    <a:lnTo>
                      <a:pt x="2572" y="3160"/>
                    </a:lnTo>
                    <a:lnTo>
                      <a:pt x="2518" y="3193"/>
                    </a:lnTo>
                    <a:lnTo>
                      <a:pt x="2464" y="3227"/>
                    </a:lnTo>
                    <a:lnTo>
                      <a:pt x="2435" y="3242"/>
                    </a:lnTo>
                    <a:lnTo>
                      <a:pt x="2407" y="3257"/>
                    </a:lnTo>
                    <a:lnTo>
                      <a:pt x="2376" y="3271"/>
                    </a:lnTo>
                    <a:lnTo>
                      <a:pt x="2344" y="3284"/>
                    </a:lnTo>
                    <a:lnTo>
                      <a:pt x="2311" y="3297"/>
                    </a:lnTo>
                    <a:lnTo>
                      <a:pt x="2277" y="3308"/>
                    </a:lnTo>
                    <a:lnTo>
                      <a:pt x="2241" y="3319"/>
                    </a:lnTo>
                    <a:lnTo>
                      <a:pt x="2202" y="3327"/>
                    </a:lnTo>
                    <a:lnTo>
                      <a:pt x="2159" y="3334"/>
                    </a:lnTo>
                    <a:lnTo>
                      <a:pt x="2115" y="3339"/>
                    </a:lnTo>
                    <a:lnTo>
                      <a:pt x="2068" y="3342"/>
                    </a:lnTo>
                    <a:lnTo>
                      <a:pt x="2019" y="3343"/>
                    </a:lnTo>
                    <a:lnTo>
                      <a:pt x="1968" y="3342"/>
                    </a:lnTo>
                    <a:lnTo>
                      <a:pt x="1921" y="3339"/>
                    </a:lnTo>
                    <a:lnTo>
                      <a:pt x="1877" y="3334"/>
                    </a:lnTo>
                    <a:lnTo>
                      <a:pt x="1835" y="3327"/>
                    </a:lnTo>
                    <a:lnTo>
                      <a:pt x="1796" y="3317"/>
                    </a:lnTo>
                    <a:lnTo>
                      <a:pt x="1758" y="3308"/>
                    </a:lnTo>
                    <a:lnTo>
                      <a:pt x="1722" y="3296"/>
                    </a:lnTo>
                    <a:lnTo>
                      <a:pt x="1689" y="3283"/>
                    </a:lnTo>
                    <a:lnTo>
                      <a:pt x="1658" y="3270"/>
                    </a:lnTo>
                    <a:lnTo>
                      <a:pt x="1627" y="3256"/>
                    </a:lnTo>
                    <a:lnTo>
                      <a:pt x="1597" y="3241"/>
                    </a:lnTo>
                    <a:lnTo>
                      <a:pt x="1570" y="3225"/>
                    </a:lnTo>
                    <a:lnTo>
                      <a:pt x="1517" y="3193"/>
                    </a:lnTo>
                    <a:lnTo>
                      <a:pt x="1466" y="3162"/>
                    </a:lnTo>
                    <a:lnTo>
                      <a:pt x="1413" y="3127"/>
                    </a:lnTo>
                    <a:lnTo>
                      <a:pt x="1384" y="3110"/>
                    </a:lnTo>
                    <a:lnTo>
                      <a:pt x="1352" y="3091"/>
                    </a:lnTo>
                    <a:lnTo>
                      <a:pt x="1318" y="3073"/>
                    </a:lnTo>
                    <a:lnTo>
                      <a:pt x="1282" y="3054"/>
                    </a:lnTo>
                    <a:lnTo>
                      <a:pt x="1243" y="3037"/>
                    </a:lnTo>
                    <a:lnTo>
                      <a:pt x="1203" y="3019"/>
                    </a:lnTo>
                    <a:lnTo>
                      <a:pt x="1160" y="3002"/>
                    </a:lnTo>
                    <a:lnTo>
                      <a:pt x="1114" y="2988"/>
                    </a:lnTo>
                    <a:lnTo>
                      <a:pt x="1065" y="2974"/>
                    </a:lnTo>
                    <a:lnTo>
                      <a:pt x="1014" y="2963"/>
                    </a:lnTo>
                    <a:lnTo>
                      <a:pt x="961" y="2954"/>
                    </a:lnTo>
                    <a:lnTo>
                      <a:pt x="933" y="2949"/>
                    </a:lnTo>
                    <a:lnTo>
                      <a:pt x="905" y="2947"/>
                    </a:lnTo>
                    <a:lnTo>
                      <a:pt x="875" y="2945"/>
                    </a:lnTo>
                    <a:lnTo>
                      <a:pt x="846" y="2942"/>
                    </a:lnTo>
                    <a:lnTo>
                      <a:pt x="815" y="2941"/>
                    </a:lnTo>
                    <a:lnTo>
                      <a:pt x="783" y="2941"/>
                    </a:lnTo>
                    <a:lnTo>
                      <a:pt x="752" y="2941"/>
                    </a:lnTo>
                    <a:lnTo>
                      <a:pt x="722" y="2942"/>
                    </a:lnTo>
                    <a:lnTo>
                      <a:pt x="692" y="2945"/>
                    </a:lnTo>
                    <a:lnTo>
                      <a:pt x="663" y="2947"/>
                    </a:lnTo>
                    <a:lnTo>
                      <a:pt x="634" y="2949"/>
                    </a:lnTo>
                    <a:lnTo>
                      <a:pt x="607" y="2953"/>
                    </a:lnTo>
                    <a:lnTo>
                      <a:pt x="554" y="2962"/>
                    </a:lnTo>
                    <a:lnTo>
                      <a:pt x="503" y="2974"/>
                    </a:lnTo>
                    <a:lnTo>
                      <a:pt x="456" y="2987"/>
                    </a:lnTo>
                    <a:lnTo>
                      <a:pt x="410" y="3002"/>
                    </a:lnTo>
                    <a:lnTo>
                      <a:pt x="368" y="3018"/>
                    </a:lnTo>
                    <a:lnTo>
                      <a:pt x="328" y="3035"/>
                    </a:lnTo>
                    <a:lnTo>
                      <a:pt x="289" y="3053"/>
                    </a:lnTo>
                    <a:lnTo>
                      <a:pt x="253" y="3071"/>
                    </a:lnTo>
                    <a:lnTo>
                      <a:pt x="219" y="3090"/>
                    </a:lnTo>
                    <a:lnTo>
                      <a:pt x="187" y="3109"/>
                    </a:lnTo>
                    <a:lnTo>
                      <a:pt x="158" y="3126"/>
                    </a:lnTo>
                    <a:lnTo>
                      <a:pt x="102" y="3160"/>
                    </a:lnTo>
                    <a:lnTo>
                      <a:pt x="51" y="3192"/>
                    </a:lnTo>
                    <a:lnTo>
                      <a:pt x="0" y="3223"/>
                    </a:lnTo>
                    <a:lnTo>
                      <a:pt x="0" y="3493"/>
                    </a:lnTo>
                    <a:lnTo>
                      <a:pt x="34" y="3477"/>
                    </a:lnTo>
                    <a:lnTo>
                      <a:pt x="67" y="3461"/>
                    </a:lnTo>
                    <a:lnTo>
                      <a:pt x="98" y="3445"/>
                    </a:lnTo>
                    <a:lnTo>
                      <a:pt x="127" y="3428"/>
                    </a:lnTo>
                    <a:lnTo>
                      <a:pt x="181" y="3396"/>
                    </a:lnTo>
                    <a:lnTo>
                      <a:pt x="230" y="3366"/>
                    </a:lnTo>
                    <a:lnTo>
                      <a:pt x="284" y="3333"/>
                    </a:lnTo>
                    <a:lnTo>
                      <a:pt x="338" y="3300"/>
                    </a:lnTo>
                    <a:lnTo>
                      <a:pt x="367" y="3284"/>
                    </a:lnTo>
                    <a:lnTo>
                      <a:pt x="396" y="3269"/>
                    </a:lnTo>
                    <a:lnTo>
                      <a:pt x="426" y="3255"/>
                    </a:lnTo>
                    <a:lnTo>
                      <a:pt x="457" y="3242"/>
                    </a:lnTo>
                    <a:lnTo>
                      <a:pt x="490" y="3229"/>
                    </a:lnTo>
                    <a:lnTo>
                      <a:pt x="526" y="3218"/>
                    </a:lnTo>
                    <a:lnTo>
                      <a:pt x="562" y="3208"/>
                    </a:lnTo>
                    <a:lnTo>
                      <a:pt x="601" y="3199"/>
                    </a:lnTo>
                    <a:lnTo>
                      <a:pt x="643" y="3192"/>
                    </a:lnTo>
                    <a:lnTo>
                      <a:pt x="686" y="3188"/>
                    </a:lnTo>
                    <a:lnTo>
                      <a:pt x="734" y="3184"/>
                    </a:lnTo>
                    <a:lnTo>
                      <a:pt x="783" y="3183"/>
                    </a:lnTo>
                    <a:lnTo>
                      <a:pt x="834" y="3184"/>
                    </a:lnTo>
                    <a:lnTo>
                      <a:pt x="881" y="3188"/>
                    </a:lnTo>
                    <a:lnTo>
                      <a:pt x="926" y="3192"/>
                    </a:lnTo>
                    <a:lnTo>
                      <a:pt x="967" y="3199"/>
                    </a:lnTo>
                    <a:lnTo>
                      <a:pt x="1007" y="3209"/>
                    </a:lnTo>
                    <a:lnTo>
                      <a:pt x="1044" y="3219"/>
                    </a:lnTo>
                    <a:lnTo>
                      <a:pt x="1079" y="3230"/>
                    </a:lnTo>
                    <a:lnTo>
                      <a:pt x="1114" y="3243"/>
                    </a:lnTo>
                    <a:lnTo>
                      <a:pt x="1145" y="3256"/>
                    </a:lnTo>
                    <a:lnTo>
                      <a:pt x="1176" y="3271"/>
                    </a:lnTo>
                    <a:lnTo>
                      <a:pt x="1204" y="3286"/>
                    </a:lnTo>
                    <a:lnTo>
                      <a:pt x="1233" y="3301"/>
                    </a:lnTo>
                    <a:lnTo>
                      <a:pt x="1286" y="3333"/>
                    </a:lnTo>
                    <a:lnTo>
                      <a:pt x="1337" y="3365"/>
                    </a:lnTo>
                    <a:lnTo>
                      <a:pt x="1389" y="3399"/>
                    </a:lnTo>
                    <a:lnTo>
                      <a:pt x="1418" y="3417"/>
                    </a:lnTo>
                    <a:lnTo>
                      <a:pt x="1450" y="3435"/>
                    </a:lnTo>
                    <a:lnTo>
                      <a:pt x="1484" y="3453"/>
                    </a:lnTo>
                    <a:lnTo>
                      <a:pt x="1520" y="3472"/>
                    </a:lnTo>
                    <a:lnTo>
                      <a:pt x="1558" y="3490"/>
                    </a:lnTo>
                    <a:lnTo>
                      <a:pt x="1600" y="3507"/>
                    </a:lnTo>
                    <a:lnTo>
                      <a:pt x="1642" y="3524"/>
                    </a:lnTo>
                    <a:lnTo>
                      <a:pt x="1688" y="3538"/>
                    </a:lnTo>
                    <a:lnTo>
                      <a:pt x="1737" y="3552"/>
                    </a:lnTo>
                    <a:lnTo>
                      <a:pt x="1787" y="3563"/>
                    </a:lnTo>
                    <a:lnTo>
                      <a:pt x="1842" y="3572"/>
                    </a:lnTo>
                    <a:lnTo>
                      <a:pt x="1869" y="3577"/>
                    </a:lnTo>
                    <a:lnTo>
                      <a:pt x="1897" y="3579"/>
                    </a:lnTo>
                    <a:lnTo>
                      <a:pt x="1927" y="3582"/>
                    </a:lnTo>
                    <a:lnTo>
                      <a:pt x="1956" y="3584"/>
                    </a:lnTo>
                    <a:lnTo>
                      <a:pt x="1987" y="3585"/>
                    </a:lnTo>
                    <a:lnTo>
                      <a:pt x="2019" y="3585"/>
                    </a:lnTo>
                    <a:lnTo>
                      <a:pt x="2049" y="3585"/>
                    </a:lnTo>
                    <a:lnTo>
                      <a:pt x="2080" y="3584"/>
                    </a:lnTo>
                    <a:lnTo>
                      <a:pt x="2110" y="3583"/>
                    </a:lnTo>
                    <a:lnTo>
                      <a:pt x="2139" y="3579"/>
                    </a:lnTo>
                    <a:lnTo>
                      <a:pt x="2167" y="3577"/>
                    </a:lnTo>
                    <a:lnTo>
                      <a:pt x="2195" y="3573"/>
                    </a:lnTo>
                    <a:lnTo>
                      <a:pt x="2248" y="3564"/>
                    </a:lnTo>
                    <a:lnTo>
                      <a:pt x="2298" y="3552"/>
                    </a:lnTo>
                    <a:lnTo>
                      <a:pt x="2347" y="3539"/>
                    </a:lnTo>
                    <a:lnTo>
                      <a:pt x="2392" y="3525"/>
                    </a:lnTo>
                    <a:lnTo>
                      <a:pt x="2434" y="3509"/>
                    </a:lnTo>
                    <a:lnTo>
                      <a:pt x="2474" y="3491"/>
                    </a:lnTo>
                    <a:lnTo>
                      <a:pt x="2513" y="3473"/>
                    </a:lnTo>
                    <a:lnTo>
                      <a:pt x="2549" y="3455"/>
                    </a:lnTo>
                    <a:lnTo>
                      <a:pt x="2583" y="3437"/>
                    </a:lnTo>
                    <a:lnTo>
                      <a:pt x="2615" y="3418"/>
                    </a:lnTo>
                    <a:lnTo>
                      <a:pt x="2645" y="3400"/>
                    </a:lnTo>
                    <a:lnTo>
                      <a:pt x="2700" y="3366"/>
                    </a:lnTo>
                    <a:lnTo>
                      <a:pt x="2753" y="3333"/>
                    </a:lnTo>
                    <a:lnTo>
                      <a:pt x="2808" y="3300"/>
                    </a:lnTo>
                    <a:lnTo>
                      <a:pt x="2836" y="3284"/>
                    </a:lnTo>
                    <a:lnTo>
                      <a:pt x="2865" y="3269"/>
                    </a:lnTo>
                    <a:lnTo>
                      <a:pt x="2895" y="3255"/>
                    </a:lnTo>
                    <a:lnTo>
                      <a:pt x="2927" y="3242"/>
                    </a:lnTo>
                    <a:lnTo>
                      <a:pt x="2960" y="3229"/>
                    </a:lnTo>
                    <a:lnTo>
                      <a:pt x="2995" y="3218"/>
                    </a:lnTo>
                    <a:lnTo>
                      <a:pt x="3031" y="3208"/>
                    </a:lnTo>
                    <a:lnTo>
                      <a:pt x="3070" y="3199"/>
                    </a:lnTo>
                    <a:lnTo>
                      <a:pt x="3111" y="3192"/>
                    </a:lnTo>
                    <a:lnTo>
                      <a:pt x="3156" y="3188"/>
                    </a:lnTo>
                    <a:lnTo>
                      <a:pt x="3203" y="3184"/>
                    </a:lnTo>
                    <a:lnTo>
                      <a:pt x="3253" y="3183"/>
                    </a:lnTo>
                    <a:lnTo>
                      <a:pt x="3303" y="3184"/>
                    </a:lnTo>
                    <a:lnTo>
                      <a:pt x="3350" y="3188"/>
                    </a:lnTo>
                    <a:lnTo>
                      <a:pt x="3395" y="3192"/>
                    </a:lnTo>
                    <a:lnTo>
                      <a:pt x="3437" y="3199"/>
                    </a:lnTo>
                    <a:lnTo>
                      <a:pt x="3476" y="3209"/>
                    </a:lnTo>
                    <a:lnTo>
                      <a:pt x="3514" y="3219"/>
                    </a:lnTo>
                    <a:lnTo>
                      <a:pt x="3549" y="3230"/>
                    </a:lnTo>
                    <a:lnTo>
                      <a:pt x="3582" y="3243"/>
                    </a:lnTo>
                    <a:lnTo>
                      <a:pt x="3614" y="3256"/>
                    </a:lnTo>
                    <a:lnTo>
                      <a:pt x="3645" y="3271"/>
                    </a:lnTo>
                    <a:lnTo>
                      <a:pt x="3674" y="3286"/>
                    </a:lnTo>
                    <a:lnTo>
                      <a:pt x="3701" y="3301"/>
                    </a:lnTo>
                    <a:lnTo>
                      <a:pt x="3755" y="3333"/>
                    </a:lnTo>
                    <a:lnTo>
                      <a:pt x="3805" y="3365"/>
                    </a:lnTo>
                    <a:lnTo>
                      <a:pt x="3858" y="3399"/>
                    </a:lnTo>
                    <a:lnTo>
                      <a:pt x="3888" y="3417"/>
                    </a:lnTo>
                    <a:lnTo>
                      <a:pt x="3920" y="3435"/>
                    </a:lnTo>
                    <a:lnTo>
                      <a:pt x="3953" y="3453"/>
                    </a:lnTo>
                    <a:lnTo>
                      <a:pt x="3989" y="3472"/>
                    </a:lnTo>
                    <a:lnTo>
                      <a:pt x="4028" y="3490"/>
                    </a:lnTo>
                    <a:lnTo>
                      <a:pt x="4068" y="3507"/>
                    </a:lnTo>
                    <a:lnTo>
                      <a:pt x="4112" y="3524"/>
                    </a:lnTo>
                    <a:lnTo>
                      <a:pt x="4158" y="3538"/>
                    </a:lnTo>
                    <a:lnTo>
                      <a:pt x="4207" y="3552"/>
                    </a:lnTo>
                    <a:lnTo>
                      <a:pt x="4257" y="3563"/>
                    </a:lnTo>
                    <a:lnTo>
                      <a:pt x="4310" y="3572"/>
                    </a:lnTo>
                    <a:lnTo>
                      <a:pt x="4339" y="3577"/>
                    </a:lnTo>
                    <a:lnTo>
                      <a:pt x="4367" y="3579"/>
                    </a:lnTo>
                    <a:lnTo>
                      <a:pt x="4397" y="3582"/>
                    </a:lnTo>
                    <a:lnTo>
                      <a:pt x="4426" y="3584"/>
                    </a:lnTo>
                    <a:lnTo>
                      <a:pt x="4457" y="3585"/>
                    </a:lnTo>
                    <a:lnTo>
                      <a:pt x="4487" y="3585"/>
                    </a:lnTo>
                    <a:lnTo>
                      <a:pt x="4519" y="3585"/>
                    </a:lnTo>
                    <a:lnTo>
                      <a:pt x="4550" y="3584"/>
                    </a:lnTo>
                    <a:lnTo>
                      <a:pt x="4579" y="3583"/>
                    </a:lnTo>
                    <a:lnTo>
                      <a:pt x="4609" y="3579"/>
                    </a:lnTo>
                    <a:lnTo>
                      <a:pt x="4637" y="3577"/>
                    </a:lnTo>
                    <a:lnTo>
                      <a:pt x="4664" y="3573"/>
                    </a:lnTo>
                    <a:lnTo>
                      <a:pt x="4718" y="3564"/>
                    </a:lnTo>
                    <a:lnTo>
                      <a:pt x="4768" y="3552"/>
                    </a:lnTo>
                    <a:lnTo>
                      <a:pt x="4815" y="3539"/>
                    </a:lnTo>
                    <a:lnTo>
                      <a:pt x="4860" y="3525"/>
                    </a:lnTo>
                    <a:lnTo>
                      <a:pt x="4904" y="3509"/>
                    </a:lnTo>
                    <a:lnTo>
                      <a:pt x="4944" y="3491"/>
                    </a:lnTo>
                    <a:lnTo>
                      <a:pt x="4982" y="3473"/>
                    </a:lnTo>
                    <a:lnTo>
                      <a:pt x="5018" y="3455"/>
                    </a:lnTo>
                    <a:lnTo>
                      <a:pt x="5053" y="3437"/>
                    </a:lnTo>
                    <a:lnTo>
                      <a:pt x="5085" y="3418"/>
                    </a:lnTo>
                    <a:lnTo>
                      <a:pt x="5114" y="3400"/>
                    </a:lnTo>
                    <a:lnTo>
                      <a:pt x="5170" y="3366"/>
                    </a:lnTo>
                    <a:lnTo>
                      <a:pt x="5223" y="3333"/>
                    </a:lnTo>
                    <a:lnTo>
                      <a:pt x="5277" y="3300"/>
                    </a:lnTo>
                    <a:lnTo>
                      <a:pt x="5305" y="3284"/>
                    </a:lnTo>
                    <a:lnTo>
                      <a:pt x="5335" y="3269"/>
                    </a:lnTo>
                    <a:lnTo>
                      <a:pt x="5364" y="3255"/>
                    </a:lnTo>
                    <a:lnTo>
                      <a:pt x="5396" y="3242"/>
                    </a:lnTo>
                    <a:lnTo>
                      <a:pt x="5429" y="3229"/>
                    </a:lnTo>
                    <a:lnTo>
                      <a:pt x="5465" y="3218"/>
                    </a:lnTo>
                    <a:lnTo>
                      <a:pt x="5501" y="3208"/>
                    </a:lnTo>
                    <a:lnTo>
                      <a:pt x="5540" y="3199"/>
                    </a:lnTo>
                    <a:lnTo>
                      <a:pt x="5581" y="3192"/>
                    </a:lnTo>
                    <a:lnTo>
                      <a:pt x="5625" y="3188"/>
                    </a:lnTo>
                    <a:lnTo>
                      <a:pt x="5672" y="3184"/>
                    </a:lnTo>
                    <a:lnTo>
                      <a:pt x="5723" y="3183"/>
                    </a:lnTo>
                    <a:lnTo>
                      <a:pt x="5773" y="3184"/>
                    </a:lnTo>
                    <a:lnTo>
                      <a:pt x="5820" y="3188"/>
                    </a:lnTo>
                    <a:lnTo>
                      <a:pt x="5865" y="3192"/>
                    </a:lnTo>
                    <a:lnTo>
                      <a:pt x="5906" y="3199"/>
                    </a:lnTo>
                    <a:lnTo>
                      <a:pt x="5946" y="3209"/>
                    </a:lnTo>
                    <a:lnTo>
                      <a:pt x="5984" y="3219"/>
                    </a:lnTo>
                    <a:lnTo>
                      <a:pt x="6019" y="3230"/>
                    </a:lnTo>
                    <a:lnTo>
                      <a:pt x="6052" y="3243"/>
                    </a:lnTo>
                    <a:lnTo>
                      <a:pt x="6084" y="3256"/>
                    </a:lnTo>
                    <a:lnTo>
                      <a:pt x="6115" y="3271"/>
                    </a:lnTo>
                    <a:lnTo>
                      <a:pt x="6143" y="3286"/>
                    </a:lnTo>
                    <a:lnTo>
                      <a:pt x="6171" y="3301"/>
                    </a:lnTo>
                    <a:lnTo>
                      <a:pt x="6225" y="3333"/>
                    </a:lnTo>
                    <a:lnTo>
                      <a:pt x="6275" y="3365"/>
                    </a:lnTo>
                    <a:lnTo>
                      <a:pt x="6286" y="3372"/>
                    </a:lnTo>
                    <a:lnTo>
                      <a:pt x="6286" y="3088"/>
                    </a:lnTo>
                    <a:lnTo>
                      <a:pt x="6234" y="3061"/>
                    </a:lnTo>
                    <a:lnTo>
                      <a:pt x="6207" y="3047"/>
                    </a:lnTo>
                    <a:lnTo>
                      <a:pt x="6177" y="3034"/>
                    </a:lnTo>
                    <a:lnTo>
                      <a:pt x="6148" y="3021"/>
                    </a:lnTo>
                    <a:lnTo>
                      <a:pt x="6116" y="3009"/>
                    </a:lnTo>
                    <a:lnTo>
                      <a:pt x="6083" y="2998"/>
                    </a:lnTo>
                    <a:lnTo>
                      <a:pt x="6049" y="2987"/>
                    </a:lnTo>
                    <a:lnTo>
                      <a:pt x="6013" y="2976"/>
                    </a:lnTo>
                    <a:lnTo>
                      <a:pt x="5976" y="2968"/>
                    </a:lnTo>
                    <a:lnTo>
                      <a:pt x="5938" y="2960"/>
                    </a:lnTo>
                    <a:lnTo>
                      <a:pt x="5898" y="2953"/>
                    </a:lnTo>
                    <a:lnTo>
                      <a:pt x="5856" y="2948"/>
                    </a:lnTo>
                    <a:lnTo>
                      <a:pt x="5813" y="2945"/>
                    </a:lnTo>
                    <a:lnTo>
                      <a:pt x="5769" y="2942"/>
                    </a:lnTo>
                    <a:lnTo>
                      <a:pt x="5723" y="2941"/>
                    </a:lnTo>
                    <a:lnTo>
                      <a:pt x="5691" y="2941"/>
                    </a:lnTo>
                    <a:lnTo>
                      <a:pt x="5660" y="2942"/>
                    </a:lnTo>
                    <a:lnTo>
                      <a:pt x="5631" y="2945"/>
                    </a:lnTo>
                    <a:lnTo>
                      <a:pt x="5603" y="2947"/>
                    </a:lnTo>
                    <a:lnTo>
                      <a:pt x="5574" y="2949"/>
                    </a:lnTo>
                    <a:lnTo>
                      <a:pt x="5546" y="2953"/>
                    </a:lnTo>
                    <a:lnTo>
                      <a:pt x="5493" y="2962"/>
                    </a:lnTo>
                    <a:lnTo>
                      <a:pt x="5442" y="2974"/>
                    </a:lnTo>
                    <a:lnTo>
                      <a:pt x="5395" y="2987"/>
                    </a:lnTo>
                    <a:lnTo>
                      <a:pt x="5350" y="3002"/>
                    </a:lnTo>
                    <a:lnTo>
                      <a:pt x="5306" y="3018"/>
                    </a:lnTo>
                    <a:lnTo>
                      <a:pt x="5266" y="3035"/>
                    </a:lnTo>
                    <a:lnTo>
                      <a:pt x="5229" y="3053"/>
                    </a:lnTo>
                    <a:lnTo>
                      <a:pt x="5192" y="3071"/>
                    </a:lnTo>
                    <a:lnTo>
                      <a:pt x="5158" y="3090"/>
                    </a:lnTo>
                    <a:lnTo>
                      <a:pt x="5126" y="3109"/>
                    </a:lnTo>
                    <a:lnTo>
                      <a:pt x="5096" y="3126"/>
                    </a:lnTo>
                    <a:lnTo>
                      <a:pt x="5042" y="3160"/>
                    </a:lnTo>
                    <a:close/>
                    <a:moveTo>
                      <a:pt x="5723" y="1893"/>
                    </a:moveTo>
                    <a:lnTo>
                      <a:pt x="5723" y="1893"/>
                    </a:lnTo>
                    <a:lnTo>
                      <a:pt x="5691" y="1893"/>
                    </a:lnTo>
                    <a:lnTo>
                      <a:pt x="5660" y="1894"/>
                    </a:lnTo>
                    <a:lnTo>
                      <a:pt x="5631" y="1897"/>
                    </a:lnTo>
                    <a:lnTo>
                      <a:pt x="5603" y="1899"/>
                    </a:lnTo>
                    <a:lnTo>
                      <a:pt x="5574" y="1901"/>
                    </a:lnTo>
                    <a:lnTo>
                      <a:pt x="5546" y="1906"/>
                    </a:lnTo>
                    <a:lnTo>
                      <a:pt x="5493" y="1914"/>
                    </a:lnTo>
                    <a:lnTo>
                      <a:pt x="5442" y="1926"/>
                    </a:lnTo>
                    <a:lnTo>
                      <a:pt x="5395" y="1939"/>
                    </a:lnTo>
                    <a:lnTo>
                      <a:pt x="5350" y="1954"/>
                    </a:lnTo>
                    <a:lnTo>
                      <a:pt x="5306" y="1970"/>
                    </a:lnTo>
                    <a:lnTo>
                      <a:pt x="5266" y="1988"/>
                    </a:lnTo>
                    <a:lnTo>
                      <a:pt x="5229" y="2005"/>
                    </a:lnTo>
                    <a:lnTo>
                      <a:pt x="5192" y="2024"/>
                    </a:lnTo>
                    <a:lnTo>
                      <a:pt x="5158" y="2042"/>
                    </a:lnTo>
                    <a:lnTo>
                      <a:pt x="5126" y="2061"/>
                    </a:lnTo>
                    <a:lnTo>
                      <a:pt x="5096" y="2078"/>
                    </a:lnTo>
                    <a:lnTo>
                      <a:pt x="5041" y="2113"/>
                    </a:lnTo>
                    <a:lnTo>
                      <a:pt x="4988" y="2146"/>
                    </a:lnTo>
                    <a:lnTo>
                      <a:pt x="4933" y="2179"/>
                    </a:lnTo>
                    <a:lnTo>
                      <a:pt x="4905" y="2194"/>
                    </a:lnTo>
                    <a:lnTo>
                      <a:pt x="4876" y="2209"/>
                    </a:lnTo>
                    <a:lnTo>
                      <a:pt x="4846" y="2224"/>
                    </a:lnTo>
                    <a:lnTo>
                      <a:pt x="4814" y="2237"/>
                    </a:lnTo>
                    <a:lnTo>
                      <a:pt x="4781" y="2249"/>
                    </a:lnTo>
                    <a:lnTo>
                      <a:pt x="4746" y="2260"/>
                    </a:lnTo>
                    <a:lnTo>
                      <a:pt x="4709" y="2271"/>
                    </a:lnTo>
                    <a:lnTo>
                      <a:pt x="4670" y="2279"/>
                    </a:lnTo>
                    <a:lnTo>
                      <a:pt x="4629" y="2286"/>
                    </a:lnTo>
                    <a:lnTo>
                      <a:pt x="4585" y="2291"/>
                    </a:lnTo>
                    <a:lnTo>
                      <a:pt x="4538" y="2294"/>
                    </a:lnTo>
                    <a:lnTo>
                      <a:pt x="4487" y="2296"/>
                    </a:lnTo>
                    <a:lnTo>
                      <a:pt x="4440" y="2294"/>
                    </a:lnTo>
                    <a:lnTo>
                      <a:pt x="4395" y="2292"/>
                    </a:lnTo>
                    <a:lnTo>
                      <a:pt x="4353" y="2287"/>
                    </a:lnTo>
                    <a:lnTo>
                      <a:pt x="4313" y="2280"/>
                    </a:lnTo>
                    <a:lnTo>
                      <a:pt x="4275" y="2272"/>
                    </a:lnTo>
                    <a:lnTo>
                      <a:pt x="4238" y="2264"/>
                    </a:lnTo>
                    <a:lnTo>
                      <a:pt x="4204" y="2253"/>
                    </a:lnTo>
                    <a:lnTo>
                      <a:pt x="4172" y="2241"/>
                    </a:lnTo>
                    <a:lnTo>
                      <a:pt x="4140" y="2228"/>
                    </a:lnTo>
                    <a:lnTo>
                      <a:pt x="4111" y="2215"/>
                    </a:lnTo>
                    <a:lnTo>
                      <a:pt x="4083" y="2201"/>
                    </a:lnTo>
                    <a:lnTo>
                      <a:pt x="4057" y="2187"/>
                    </a:lnTo>
                    <a:lnTo>
                      <a:pt x="4005" y="2157"/>
                    </a:lnTo>
                    <a:lnTo>
                      <a:pt x="3956" y="2127"/>
                    </a:lnTo>
                    <a:lnTo>
                      <a:pt x="3935" y="2114"/>
                    </a:lnTo>
                    <a:lnTo>
                      <a:pt x="3883" y="2080"/>
                    </a:lnTo>
                    <a:lnTo>
                      <a:pt x="3854" y="2062"/>
                    </a:lnTo>
                    <a:lnTo>
                      <a:pt x="3822" y="2043"/>
                    </a:lnTo>
                    <a:lnTo>
                      <a:pt x="3788" y="2025"/>
                    </a:lnTo>
                    <a:lnTo>
                      <a:pt x="3751" y="2006"/>
                    </a:lnTo>
                    <a:lnTo>
                      <a:pt x="3713" y="1989"/>
                    </a:lnTo>
                    <a:lnTo>
                      <a:pt x="3672" y="1971"/>
                    </a:lnTo>
                    <a:lnTo>
                      <a:pt x="3628" y="1956"/>
                    </a:lnTo>
                    <a:lnTo>
                      <a:pt x="3583" y="1940"/>
                    </a:lnTo>
                    <a:lnTo>
                      <a:pt x="3535" y="1927"/>
                    </a:lnTo>
                    <a:lnTo>
                      <a:pt x="3484" y="1916"/>
                    </a:lnTo>
                    <a:lnTo>
                      <a:pt x="3430" y="1906"/>
                    </a:lnTo>
                    <a:lnTo>
                      <a:pt x="3403" y="1903"/>
                    </a:lnTo>
                    <a:lnTo>
                      <a:pt x="3375" y="1899"/>
                    </a:lnTo>
                    <a:lnTo>
                      <a:pt x="3345" y="1897"/>
                    </a:lnTo>
                    <a:lnTo>
                      <a:pt x="3314" y="1894"/>
                    </a:lnTo>
                    <a:lnTo>
                      <a:pt x="3285" y="1893"/>
                    </a:lnTo>
                    <a:lnTo>
                      <a:pt x="3253" y="1893"/>
                    </a:lnTo>
                    <a:lnTo>
                      <a:pt x="3222" y="1893"/>
                    </a:lnTo>
                    <a:lnTo>
                      <a:pt x="3192" y="1894"/>
                    </a:lnTo>
                    <a:lnTo>
                      <a:pt x="3162" y="1897"/>
                    </a:lnTo>
                    <a:lnTo>
                      <a:pt x="3133" y="1899"/>
                    </a:lnTo>
                    <a:lnTo>
                      <a:pt x="3104" y="1901"/>
                    </a:lnTo>
                    <a:lnTo>
                      <a:pt x="3077" y="1906"/>
                    </a:lnTo>
                    <a:lnTo>
                      <a:pt x="3024" y="1914"/>
                    </a:lnTo>
                    <a:lnTo>
                      <a:pt x="2973" y="1926"/>
                    </a:lnTo>
                    <a:lnTo>
                      <a:pt x="2925" y="1939"/>
                    </a:lnTo>
                    <a:lnTo>
                      <a:pt x="2880" y="1954"/>
                    </a:lnTo>
                    <a:lnTo>
                      <a:pt x="2838" y="1970"/>
                    </a:lnTo>
                    <a:lnTo>
                      <a:pt x="2796" y="1988"/>
                    </a:lnTo>
                    <a:lnTo>
                      <a:pt x="2759" y="2005"/>
                    </a:lnTo>
                    <a:lnTo>
                      <a:pt x="2722" y="2024"/>
                    </a:lnTo>
                    <a:lnTo>
                      <a:pt x="2689" y="2042"/>
                    </a:lnTo>
                    <a:lnTo>
                      <a:pt x="2657" y="2061"/>
                    </a:lnTo>
                    <a:lnTo>
                      <a:pt x="2626" y="2078"/>
                    </a:lnTo>
                    <a:lnTo>
                      <a:pt x="2572" y="2113"/>
                    </a:lnTo>
                    <a:lnTo>
                      <a:pt x="2518" y="2146"/>
                    </a:lnTo>
                    <a:lnTo>
                      <a:pt x="2464" y="2179"/>
                    </a:lnTo>
                    <a:lnTo>
                      <a:pt x="2435" y="2194"/>
                    </a:lnTo>
                    <a:lnTo>
                      <a:pt x="2407" y="2209"/>
                    </a:lnTo>
                    <a:lnTo>
                      <a:pt x="2376" y="2224"/>
                    </a:lnTo>
                    <a:lnTo>
                      <a:pt x="2344" y="2237"/>
                    </a:lnTo>
                    <a:lnTo>
                      <a:pt x="2311" y="2249"/>
                    </a:lnTo>
                    <a:lnTo>
                      <a:pt x="2277" y="2260"/>
                    </a:lnTo>
                    <a:lnTo>
                      <a:pt x="2241" y="2271"/>
                    </a:lnTo>
                    <a:lnTo>
                      <a:pt x="2202" y="2279"/>
                    </a:lnTo>
                    <a:lnTo>
                      <a:pt x="2159" y="2286"/>
                    </a:lnTo>
                    <a:lnTo>
                      <a:pt x="2115" y="2291"/>
                    </a:lnTo>
                    <a:lnTo>
                      <a:pt x="2068" y="2294"/>
                    </a:lnTo>
                    <a:lnTo>
                      <a:pt x="2019" y="2296"/>
                    </a:lnTo>
                    <a:lnTo>
                      <a:pt x="1968" y="2294"/>
                    </a:lnTo>
                    <a:lnTo>
                      <a:pt x="1921" y="2291"/>
                    </a:lnTo>
                    <a:lnTo>
                      <a:pt x="1877" y="2286"/>
                    </a:lnTo>
                    <a:lnTo>
                      <a:pt x="1835" y="2279"/>
                    </a:lnTo>
                    <a:lnTo>
                      <a:pt x="1796" y="2270"/>
                    </a:lnTo>
                    <a:lnTo>
                      <a:pt x="1758" y="2260"/>
                    </a:lnTo>
                    <a:lnTo>
                      <a:pt x="1722" y="2248"/>
                    </a:lnTo>
                    <a:lnTo>
                      <a:pt x="1689" y="2235"/>
                    </a:lnTo>
                    <a:lnTo>
                      <a:pt x="1658" y="2222"/>
                    </a:lnTo>
                    <a:lnTo>
                      <a:pt x="1627" y="2208"/>
                    </a:lnTo>
                    <a:lnTo>
                      <a:pt x="1597" y="2193"/>
                    </a:lnTo>
                    <a:lnTo>
                      <a:pt x="1570" y="2178"/>
                    </a:lnTo>
                    <a:lnTo>
                      <a:pt x="1517" y="2146"/>
                    </a:lnTo>
                    <a:lnTo>
                      <a:pt x="1466" y="2114"/>
                    </a:lnTo>
                    <a:lnTo>
                      <a:pt x="1413" y="2080"/>
                    </a:lnTo>
                    <a:lnTo>
                      <a:pt x="1384" y="2062"/>
                    </a:lnTo>
                    <a:lnTo>
                      <a:pt x="1352" y="2043"/>
                    </a:lnTo>
                    <a:lnTo>
                      <a:pt x="1318" y="2025"/>
                    </a:lnTo>
                    <a:lnTo>
                      <a:pt x="1282" y="2006"/>
                    </a:lnTo>
                    <a:lnTo>
                      <a:pt x="1243" y="1989"/>
                    </a:lnTo>
                    <a:lnTo>
                      <a:pt x="1203" y="1971"/>
                    </a:lnTo>
                    <a:lnTo>
                      <a:pt x="1160" y="1956"/>
                    </a:lnTo>
                    <a:lnTo>
                      <a:pt x="1114" y="1940"/>
                    </a:lnTo>
                    <a:lnTo>
                      <a:pt x="1065" y="1927"/>
                    </a:lnTo>
                    <a:lnTo>
                      <a:pt x="1014" y="1916"/>
                    </a:lnTo>
                    <a:lnTo>
                      <a:pt x="961" y="1906"/>
                    </a:lnTo>
                    <a:lnTo>
                      <a:pt x="933" y="1903"/>
                    </a:lnTo>
                    <a:lnTo>
                      <a:pt x="905" y="1899"/>
                    </a:lnTo>
                    <a:lnTo>
                      <a:pt x="875" y="1897"/>
                    </a:lnTo>
                    <a:lnTo>
                      <a:pt x="846" y="1894"/>
                    </a:lnTo>
                    <a:lnTo>
                      <a:pt x="815" y="1893"/>
                    </a:lnTo>
                    <a:lnTo>
                      <a:pt x="783" y="1893"/>
                    </a:lnTo>
                    <a:lnTo>
                      <a:pt x="752" y="1893"/>
                    </a:lnTo>
                    <a:lnTo>
                      <a:pt x="722" y="1894"/>
                    </a:lnTo>
                    <a:lnTo>
                      <a:pt x="692" y="1897"/>
                    </a:lnTo>
                    <a:lnTo>
                      <a:pt x="663" y="1899"/>
                    </a:lnTo>
                    <a:lnTo>
                      <a:pt x="634" y="1901"/>
                    </a:lnTo>
                    <a:lnTo>
                      <a:pt x="607" y="1906"/>
                    </a:lnTo>
                    <a:lnTo>
                      <a:pt x="554" y="1914"/>
                    </a:lnTo>
                    <a:lnTo>
                      <a:pt x="503" y="1926"/>
                    </a:lnTo>
                    <a:lnTo>
                      <a:pt x="456" y="1939"/>
                    </a:lnTo>
                    <a:lnTo>
                      <a:pt x="410" y="1954"/>
                    </a:lnTo>
                    <a:lnTo>
                      <a:pt x="368" y="1970"/>
                    </a:lnTo>
                    <a:lnTo>
                      <a:pt x="328" y="1988"/>
                    </a:lnTo>
                    <a:lnTo>
                      <a:pt x="289" y="2005"/>
                    </a:lnTo>
                    <a:lnTo>
                      <a:pt x="253" y="2024"/>
                    </a:lnTo>
                    <a:lnTo>
                      <a:pt x="219" y="2042"/>
                    </a:lnTo>
                    <a:lnTo>
                      <a:pt x="187" y="2061"/>
                    </a:lnTo>
                    <a:lnTo>
                      <a:pt x="158" y="2078"/>
                    </a:lnTo>
                    <a:lnTo>
                      <a:pt x="102" y="2113"/>
                    </a:lnTo>
                    <a:lnTo>
                      <a:pt x="51" y="2144"/>
                    </a:lnTo>
                    <a:lnTo>
                      <a:pt x="0" y="2175"/>
                    </a:lnTo>
                    <a:lnTo>
                      <a:pt x="0" y="2445"/>
                    </a:lnTo>
                    <a:lnTo>
                      <a:pt x="34" y="2430"/>
                    </a:lnTo>
                    <a:lnTo>
                      <a:pt x="67" y="2414"/>
                    </a:lnTo>
                    <a:lnTo>
                      <a:pt x="98" y="2397"/>
                    </a:lnTo>
                    <a:lnTo>
                      <a:pt x="127" y="2380"/>
                    </a:lnTo>
                    <a:lnTo>
                      <a:pt x="181" y="2349"/>
                    </a:lnTo>
                    <a:lnTo>
                      <a:pt x="230" y="2318"/>
                    </a:lnTo>
                    <a:lnTo>
                      <a:pt x="284" y="2285"/>
                    </a:lnTo>
                    <a:lnTo>
                      <a:pt x="338" y="2253"/>
                    </a:lnTo>
                    <a:lnTo>
                      <a:pt x="367" y="2237"/>
                    </a:lnTo>
                    <a:lnTo>
                      <a:pt x="396" y="2222"/>
                    </a:lnTo>
                    <a:lnTo>
                      <a:pt x="426" y="2207"/>
                    </a:lnTo>
                    <a:lnTo>
                      <a:pt x="457" y="2194"/>
                    </a:lnTo>
                    <a:lnTo>
                      <a:pt x="490" y="2182"/>
                    </a:lnTo>
                    <a:lnTo>
                      <a:pt x="526" y="2170"/>
                    </a:lnTo>
                    <a:lnTo>
                      <a:pt x="562" y="2161"/>
                    </a:lnTo>
                    <a:lnTo>
                      <a:pt x="601" y="2152"/>
                    </a:lnTo>
                    <a:lnTo>
                      <a:pt x="643" y="2144"/>
                    </a:lnTo>
                    <a:lnTo>
                      <a:pt x="686" y="2140"/>
                    </a:lnTo>
                    <a:lnTo>
                      <a:pt x="734" y="2136"/>
                    </a:lnTo>
                    <a:lnTo>
                      <a:pt x="783" y="2135"/>
                    </a:lnTo>
                    <a:lnTo>
                      <a:pt x="834" y="2136"/>
                    </a:lnTo>
                    <a:lnTo>
                      <a:pt x="881" y="2140"/>
                    </a:lnTo>
                    <a:lnTo>
                      <a:pt x="926" y="2146"/>
                    </a:lnTo>
                    <a:lnTo>
                      <a:pt x="967" y="2153"/>
                    </a:lnTo>
                    <a:lnTo>
                      <a:pt x="1007" y="2161"/>
                    </a:lnTo>
                    <a:lnTo>
                      <a:pt x="1044" y="2172"/>
                    </a:lnTo>
                    <a:lnTo>
                      <a:pt x="1079" y="2182"/>
                    </a:lnTo>
                    <a:lnTo>
                      <a:pt x="1114" y="2195"/>
                    </a:lnTo>
                    <a:lnTo>
                      <a:pt x="1145" y="2209"/>
                    </a:lnTo>
                    <a:lnTo>
                      <a:pt x="1176" y="2224"/>
                    </a:lnTo>
                    <a:lnTo>
                      <a:pt x="1204" y="2238"/>
                    </a:lnTo>
                    <a:lnTo>
                      <a:pt x="1233" y="2254"/>
                    </a:lnTo>
                    <a:lnTo>
                      <a:pt x="1286" y="2285"/>
                    </a:lnTo>
                    <a:lnTo>
                      <a:pt x="1337" y="2317"/>
                    </a:lnTo>
                    <a:lnTo>
                      <a:pt x="1389" y="2351"/>
                    </a:lnTo>
                    <a:lnTo>
                      <a:pt x="1418" y="2369"/>
                    </a:lnTo>
                    <a:lnTo>
                      <a:pt x="1450" y="2388"/>
                    </a:lnTo>
                    <a:lnTo>
                      <a:pt x="1484" y="2406"/>
                    </a:lnTo>
                    <a:lnTo>
                      <a:pt x="1520" y="2424"/>
                    </a:lnTo>
                    <a:lnTo>
                      <a:pt x="1558" y="2442"/>
                    </a:lnTo>
                    <a:lnTo>
                      <a:pt x="1600" y="2460"/>
                    </a:lnTo>
                    <a:lnTo>
                      <a:pt x="1642" y="2476"/>
                    </a:lnTo>
                    <a:lnTo>
                      <a:pt x="1688" y="2491"/>
                    </a:lnTo>
                    <a:lnTo>
                      <a:pt x="1737" y="2504"/>
                    </a:lnTo>
                    <a:lnTo>
                      <a:pt x="1787" y="2516"/>
                    </a:lnTo>
                    <a:lnTo>
                      <a:pt x="1842" y="2526"/>
                    </a:lnTo>
                    <a:lnTo>
                      <a:pt x="1869" y="2529"/>
                    </a:lnTo>
                    <a:lnTo>
                      <a:pt x="1897" y="2533"/>
                    </a:lnTo>
                    <a:lnTo>
                      <a:pt x="1927" y="2535"/>
                    </a:lnTo>
                    <a:lnTo>
                      <a:pt x="1956" y="2536"/>
                    </a:lnTo>
                    <a:lnTo>
                      <a:pt x="1987" y="2537"/>
                    </a:lnTo>
                    <a:lnTo>
                      <a:pt x="2019" y="2537"/>
                    </a:lnTo>
                    <a:lnTo>
                      <a:pt x="2049" y="2537"/>
                    </a:lnTo>
                    <a:lnTo>
                      <a:pt x="2080" y="2536"/>
                    </a:lnTo>
                    <a:lnTo>
                      <a:pt x="2110" y="2535"/>
                    </a:lnTo>
                    <a:lnTo>
                      <a:pt x="2139" y="2533"/>
                    </a:lnTo>
                    <a:lnTo>
                      <a:pt x="2167" y="2529"/>
                    </a:lnTo>
                    <a:lnTo>
                      <a:pt x="2195" y="2526"/>
                    </a:lnTo>
                    <a:lnTo>
                      <a:pt x="2248" y="2516"/>
                    </a:lnTo>
                    <a:lnTo>
                      <a:pt x="2298" y="2506"/>
                    </a:lnTo>
                    <a:lnTo>
                      <a:pt x="2347" y="2491"/>
                    </a:lnTo>
                    <a:lnTo>
                      <a:pt x="2392" y="2477"/>
                    </a:lnTo>
                    <a:lnTo>
                      <a:pt x="2434" y="2461"/>
                    </a:lnTo>
                    <a:lnTo>
                      <a:pt x="2474" y="2444"/>
                    </a:lnTo>
                    <a:lnTo>
                      <a:pt x="2513" y="2425"/>
                    </a:lnTo>
                    <a:lnTo>
                      <a:pt x="2549" y="2408"/>
                    </a:lnTo>
                    <a:lnTo>
                      <a:pt x="2583" y="2389"/>
                    </a:lnTo>
                    <a:lnTo>
                      <a:pt x="2615" y="2370"/>
                    </a:lnTo>
                    <a:lnTo>
                      <a:pt x="2645" y="2352"/>
                    </a:lnTo>
                    <a:lnTo>
                      <a:pt x="2700" y="2318"/>
                    </a:lnTo>
                    <a:lnTo>
                      <a:pt x="2753" y="2285"/>
                    </a:lnTo>
                    <a:lnTo>
                      <a:pt x="2808" y="2253"/>
                    </a:lnTo>
                    <a:lnTo>
                      <a:pt x="2836" y="2237"/>
                    </a:lnTo>
                    <a:lnTo>
                      <a:pt x="2865" y="2222"/>
                    </a:lnTo>
                    <a:lnTo>
                      <a:pt x="2895" y="2207"/>
                    </a:lnTo>
                    <a:lnTo>
                      <a:pt x="2927" y="2194"/>
                    </a:lnTo>
                    <a:lnTo>
                      <a:pt x="2960" y="2182"/>
                    </a:lnTo>
                    <a:lnTo>
                      <a:pt x="2995" y="2170"/>
                    </a:lnTo>
                    <a:lnTo>
                      <a:pt x="3031" y="2161"/>
                    </a:lnTo>
                    <a:lnTo>
                      <a:pt x="3070" y="2152"/>
                    </a:lnTo>
                    <a:lnTo>
                      <a:pt x="3111" y="2144"/>
                    </a:lnTo>
                    <a:lnTo>
                      <a:pt x="3156" y="2140"/>
                    </a:lnTo>
                    <a:lnTo>
                      <a:pt x="3203" y="2136"/>
                    </a:lnTo>
                    <a:lnTo>
                      <a:pt x="3253" y="2135"/>
                    </a:lnTo>
                    <a:lnTo>
                      <a:pt x="3303" y="2136"/>
                    </a:lnTo>
                    <a:lnTo>
                      <a:pt x="3350" y="2140"/>
                    </a:lnTo>
                    <a:lnTo>
                      <a:pt x="3395" y="2146"/>
                    </a:lnTo>
                    <a:lnTo>
                      <a:pt x="3437" y="2153"/>
                    </a:lnTo>
                    <a:lnTo>
                      <a:pt x="3476" y="2161"/>
                    </a:lnTo>
                    <a:lnTo>
                      <a:pt x="3514" y="2172"/>
                    </a:lnTo>
                    <a:lnTo>
                      <a:pt x="3549" y="2182"/>
                    </a:lnTo>
                    <a:lnTo>
                      <a:pt x="3582" y="2195"/>
                    </a:lnTo>
                    <a:lnTo>
                      <a:pt x="3614" y="2209"/>
                    </a:lnTo>
                    <a:lnTo>
                      <a:pt x="3645" y="2224"/>
                    </a:lnTo>
                    <a:lnTo>
                      <a:pt x="3674" y="2238"/>
                    </a:lnTo>
                    <a:lnTo>
                      <a:pt x="3701" y="2254"/>
                    </a:lnTo>
                    <a:lnTo>
                      <a:pt x="3755" y="2285"/>
                    </a:lnTo>
                    <a:lnTo>
                      <a:pt x="3805" y="2317"/>
                    </a:lnTo>
                    <a:lnTo>
                      <a:pt x="3858" y="2351"/>
                    </a:lnTo>
                    <a:lnTo>
                      <a:pt x="3888" y="2369"/>
                    </a:lnTo>
                    <a:lnTo>
                      <a:pt x="3920" y="2388"/>
                    </a:lnTo>
                    <a:lnTo>
                      <a:pt x="3953" y="2406"/>
                    </a:lnTo>
                    <a:lnTo>
                      <a:pt x="3989" y="2424"/>
                    </a:lnTo>
                    <a:lnTo>
                      <a:pt x="4028" y="2442"/>
                    </a:lnTo>
                    <a:lnTo>
                      <a:pt x="4068" y="2460"/>
                    </a:lnTo>
                    <a:lnTo>
                      <a:pt x="4112" y="2476"/>
                    </a:lnTo>
                    <a:lnTo>
                      <a:pt x="4158" y="2491"/>
                    </a:lnTo>
                    <a:lnTo>
                      <a:pt x="4207" y="2504"/>
                    </a:lnTo>
                    <a:lnTo>
                      <a:pt x="4257" y="2516"/>
                    </a:lnTo>
                    <a:lnTo>
                      <a:pt x="4310" y="2526"/>
                    </a:lnTo>
                    <a:lnTo>
                      <a:pt x="4339" y="2529"/>
                    </a:lnTo>
                    <a:lnTo>
                      <a:pt x="4367" y="2533"/>
                    </a:lnTo>
                    <a:lnTo>
                      <a:pt x="4397" y="2535"/>
                    </a:lnTo>
                    <a:lnTo>
                      <a:pt x="4426" y="2536"/>
                    </a:lnTo>
                    <a:lnTo>
                      <a:pt x="4457" y="2537"/>
                    </a:lnTo>
                    <a:lnTo>
                      <a:pt x="4487" y="2537"/>
                    </a:lnTo>
                    <a:lnTo>
                      <a:pt x="4519" y="2537"/>
                    </a:lnTo>
                    <a:lnTo>
                      <a:pt x="4550" y="2536"/>
                    </a:lnTo>
                    <a:lnTo>
                      <a:pt x="4579" y="2535"/>
                    </a:lnTo>
                    <a:lnTo>
                      <a:pt x="4609" y="2533"/>
                    </a:lnTo>
                    <a:lnTo>
                      <a:pt x="4637" y="2529"/>
                    </a:lnTo>
                    <a:lnTo>
                      <a:pt x="4664" y="2526"/>
                    </a:lnTo>
                    <a:lnTo>
                      <a:pt x="4718" y="2516"/>
                    </a:lnTo>
                    <a:lnTo>
                      <a:pt x="4768" y="2506"/>
                    </a:lnTo>
                    <a:lnTo>
                      <a:pt x="4815" y="2491"/>
                    </a:lnTo>
                    <a:lnTo>
                      <a:pt x="4860" y="2477"/>
                    </a:lnTo>
                    <a:lnTo>
                      <a:pt x="4904" y="2461"/>
                    </a:lnTo>
                    <a:lnTo>
                      <a:pt x="4944" y="2444"/>
                    </a:lnTo>
                    <a:lnTo>
                      <a:pt x="4982" y="2425"/>
                    </a:lnTo>
                    <a:lnTo>
                      <a:pt x="5018" y="2408"/>
                    </a:lnTo>
                    <a:lnTo>
                      <a:pt x="5053" y="2389"/>
                    </a:lnTo>
                    <a:lnTo>
                      <a:pt x="5085" y="2370"/>
                    </a:lnTo>
                    <a:lnTo>
                      <a:pt x="5114" y="2352"/>
                    </a:lnTo>
                    <a:lnTo>
                      <a:pt x="5170" y="2318"/>
                    </a:lnTo>
                    <a:lnTo>
                      <a:pt x="5223" y="2285"/>
                    </a:lnTo>
                    <a:lnTo>
                      <a:pt x="5277" y="2253"/>
                    </a:lnTo>
                    <a:lnTo>
                      <a:pt x="5305" y="2237"/>
                    </a:lnTo>
                    <a:lnTo>
                      <a:pt x="5335" y="2222"/>
                    </a:lnTo>
                    <a:lnTo>
                      <a:pt x="5364" y="2207"/>
                    </a:lnTo>
                    <a:lnTo>
                      <a:pt x="5396" y="2194"/>
                    </a:lnTo>
                    <a:lnTo>
                      <a:pt x="5429" y="2182"/>
                    </a:lnTo>
                    <a:lnTo>
                      <a:pt x="5465" y="2170"/>
                    </a:lnTo>
                    <a:lnTo>
                      <a:pt x="5501" y="2161"/>
                    </a:lnTo>
                    <a:lnTo>
                      <a:pt x="5540" y="2152"/>
                    </a:lnTo>
                    <a:lnTo>
                      <a:pt x="5581" y="2144"/>
                    </a:lnTo>
                    <a:lnTo>
                      <a:pt x="5625" y="2140"/>
                    </a:lnTo>
                    <a:lnTo>
                      <a:pt x="5672" y="2136"/>
                    </a:lnTo>
                    <a:lnTo>
                      <a:pt x="5723" y="2135"/>
                    </a:lnTo>
                    <a:lnTo>
                      <a:pt x="5773" y="2136"/>
                    </a:lnTo>
                    <a:lnTo>
                      <a:pt x="5820" y="2140"/>
                    </a:lnTo>
                    <a:lnTo>
                      <a:pt x="5865" y="2146"/>
                    </a:lnTo>
                    <a:lnTo>
                      <a:pt x="5906" y="2153"/>
                    </a:lnTo>
                    <a:lnTo>
                      <a:pt x="5946" y="2161"/>
                    </a:lnTo>
                    <a:lnTo>
                      <a:pt x="5984" y="2172"/>
                    </a:lnTo>
                    <a:lnTo>
                      <a:pt x="6019" y="2182"/>
                    </a:lnTo>
                    <a:lnTo>
                      <a:pt x="6052" y="2195"/>
                    </a:lnTo>
                    <a:lnTo>
                      <a:pt x="6084" y="2209"/>
                    </a:lnTo>
                    <a:lnTo>
                      <a:pt x="6115" y="2224"/>
                    </a:lnTo>
                    <a:lnTo>
                      <a:pt x="6143" y="2238"/>
                    </a:lnTo>
                    <a:lnTo>
                      <a:pt x="6171" y="2254"/>
                    </a:lnTo>
                    <a:lnTo>
                      <a:pt x="6225" y="2285"/>
                    </a:lnTo>
                    <a:lnTo>
                      <a:pt x="6275" y="2317"/>
                    </a:lnTo>
                    <a:lnTo>
                      <a:pt x="6286" y="2324"/>
                    </a:lnTo>
                    <a:lnTo>
                      <a:pt x="6286" y="2041"/>
                    </a:lnTo>
                    <a:lnTo>
                      <a:pt x="6234" y="2013"/>
                    </a:lnTo>
                    <a:lnTo>
                      <a:pt x="6207" y="1999"/>
                    </a:lnTo>
                    <a:lnTo>
                      <a:pt x="6177" y="1986"/>
                    </a:lnTo>
                    <a:lnTo>
                      <a:pt x="6148" y="1973"/>
                    </a:lnTo>
                    <a:lnTo>
                      <a:pt x="6116" y="1962"/>
                    </a:lnTo>
                    <a:lnTo>
                      <a:pt x="6083" y="1950"/>
                    </a:lnTo>
                    <a:lnTo>
                      <a:pt x="6049" y="1939"/>
                    </a:lnTo>
                    <a:lnTo>
                      <a:pt x="6013" y="1929"/>
                    </a:lnTo>
                    <a:lnTo>
                      <a:pt x="5976" y="1920"/>
                    </a:lnTo>
                    <a:lnTo>
                      <a:pt x="5938" y="1912"/>
                    </a:lnTo>
                    <a:lnTo>
                      <a:pt x="5898" y="1906"/>
                    </a:lnTo>
                    <a:lnTo>
                      <a:pt x="5856" y="1900"/>
                    </a:lnTo>
                    <a:lnTo>
                      <a:pt x="5813" y="1897"/>
                    </a:lnTo>
                    <a:lnTo>
                      <a:pt x="5769" y="1894"/>
                    </a:lnTo>
                    <a:lnTo>
                      <a:pt x="5723" y="1893"/>
                    </a:lnTo>
                    <a:close/>
                  </a:path>
                </a:pathLst>
              </a:custGeom>
              <a:solidFill>
                <a:srgbClr val="4472C4"/>
              </a:solidFill>
              <a:ln>
                <a:noFill/>
              </a:ln>
            </p:spPr>
            <p:txBody>
              <a:bodyPr anchor="ctr">
                <a:normAutofit fontScale="85000" lnSpcReduction="20000"/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9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109" name="KSO_Shape"/>
              <p:cNvSpPr/>
              <p:nvPr>
                <p:custDataLst>
                  <p:tags r:id="rId29"/>
                </p:custDataLst>
              </p:nvPr>
            </p:nvSpPr>
            <p:spPr bwMode="auto">
              <a:xfrm>
                <a:off x="14802" y="2817"/>
                <a:ext cx="536" cy="518"/>
              </a:xfrm>
              <a:custGeom>
                <a:avLst/>
                <a:gdLst>
                  <a:gd name="T0" fmla="*/ 953313 w 1597025"/>
                  <a:gd name="T1" fmla="*/ 1004299 h 1539876"/>
                  <a:gd name="T2" fmla="*/ 973060 w 1597025"/>
                  <a:gd name="T3" fmla="*/ 1093764 h 1539876"/>
                  <a:gd name="T4" fmla="*/ 796411 w 1597025"/>
                  <a:gd name="T5" fmla="*/ 1083945 h 1539876"/>
                  <a:gd name="T6" fmla="*/ 816429 w 1597025"/>
                  <a:gd name="T7" fmla="*/ 999663 h 1539876"/>
                  <a:gd name="T8" fmla="*/ 370540 w 1597025"/>
                  <a:gd name="T9" fmla="*/ 749943 h 1539876"/>
                  <a:gd name="T10" fmla="*/ 427319 w 1597025"/>
                  <a:gd name="T11" fmla="*/ 792391 h 1539876"/>
                  <a:gd name="T12" fmla="*/ 505459 w 1597025"/>
                  <a:gd name="T13" fmla="*/ 922709 h 1539876"/>
                  <a:gd name="T14" fmla="*/ 636864 w 1597025"/>
                  <a:gd name="T15" fmla="*/ 1044376 h 1539876"/>
                  <a:gd name="T16" fmla="*/ 790980 w 1597025"/>
                  <a:gd name="T17" fmla="*/ 1110076 h 1539876"/>
                  <a:gd name="T18" fmla="*/ 997550 w 1597025"/>
                  <a:gd name="T19" fmla="*/ 1117646 h 1539876"/>
                  <a:gd name="T20" fmla="*/ 1171133 w 1597025"/>
                  <a:gd name="T21" fmla="*/ 1083579 h 1539876"/>
                  <a:gd name="T22" fmla="*/ 1236564 w 1597025"/>
                  <a:gd name="T23" fmla="*/ 1110346 h 1539876"/>
                  <a:gd name="T24" fmla="*/ 1271173 w 1597025"/>
                  <a:gd name="T25" fmla="*/ 1175236 h 1539876"/>
                  <a:gd name="T26" fmla="*/ 1257113 w 1597025"/>
                  <a:gd name="T27" fmla="*/ 1245261 h 1539876"/>
                  <a:gd name="T28" fmla="*/ 1201685 w 1597025"/>
                  <a:gd name="T29" fmla="*/ 1291224 h 1539876"/>
                  <a:gd name="T30" fmla="*/ 978352 w 1597025"/>
                  <a:gd name="T31" fmla="*/ 1335565 h 1539876"/>
                  <a:gd name="T32" fmla="*/ 792332 w 1597025"/>
                  <a:gd name="T33" fmla="*/ 1328805 h 1539876"/>
                  <a:gd name="T34" fmla="*/ 622804 w 1597025"/>
                  <a:gd name="T35" fmla="*/ 1279057 h 1539876"/>
                  <a:gd name="T36" fmla="*/ 389736 w 1597025"/>
                  <a:gd name="T37" fmla="*/ 1115754 h 1539876"/>
                  <a:gd name="T38" fmla="*/ 260495 w 1597025"/>
                  <a:gd name="T39" fmla="*/ 937039 h 1539876"/>
                  <a:gd name="T40" fmla="*/ 231024 w 1597025"/>
                  <a:gd name="T41" fmla="*/ 845114 h 1539876"/>
                  <a:gd name="T42" fmla="*/ 259144 w 1597025"/>
                  <a:gd name="T43" fmla="*/ 779683 h 1539876"/>
                  <a:gd name="T44" fmla="*/ 324305 w 1597025"/>
                  <a:gd name="T45" fmla="*/ 745617 h 1539876"/>
                  <a:gd name="T46" fmla="*/ 465499 w 1597025"/>
                  <a:gd name="T47" fmla="*/ 635166 h 1539876"/>
                  <a:gd name="T48" fmla="*/ 551241 w 1597025"/>
                  <a:gd name="T49" fmla="*/ 725925 h 1539876"/>
                  <a:gd name="T50" fmla="*/ 576667 w 1597025"/>
                  <a:gd name="T51" fmla="*/ 897147 h 1539876"/>
                  <a:gd name="T52" fmla="*/ 490653 w 1597025"/>
                  <a:gd name="T53" fmla="*/ 853800 h 1539876"/>
                  <a:gd name="T54" fmla="*/ 441966 w 1597025"/>
                  <a:gd name="T55" fmla="*/ 766563 h 1539876"/>
                  <a:gd name="T56" fmla="*/ 348651 w 1597025"/>
                  <a:gd name="T57" fmla="*/ 718068 h 1539876"/>
                  <a:gd name="T58" fmla="*/ 264802 w 1597025"/>
                  <a:gd name="T59" fmla="*/ 739471 h 1539876"/>
                  <a:gd name="T60" fmla="*/ 210434 w 1597025"/>
                  <a:gd name="T61" fmla="*/ 811806 h 1539876"/>
                  <a:gd name="T62" fmla="*/ 214221 w 1597025"/>
                  <a:gd name="T63" fmla="*/ 901753 h 1539876"/>
                  <a:gd name="T64" fmla="*/ 322414 w 1597025"/>
                  <a:gd name="T65" fmla="*/ 1079476 h 1539876"/>
                  <a:gd name="T66" fmla="*/ 487137 w 1597025"/>
                  <a:gd name="T67" fmla="*/ 1234443 h 1539876"/>
                  <a:gd name="T68" fmla="*/ 669983 w 1597025"/>
                  <a:gd name="T69" fmla="*/ 1326556 h 1539876"/>
                  <a:gd name="T70" fmla="*/ 851746 w 1597025"/>
                  <a:gd name="T71" fmla="*/ 1363401 h 1539876"/>
                  <a:gd name="T72" fmla="*/ 1074352 w 1597025"/>
                  <a:gd name="T73" fmla="*/ 1350939 h 1539876"/>
                  <a:gd name="T74" fmla="*/ 1771383 w 1597025"/>
                  <a:gd name="T75" fmla="*/ 1506176 h 1539876"/>
                  <a:gd name="T76" fmla="*/ 1866592 w 1597025"/>
                  <a:gd name="T77" fmla="*/ 1563883 h 1539876"/>
                  <a:gd name="T78" fmla="*/ 1905000 w 1597025"/>
                  <a:gd name="T79" fmla="*/ 1670354 h 1539876"/>
                  <a:gd name="T80" fmla="*/ 1866592 w 1597025"/>
                  <a:gd name="T81" fmla="*/ 1777097 h 1539876"/>
                  <a:gd name="T82" fmla="*/ 1771383 w 1597025"/>
                  <a:gd name="T83" fmla="*/ 1834803 h 1539876"/>
                  <a:gd name="T84" fmla="*/ 233967 w 1597025"/>
                  <a:gd name="T85" fmla="*/ 1832094 h 1539876"/>
                  <a:gd name="T86" fmla="*/ 100889 w 1597025"/>
                  <a:gd name="T87" fmla="*/ 1771679 h 1539876"/>
                  <a:gd name="T88" fmla="*/ 43276 w 1597025"/>
                  <a:gd name="T89" fmla="*/ 1689048 h 1539876"/>
                  <a:gd name="T90" fmla="*/ 5950 w 1597025"/>
                  <a:gd name="T91" fmla="*/ 1494798 h 1539876"/>
                  <a:gd name="T92" fmla="*/ 12172 w 1597025"/>
                  <a:gd name="T93" fmla="*/ 1175382 h 1539876"/>
                  <a:gd name="T94" fmla="*/ 92504 w 1597025"/>
                  <a:gd name="T95" fmla="*/ 856238 h 1539876"/>
                  <a:gd name="T96" fmla="*/ 149035 w 1597025"/>
                  <a:gd name="T97" fmla="*/ 746245 h 1539876"/>
                  <a:gd name="T98" fmla="*/ 297259 w 1597025"/>
                  <a:gd name="T99" fmla="*/ 634625 h 1539876"/>
                  <a:gd name="T100" fmla="*/ 693156 w 1597025"/>
                  <a:gd name="T101" fmla="*/ 2433 h 1539876"/>
                  <a:gd name="T102" fmla="*/ 794735 w 1597025"/>
                  <a:gd name="T103" fmla="*/ 34338 h 1539876"/>
                  <a:gd name="T104" fmla="*/ 925220 w 1597025"/>
                  <a:gd name="T105" fmla="*/ 167633 h 1539876"/>
                  <a:gd name="T106" fmla="*/ 955748 w 1597025"/>
                  <a:gd name="T107" fmla="*/ 324451 h 1539876"/>
                  <a:gd name="T108" fmla="*/ 928732 w 1597025"/>
                  <a:gd name="T109" fmla="*/ 427464 h 1539876"/>
                  <a:gd name="T110" fmla="*/ 814186 w 1597025"/>
                  <a:gd name="T111" fmla="*/ 556974 h 1539876"/>
                  <a:gd name="T112" fmla="*/ 647500 w 1597025"/>
                  <a:gd name="T113" fmla="*/ 602667 h 1539876"/>
                  <a:gd name="T114" fmla="*/ 543221 w 1597025"/>
                  <a:gd name="T115" fmla="*/ 580766 h 1539876"/>
                  <a:gd name="T116" fmla="*/ 416247 w 1597025"/>
                  <a:gd name="T117" fmla="*/ 484243 h 1539876"/>
                  <a:gd name="T118" fmla="*/ 354111 w 1597025"/>
                  <a:gd name="T119" fmla="*/ 308498 h 1539876"/>
                  <a:gd name="T120" fmla="*/ 370591 w 1597025"/>
                  <a:gd name="T121" fmla="*/ 203322 h 1539876"/>
                  <a:gd name="T122" fmla="*/ 450286 w 1597025"/>
                  <a:gd name="T123" fmla="*/ 80843 h 1539876"/>
                  <a:gd name="T124" fmla="*/ 633452 w 1597025"/>
                  <a:gd name="T125" fmla="*/ 811 h 1539876"/>
                  <a:gd name="T126" fmla="*/ 0 60000 65536"/>
                  <a:gd name="T127" fmla="*/ 0 60000 65536"/>
                  <a:gd name="T128" fmla="*/ 0 60000 65536"/>
                  <a:gd name="T129" fmla="*/ 0 60000 65536"/>
                  <a:gd name="T130" fmla="*/ 0 60000 65536"/>
                  <a:gd name="T131" fmla="*/ 0 60000 65536"/>
                  <a:gd name="T132" fmla="*/ 0 60000 65536"/>
                  <a:gd name="T133" fmla="*/ 0 60000 65536"/>
                  <a:gd name="T134" fmla="*/ 0 60000 65536"/>
                  <a:gd name="T135" fmla="*/ 0 60000 65536"/>
                  <a:gd name="T136" fmla="*/ 0 60000 65536"/>
                  <a:gd name="T137" fmla="*/ 0 60000 65536"/>
                  <a:gd name="T138" fmla="*/ 0 60000 65536"/>
                  <a:gd name="T139" fmla="*/ 0 60000 65536"/>
                  <a:gd name="T140" fmla="*/ 0 60000 65536"/>
                  <a:gd name="T141" fmla="*/ 0 60000 65536"/>
                  <a:gd name="T142" fmla="*/ 0 60000 65536"/>
                  <a:gd name="T143" fmla="*/ 0 60000 65536"/>
                  <a:gd name="T144" fmla="*/ 0 60000 65536"/>
                  <a:gd name="T145" fmla="*/ 0 60000 65536"/>
                  <a:gd name="T146" fmla="*/ 0 60000 65536"/>
                  <a:gd name="T147" fmla="*/ 0 60000 65536"/>
                  <a:gd name="T148" fmla="*/ 0 60000 65536"/>
                  <a:gd name="T149" fmla="*/ 0 60000 65536"/>
                  <a:gd name="T150" fmla="*/ 0 60000 65536"/>
                  <a:gd name="T151" fmla="*/ 0 60000 65536"/>
                  <a:gd name="T152" fmla="*/ 0 60000 65536"/>
                  <a:gd name="T153" fmla="*/ 0 60000 65536"/>
                  <a:gd name="T154" fmla="*/ 0 60000 65536"/>
                  <a:gd name="T155" fmla="*/ 0 60000 65536"/>
                  <a:gd name="T156" fmla="*/ 0 60000 65536"/>
                  <a:gd name="T157" fmla="*/ 0 60000 65536"/>
                  <a:gd name="T158" fmla="*/ 0 60000 65536"/>
                  <a:gd name="T159" fmla="*/ 0 60000 65536"/>
                  <a:gd name="T160" fmla="*/ 0 60000 65536"/>
                  <a:gd name="T161" fmla="*/ 0 60000 65536"/>
                  <a:gd name="T162" fmla="*/ 0 60000 65536"/>
                  <a:gd name="T163" fmla="*/ 0 60000 65536"/>
                  <a:gd name="T164" fmla="*/ 0 60000 65536"/>
                  <a:gd name="T165" fmla="*/ 0 60000 65536"/>
                  <a:gd name="T166" fmla="*/ 0 60000 65536"/>
                  <a:gd name="T167" fmla="*/ 0 60000 65536"/>
                  <a:gd name="T168" fmla="*/ 0 60000 65536"/>
                  <a:gd name="T169" fmla="*/ 0 60000 65536"/>
                  <a:gd name="T170" fmla="*/ 0 60000 65536"/>
                  <a:gd name="T171" fmla="*/ 0 60000 65536"/>
                  <a:gd name="T172" fmla="*/ 0 60000 65536"/>
                  <a:gd name="T173" fmla="*/ 0 60000 65536"/>
                  <a:gd name="T174" fmla="*/ 0 60000 65536"/>
                  <a:gd name="T175" fmla="*/ 0 60000 65536"/>
                  <a:gd name="T176" fmla="*/ 0 60000 65536"/>
                  <a:gd name="T177" fmla="*/ 0 60000 65536"/>
                  <a:gd name="T178" fmla="*/ 0 60000 65536"/>
                  <a:gd name="T179" fmla="*/ 0 60000 65536"/>
                  <a:gd name="T180" fmla="*/ 0 60000 65536"/>
                  <a:gd name="T181" fmla="*/ 0 60000 65536"/>
                  <a:gd name="T182" fmla="*/ 0 60000 65536"/>
                  <a:gd name="T183" fmla="*/ 0 60000 65536"/>
                  <a:gd name="T184" fmla="*/ 0 60000 65536"/>
                  <a:gd name="T185" fmla="*/ 0 60000 65536"/>
                  <a:gd name="T186" fmla="*/ 0 60000 65536"/>
                  <a:gd name="T187" fmla="*/ 0 60000 65536"/>
                  <a:gd name="T188" fmla="*/ 0 60000 65536"/>
                </a:gdLst>
                <a:ahLst/>
                <a:cxnLst>
                  <a:cxn ang="T126">
                    <a:pos x="T0" y="T1"/>
                  </a:cxn>
                  <a:cxn ang="T127">
                    <a:pos x="T2" y="T3"/>
                  </a:cxn>
                  <a:cxn ang="T128">
                    <a:pos x="T4" y="T5"/>
                  </a:cxn>
                  <a:cxn ang="T129">
                    <a:pos x="T6" y="T7"/>
                  </a:cxn>
                  <a:cxn ang="T130">
                    <a:pos x="T8" y="T9"/>
                  </a:cxn>
                  <a:cxn ang="T131">
                    <a:pos x="T10" y="T11"/>
                  </a:cxn>
                  <a:cxn ang="T132">
                    <a:pos x="T12" y="T13"/>
                  </a:cxn>
                  <a:cxn ang="T133">
                    <a:pos x="T14" y="T15"/>
                  </a:cxn>
                  <a:cxn ang="T134">
                    <a:pos x="T16" y="T17"/>
                  </a:cxn>
                  <a:cxn ang="T135">
                    <a:pos x="T18" y="T19"/>
                  </a:cxn>
                  <a:cxn ang="T136">
                    <a:pos x="T20" y="T21"/>
                  </a:cxn>
                  <a:cxn ang="T137">
                    <a:pos x="T22" y="T23"/>
                  </a:cxn>
                  <a:cxn ang="T138">
                    <a:pos x="T24" y="T25"/>
                  </a:cxn>
                  <a:cxn ang="T139">
                    <a:pos x="T26" y="T27"/>
                  </a:cxn>
                  <a:cxn ang="T140">
                    <a:pos x="T28" y="T29"/>
                  </a:cxn>
                  <a:cxn ang="T141">
                    <a:pos x="T30" y="T31"/>
                  </a:cxn>
                  <a:cxn ang="T142">
                    <a:pos x="T32" y="T33"/>
                  </a:cxn>
                  <a:cxn ang="T143">
                    <a:pos x="T34" y="T35"/>
                  </a:cxn>
                  <a:cxn ang="T144">
                    <a:pos x="T36" y="T37"/>
                  </a:cxn>
                  <a:cxn ang="T145">
                    <a:pos x="T38" y="T39"/>
                  </a:cxn>
                  <a:cxn ang="T146">
                    <a:pos x="T40" y="T41"/>
                  </a:cxn>
                  <a:cxn ang="T147">
                    <a:pos x="T42" y="T43"/>
                  </a:cxn>
                  <a:cxn ang="T148">
                    <a:pos x="T44" y="T45"/>
                  </a:cxn>
                  <a:cxn ang="T149">
                    <a:pos x="T46" y="T47"/>
                  </a:cxn>
                  <a:cxn ang="T150">
                    <a:pos x="T48" y="T49"/>
                  </a:cxn>
                  <a:cxn ang="T151">
                    <a:pos x="T50" y="T51"/>
                  </a:cxn>
                  <a:cxn ang="T152">
                    <a:pos x="T52" y="T53"/>
                  </a:cxn>
                  <a:cxn ang="T153">
                    <a:pos x="T54" y="T55"/>
                  </a:cxn>
                  <a:cxn ang="T154">
                    <a:pos x="T56" y="T57"/>
                  </a:cxn>
                  <a:cxn ang="T155">
                    <a:pos x="T58" y="T59"/>
                  </a:cxn>
                  <a:cxn ang="T156">
                    <a:pos x="T60" y="T61"/>
                  </a:cxn>
                  <a:cxn ang="T157">
                    <a:pos x="T62" y="T63"/>
                  </a:cxn>
                  <a:cxn ang="T158">
                    <a:pos x="T64" y="T65"/>
                  </a:cxn>
                  <a:cxn ang="T159">
                    <a:pos x="T66" y="T67"/>
                  </a:cxn>
                  <a:cxn ang="T160">
                    <a:pos x="T68" y="T69"/>
                  </a:cxn>
                  <a:cxn ang="T161">
                    <a:pos x="T70" y="T71"/>
                  </a:cxn>
                  <a:cxn ang="T162">
                    <a:pos x="T72" y="T73"/>
                  </a:cxn>
                  <a:cxn ang="T163">
                    <a:pos x="T74" y="T75"/>
                  </a:cxn>
                  <a:cxn ang="T164">
                    <a:pos x="T76" y="T77"/>
                  </a:cxn>
                  <a:cxn ang="T165">
                    <a:pos x="T78" y="T79"/>
                  </a:cxn>
                  <a:cxn ang="T166">
                    <a:pos x="T80" y="T81"/>
                  </a:cxn>
                  <a:cxn ang="T167">
                    <a:pos x="T82" y="T83"/>
                  </a:cxn>
                  <a:cxn ang="T168">
                    <a:pos x="T84" y="T85"/>
                  </a:cxn>
                  <a:cxn ang="T169">
                    <a:pos x="T86" y="T87"/>
                  </a:cxn>
                  <a:cxn ang="T170">
                    <a:pos x="T88" y="T89"/>
                  </a:cxn>
                  <a:cxn ang="T171">
                    <a:pos x="T90" y="T91"/>
                  </a:cxn>
                  <a:cxn ang="T172">
                    <a:pos x="T92" y="T93"/>
                  </a:cxn>
                  <a:cxn ang="T173">
                    <a:pos x="T94" y="T95"/>
                  </a:cxn>
                  <a:cxn ang="T174">
                    <a:pos x="T96" y="T97"/>
                  </a:cxn>
                  <a:cxn ang="T175">
                    <a:pos x="T98" y="T99"/>
                  </a:cxn>
                  <a:cxn ang="T176">
                    <a:pos x="T100" y="T101"/>
                  </a:cxn>
                  <a:cxn ang="T177">
                    <a:pos x="T102" y="T103"/>
                  </a:cxn>
                  <a:cxn ang="T178">
                    <a:pos x="T104" y="T105"/>
                  </a:cxn>
                  <a:cxn ang="T179">
                    <a:pos x="T106" y="T107"/>
                  </a:cxn>
                  <a:cxn ang="T180">
                    <a:pos x="T108" y="T109"/>
                  </a:cxn>
                  <a:cxn ang="T181">
                    <a:pos x="T110" y="T111"/>
                  </a:cxn>
                  <a:cxn ang="T182">
                    <a:pos x="T112" y="T113"/>
                  </a:cxn>
                  <a:cxn ang="T183">
                    <a:pos x="T114" y="T115"/>
                  </a:cxn>
                  <a:cxn ang="T184">
                    <a:pos x="T116" y="T117"/>
                  </a:cxn>
                  <a:cxn ang="T185">
                    <a:pos x="T118" y="T119"/>
                  </a:cxn>
                  <a:cxn ang="T186">
                    <a:pos x="T120" y="T121"/>
                  </a:cxn>
                  <a:cxn ang="T187">
                    <a:pos x="T122" y="T123"/>
                  </a:cxn>
                  <a:cxn ang="T188">
                    <a:pos x="T124" y="T125"/>
                  </a:cxn>
                </a:cxnLst>
                <a:rect l="0" t="0" r="r" b="b"/>
                <a:pathLst>
                  <a:path w="1597025" h="1539876">
                    <a:moveTo>
                      <a:pt x="719489" y="1178592"/>
                    </a:moveTo>
                    <a:lnTo>
                      <a:pt x="634683" y="1258701"/>
                    </a:lnTo>
                    <a:lnTo>
                      <a:pt x="779806" y="1258701"/>
                    </a:lnTo>
                    <a:lnTo>
                      <a:pt x="719489" y="1178592"/>
                    </a:lnTo>
                    <a:close/>
                    <a:moveTo>
                      <a:pt x="734786" y="827088"/>
                    </a:moveTo>
                    <a:lnTo>
                      <a:pt x="742270" y="827088"/>
                    </a:lnTo>
                    <a:lnTo>
                      <a:pt x="749754" y="827545"/>
                    </a:lnTo>
                    <a:lnTo>
                      <a:pt x="757011" y="828459"/>
                    </a:lnTo>
                    <a:lnTo>
                      <a:pt x="764495" y="829601"/>
                    </a:lnTo>
                    <a:lnTo>
                      <a:pt x="771753" y="831201"/>
                    </a:lnTo>
                    <a:lnTo>
                      <a:pt x="778556" y="833257"/>
                    </a:lnTo>
                    <a:lnTo>
                      <a:pt x="785813" y="835542"/>
                    </a:lnTo>
                    <a:lnTo>
                      <a:pt x="792390" y="838512"/>
                    </a:lnTo>
                    <a:lnTo>
                      <a:pt x="799194" y="841253"/>
                    </a:lnTo>
                    <a:lnTo>
                      <a:pt x="805770" y="844909"/>
                    </a:lnTo>
                    <a:lnTo>
                      <a:pt x="811894" y="848565"/>
                    </a:lnTo>
                    <a:lnTo>
                      <a:pt x="818244" y="852677"/>
                    </a:lnTo>
                    <a:lnTo>
                      <a:pt x="824140" y="857018"/>
                    </a:lnTo>
                    <a:lnTo>
                      <a:pt x="829583" y="861588"/>
                    </a:lnTo>
                    <a:lnTo>
                      <a:pt x="835026" y="866842"/>
                    </a:lnTo>
                    <a:lnTo>
                      <a:pt x="840469" y="872097"/>
                    </a:lnTo>
                    <a:lnTo>
                      <a:pt x="845231" y="877809"/>
                    </a:lnTo>
                    <a:lnTo>
                      <a:pt x="849994" y="883750"/>
                    </a:lnTo>
                    <a:lnTo>
                      <a:pt x="868363" y="908653"/>
                    </a:lnTo>
                    <a:lnTo>
                      <a:pt x="854983" y="910938"/>
                    </a:lnTo>
                    <a:lnTo>
                      <a:pt x="842056" y="913223"/>
                    </a:lnTo>
                    <a:lnTo>
                      <a:pt x="828903" y="914822"/>
                    </a:lnTo>
                    <a:lnTo>
                      <a:pt x="815749" y="916193"/>
                    </a:lnTo>
                    <a:lnTo>
                      <a:pt x="803049" y="917564"/>
                    </a:lnTo>
                    <a:lnTo>
                      <a:pt x="790349" y="918249"/>
                    </a:lnTo>
                    <a:lnTo>
                      <a:pt x="777876" y="918706"/>
                    </a:lnTo>
                    <a:lnTo>
                      <a:pt x="765629" y="919163"/>
                    </a:lnTo>
                    <a:lnTo>
                      <a:pt x="755197" y="918706"/>
                    </a:lnTo>
                    <a:lnTo>
                      <a:pt x="744992" y="918478"/>
                    </a:lnTo>
                    <a:lnTo>
                      <a:pt x="734786" y="917792"/>
                    </a:lnTo>
                    <a:lnTo>
                      <a:pt x="725035" y="916878"/>
                    </a:lnTo>
                    <a:lnTo>
                      <a:pt x="715056" y="916193"/>
                    </a:lnTo>
                    <a:lnTo>
                      <a:pt x="705304" y="914822"/>
                    </a:lnTo>
                    <a:lnTo>
                      <a:pt x="695779" y="913680"/>
                    </a:lnTo>
                    <a:lnTo>
                      <a:pt x="686254" y="911852"/>
                    </a:lnTo>
                    <a:lnTo>
                      <a:pt x="676729" y="910024"/>
                    </a:lnTo>
                    <a:lnTo>
                      <a:pt x="667658" y="907968"/>
                    </a:lnTo>
                    <a:lnTo>
                      <a:pt x="658360" y="905912"/>
                    </a:lnTo>
                    <a:lnTo>
                      <a:pt x="649288" y="903398"/>
                    </a:lnTo>
                    <a:lnTo>
                      <a:pt x="640444" y="900657"/>
                    </a:lnTo>
                    <a:lnTo>
                      <a:pt x="631599" y="897915"/>
                    </a:lnTo>
                    <a:lnTo>
                      <a:pt x="622754" y="894716"/>
                    </a:lnTo>
                    <a:lnTo>
                      <a:pt x="614363" y="891518"/>
                    </a:lnTo>
                    <a:lnTo>
                      <a:pt x="641124" y="865472"/>
                    </a:lnTo>
                    <a:lnTo>
                      <a:pt x="646794" y="860674"/>
                    </a:lnTo>
                    <a:lnTo>
                      <a:pt x="652690" y="855647"/>
                    </a:lnTo>
                    <a:lnTo>
                      <a:pt x="658586" y="851535"/>
                    </a:lnTo>
                    <a:lnTo>
                      <a:pt x="664710" y="847422"/>
                    </a:lnTo>
                    <a:lnTo>
                      <a:pt x="671286" y="843767"/>
                    </a:lnTo>
                    <a:lnTo>
                      <a:pt x="677863" y="840568"/>
                    </a:lnTo>
                    <a:lnTo>
                      <a:pt x="684440" y="837369"/>
                    </a:lnTo>
                    <a:lnTo>
                      <a:pt x="691470" y="834856"/>
                    </a:lnTo>
                    <a:lnTo>
                      <a:pt x="698274" y="832800"/>
                    </a:lnTo>
                    <a:lnTo>
                      <a:pt x="705531" y="830744"/>
                    </a:lnTo>
                    <a:lnTo>
                      <a:pt x="712788" y="829373"/>
                    </a:lnTo>
                    <a:lnTo>
                      <a:pt x="719819" y="828002"/>
                    </a:lnTo>
                    <a:lnTo>
                      <a:pt x="727303" y="827317"/>
                    </a:lnTo>
                    <a:lnTo>
                      <a:pt x="734786" y="827088"/>
                    </a:lnTo>
                    <a:close/>
                    <a:moveTo>
                      <a:pt x="285022" y="623888"/>
                    </a:moveTo>
                    <a:lnTo>
                      <a:pt x="289329" y="624115"/>
                    </a:lnTo>
                    <a:lnTo>
                      <a:pt x="293636" y="624567"/>
                    </a:lnTo>
                    <a:lnTo>
                      <a:pt x="297943" y="625247"/>
                    </a:lnTo>
                    <a:lnTo>
                      <a:pt x="302023" y="625926"/>
                    </a:lnTo>
                    <a:lnTo>
                      <a:pt x="306556" y="626832"/>
                    </a:lnTo>
                    <a:lnTo>
                      <a:pt x="310636" y="628191"/>
                    </a:lnTo>
                    <a:lnTo>
                      <a:pt x="314716" y="629550"/>
                    </a:lnTo>
                    <a:lnTo>
                      <a:pt x="318569" y="631135"/>
                    </a:lnTo>
                    <a:lnTo>
                      <a:pt x="322649" y="632721"/>
                    </a:lnTo>
                    <a:lnTo>
                      <a:pt x="326276" y="634985"/>
                    </a:lnTo>
                    <a:lnTo>
                      <a:pt x="330129" y="637024"/>
                    </a:lnTo>
                    <a:lnTo>
                      <a:pt x="333529" y="639288"/>
                    </a:lnTo>
                    <a:lnTo>
                      <a:pt x="337156" y="641780"/>
                    </a:lnTo>
                    <a:lnTo>
                      <a:pt x="340556" y="644497"/>
                    </a:lnTo>
                    <a:lnTo>
                      <a:pt x="343956" y="647442"/>
                    </a:lnTo>
                    <a:lnTo>
                      <a:pt x="346903" y="650159"/>
                    </a:lnTo>
                    <a:lnTo>
                      <a:pt x="350076" y="653556"/>
                    </a:lnTo>
                    <a:lnTo>
                      <a:pt x="352796" y="656954"/>
                    </a:lnTo>
                    <a:lnTo>
                      <a:pt x="355743" y="660124"/>
                    </a:lnTo>
                    <a:lnTo>
                      <a:pt x="358236" y="663748"/>
                    </a:lnTo>
                    <a:lnTo>
                      <a:pt x="360503" y="667598"/>
                    </a:lnTo>
                    <a:lnTo>
                      <a:pt x="362770" y="671674"/>
                    </a:lnTo>
                    <a:lnTo>
                      <a:pt x="364810" y="675751"/>
                    </a:lnTo>
                    <a:lnTo>
                      <a:pt x="366623" y="680054"/>
                    </a:lnTo>
                    <a:lnTo>
                      <a:pt x="367303" y="681186"/>
                    </a:lnTo>
                    <a:lnTo>
                      <a:pt x="370476" y="688434"/>
                    </a:lnTo>
                    <a:lnTo>
                      <a:pt x="377050" y="700890"/>
                    </a:lnTo>
                    <a:lnTo>
                      <a:pt x="381356" y="708816"/>
                    </a:lnTo>
                    <a:lnTo>
                      <a:pt x="386343" y="717876"/>
                    </a:lnTo>
                    <a:lnTo>
                      <a:pt x="392236" y="727614"/>
                    </a:lnTo>
                    <a:lnTo>
                      <a:pt x="399036" y="738032"/>
                    </a:lnTo>
                    <a:lnTo>
                      <a:pt x="406516" y="749356"/>
                    </a:lnTo>
                    <a:lnTo>
                      <a:pt x="414903" y="760906"/>
                    </a:lnTo>
                    <a:lnTo>
                      <a:pt x="423743" y="772909"/>
                    </a:lnTo>
                    <a:lnTo>
                      <a:pt x="433943" y="785139"/>
                    </a:lnTo>
                    <a:lnTo>
                      <a:pt x="444597" y="797821"/>
                    </a:lnTo>
                    <a:lnTo>
                      <a:pt x="450263" y="803936"/>
                    </a:lnTo>
                    <a:lnTo>
                      <a:pt x="456157" y="810278"/>
                    </a:lnTo>
                    <a:lnTo>
                      <a:pt x="468623" y="822507"/>
                    </a:lnTo>
                    <a:lnTo>
                      <a:pt x="475197" y="828622"/>
                    </a:lnTo>
                    <a:lnTo>
                      <a:pt x="481770" y="834737"/>
                    </a:lnTo>
                    <a:lnTo>
                      <a:pt x="488797" y="840852"/>
                    </a:lnTo>
                    <a:lnTo>
                      <a:pt x="495597" y="846740"/>
                    </a:lnTo>
                    <a:lnTo>
                      <a:pt x="502850" y="852402"/>
                    </a:lnTo>
                    <a:lnTo>
                      <a:pt x="510330" y="858291"/>
                    </a:lnTo>
                    <a:lnTo>
                      <a:pt x="517810" y="863726"/>
                    </a:lnTo>
                    <a:lnTo>
                      <a:pt x="525517" y="869161"/>
                    </a:lnTo>
                    <a:lnTo>
                      <a:pt x="533904" y="874823"/>
                    </a:lnTo>
                    <a:lnTo>
                      <a:pt x="542064" y="880032"/>
                    </a:lnTo>
                    <a:lnTo>
                      <a:pt x="550451" y="885015"/>
                    </a:lnTo>
                    <a:lnTo>
                      <a:pt x="559291" y="889997"/>
                    </a:lnTo>
                    <a:lnTo>
                      <a:pt x="567904" y="894753"/>
                    </a:lnTo>
                    <a:lnTo>
                      <a:pt x="577197" y="899509"/>
                    </a:lnTo>
                    <a:lnTo>
                      <a:pt x="586717" y="904039"/>
                    </a:lnTo>
                    <a:lnTo>
                      <a:pt x="596011" y="908115"/>
                    </a:lnTo>
                    <a:lnTo>
                      <a:pt x="605078" y="911739"/>
                    </a:lnTo>
                    <a:lnTo>
                      <a:pt x="614371" y="915362"/>
                    </a:lnTo>
                    <a:lnTo>
                      <a:pt x="623438" y="918533"/>
                    </a:lnTo>
                    <a:lnTo>
                      <a:pt x="632958" y="921704"/>
                    </a:lnTo>
                    <a:lnTo>
                      <a:pt x="642704" y="924421"/>
                    </a:lnTo>
                    <a:lnTo>
                      <a:pt x="652678" y="927366"/>
                    </a:lnTo>
                    <a:lnTo>
                      <a:pt x="663105" y="929857"/>
                    </a:lnTo>
                    <a:lnTo>
                      <a:pt x="673305" y="932122"/>
                    </a:lnTo>
                    <a:lnTo>
                      <a:pt x="683958" y="933933"/>
                    </a:lnTo>
                    <a:lnTo>
                      <a:pt x="694838" y="935745"/>
                    </a:lnTo>
                    <a:lnTo>
                      <a:pt x="706172" y="937557"/>
                    </a:lnTo>
                    <a:lnTo>
                      <a:pt x="717278" y="938916"/>
                    </a:lnTo>
                    <a:lnTo>
                      <a:pt x="728838" y="939822"/>
                    </a:lnTo>
                    <a:lnTo>
                      <a:pt x="740625" y="940728"/>
                    </a:lnTo>
                    <a:lnTo>
                      <a:pt x="752638" y="940954"/>
                    </a:lnTo>
                    <a:lnTo>
                      <a:pt x="765105" y="941181"/>
                    </a:lnTo>
                    <a:lnTo>
                      <a:pt x="778705" y="940954"/>
                    </a:lnTo>
                    <a:lnTo>
                      <a:pt x="792532" y="940501"/>
                    </a:lnTo>
                    <a:lnTo>
                      <a:pt x="806812" y="939595"/>
                    </a:lnTo>
                    <a:lnTo>
                      <a:pt x="821319" y="938010"/>
                    </a:lnTo>
                    <a:lnTo>
                      <a:pt x="836279" y="936198"/>
                    </a:lnTo>
                    <a:lnTo>
                      <a:pt x="851466" y="934160"/>
                    </a:lnTo>
                    <a:lnTo>
                      <a:pt x="867106" y="931442"/>
                    </a:lnTo>
                    <a:lnTo>
                      <a:pt x="883199" y="928272"/>
                    </a:lnTo>
                    <a:lnTo>
                      <a:pt x="899293" y="925101"/>
                    </a:lnTo>
                    <a:lnTo>
                      <a:pt x="916293" y="921024"/>
                    </a:lnTo>
                    <a:lnTo>
                      <a:pt x="933066" y="916268"/>
                    </a:lnTo>
                    <a:lnTo>
                      <a:pt x="950520" y="911286"/>
                    </a:lnTo>
                    <a:lnTo>
                      <a:pt x="955280" y="909927"/>
                    </a:lnTo>
                    <a:lnTo>
                      <a:pt x="959586" y="909248"/>
                    </a:lnTo>
                    <a:lnTo>
                      <a:pt x="964120" y="908342"/>
                    </a:lnTo>
                    <a:lnTo>
                      <a:pt x="968426" y="907889"/>
                    </a:lnTo>
                    <a:lnTo>
                      <a:pt x="972960" y="907436"/>
                    </a:lnTo>
                    <a:lnTo>
                      <a:pt x="977493" y="907436"/>
                    </a:lnTo>
                    <a:lnTo>
                      <a:pt x="981800" y="907662"/>
                    </a:lnTo>
                    <a:lnTo>
                      <a:pt x="986106" y="907889"/>
                    </a:lnTo>
                    <a:lnTo>
                      <a:pt x="990640" y="908342"/>
                    </a:lnTo>
                    <a:lnTo>
                      <a:pt x="994946" y="909248"/>
                    </a:lnTo>
                    <a:lnTo>
                      <a:pt x="999026" y="910154"/>
                    </a:lnTo>
                    <a:lnTo>
                      <a:pt x="1003107" y="911286"/>
                    </a:lnTo>
                    <a:lnTo>
                      <a:pt x="1007187" y="912645"/>
                    </a:lnTo>
                    <a:lnTo>
                      <a:pt x="1011267" y="914230"/>
                    </a:lnTo>
                    <a:lnTo>
                      <a:pt x="1015120" y="916042"/>
                    </a:lnTo>
                    <a:lnTo>
                      <a:pt x="1018973" y="917854"/>
                    </a:lnTo>
                    <a:lnTo>
                      <a:pt x="1022827" y="920118"/>
                    </a:lnTo>
                    <a:lnTo>
                      <a:pt x="1026453" y="922383"/>
                    </a:lnTo>
                    <a:lnTo>
                      <a:pt x="1030080" y="924874"/>
                    </a:lnTo>
                    <a:lnTo>
                      <a:pt x="1033480" y="927366"/>
                    </a:lnTo>
                    <a:lnTo>
                      <a:pt x="1036653" y="930083"/>
                    </a:lnTo>
                    <a:lnTo>
                      <a:pt x="1040053" y="933254"/>
                    </a:lnTo>
                    <a:lnTo>
                      <a:pt x="1043227" y="936198"/>
                    </a:lnTo>
                    <a:lnTo>
                      <a:pt x="1045947" y="939595"/>
                    </a:lnTo>
                    <a:lnTo>
                      <a:pt x="1048440" y="942993"/>
                    </a:lnTo>
                    <a:lnTo>
                      <a:pt x="1051160" y="946616"/>
                    </a:lnTo>
                    <a:lnTo>
                      <a:pt x="1053653" y="950466"/>
                    </a:lnTo>
                    <a:lnTo>
                      <a:pt x="1055693" y="954316"/>
                    </a:lnTo>
                    <a:lnTo>
                      <a:pt x="1057734" y="958393"/>
                    </a:lnTo>
                    <a:lnTo>
                      <a:pt x="1059774" y="962469"/>
                    </a:lnTo>
                    <a:lnTo>
                      <a:pt x="1061360" y="966546"/>
                    </a:lnTo>
                    <a:lnTo>
                      <a:pt x="1062947" y="971076"/>
                    </a:lnTo>
                    <a:lnTo>
                      <a:pt x="1064080" y="975379"/>
                    </a:lnTo>
                    <a:lnTo>
                      <a:pt x="1064987" y="979908"/>
                    </a:lnTo>
                    <a:lnTo>
                      <a:pt x="1065667" y="984438"/>
                    </a:lnTo>
                    <a:lnTo>
                      <a:pt x="1066347" y="988741"/>
                    </a:lnTo>
                    <a:lnTo>
                      <a:pt x="1066800" y="993497"/>
                    </a:lnTo>
                    <a:lnTo>
                      <a:pt x="1066800" y="997800"/>
                    </a:lnTo>
                    <a:lnTo>
                      <a:pt x="1066800" y="1002103"/>
                    </a:lnTo>
                    <a:lnTo>
                      <a:pt x="1066120" y="1006406"/>
                    </a:lnTo>
                    <a:lnTo>
                      <a:pt x="1065667" y="1010709"/>
                    </a:lnTo>
                    <a:lnTo>
                      <a:pt x="1064987" y="1015238"/>
                    </a:lnTo>
                    <a:lnTo>
                      <a:pt x="1063854" y="1019315"/>
                    </a:lnTo>
                    <a:lnTo>
                      <a:pt x="1062947" y="1023391"/>
                    </a:lnTo>
                    <a:lnTo>
                      <a:pt x="1061360" y="1027468"/>
                    </a:lnTo>
                    <a:lnTo>
                      <a:pt x="1059774" y="1031545"/>
                    </a:lnTo>
                    <a:lnTo>
                      <a:pt x="1057960" y="1035395"/>
                    </a:lnTo>
                    <a:lnTo>
                      <a:pt x="1056147" y="1039245"/>
                    </a:lnTo>
                    <a:lnTo>
                      <a:pt x="1053880" y="1043095"/>
                    </a:lnTo>
                    <a:lnTo>
                      <a:pt x="1051613" y="1046718"/>
                    </a:lnTo>
                    <a:lnTo>
                      <a:pt x="1049347" y="1050342"/>
                    </a:lnTo>
                    <a:lnTo>
                      <a:pt x="1046627" y="1053739"/>
                    </a:lnTo>
                    <a:lnTo>
                      <a:pt x="1043907" y="1056910"/>
                    </a:lnTo>
                    <a:lnTo>
                      <a:pt x="1040733" y="1060307"/>
                    </a:lnTo>
                    <a:lnTo>
                      <a:pt x="1037787" y="1063251"/>
                    </a:lnTo>
                    <a:lnTo>
                      <a:pt x="1034387" y="1066195"/>
                    </a:lnTo>
                    <a:lnTo>
                      <a:pt x="1030987" y="1068687"/>
                    </a:lnTo>
                    <a:lnTo>
                      <a:pt x="1027587" y="1071178"/>
                    </a:lnTo>
                    <a:lnTo>
                      <a:pt x="1023733" y="1073896"/>
                    </a:lnTo>
                    <a:lnTo>
                      <a:pt x="1019880" y="1075934"/>
                    </a:lnTo>
                    <a:lnTo>
                      <a:pt x="1015800" y="1077972"/>
                    </a:lnTo>
                    <a:lnTo>
                      <a:pt x="1011493" y="1080010"/>
                    </a:lnTo>
                    <a:lnTo>
                      <a:pt x="1007413" y="1081596"/>
                    </a:lnTo>
                    <a:lnTo>
                      <a:pt x="1002880" y="1082955"/>
                    </a:lnTo>
                    <a:lnTo>
                      <a:pt x="999707" y="1083861"/>
                    </a:lnTo>
                    <a:lnTo>
                      <a:pt x="983840" y="1088390"/>
                    </a:lnTo>
                    <a:lnTo>
                      <a:pt x="968200" y="1092693"/>
                    </a:lnTo>
                    <a:lnTo>
                      <a:pt x="952786" y="1096543"/>
                    </a:lnTo>
                    <a:lnTo>
                      <a:pt x="937599" y="1100393"/>
                    </a:lnTo>
                    <a:lnTo>
                      <a:pt x="922413" y="1103790"/>
                    </a:lnTo>
                    <a:lnTo>
                      <a:pt x="907226" y="1106508"/>
                    </a:lnTo>
                    <a:lnTo>
                      <a:pt x="892493" y="1109452"/>
                    </a:lnTo>
                    <a:lnTo>
                      <a:pt x="877759" y="1111717"/>
                    </a:lnTo>
                    <a:lnTo>
                      <a:pt x="863252" y="1113982"/>
                    </a:lnTo>
                    <a:lnTo>
                      <a:pt x="848519" y="1115794"/>
                    </a:lnTo>
                    <a:lnTo>
                      <a:pt x="834466" y="1117379"/>
                    </a:lnTo>
                    <a:lnTo>
                      <a:pt x="820185" y="1118738"/>
                    </a:lnTo>
                    <a:lnTo>
                      <a:pt x="806359" y="1119417"/>
                    </a:lnTo>
                    <a:lnTo>
                      <a:pt x="792532" y="1120097"/>
                    </a:lnTo>
                    <a:lnTo>
                      <a:pt x="778705" y="1120776"/>
                    </a:lnTo>
                    <a:lnTo>
                      <a:pt x="765105" y="1120776"/>
                    </a:lnTo>
                    <a:lnTo>
                      <a:pt x="763292" y="1120776"/>
                    </a:lnTo>
                    <a:lnTo>
                      <a:pt x="751958" y="1120776"/>
                    </a:lnTo>
                    <a:lnTo>
                      <a:pt x="740398" y="1120323"/>
                    </a:lnTo>
                    <a:lnTo>
                      <a:pt x="729065" y="1119870"/>
                    </a:lnTo>
                    <a:lnTo>
                      <a:pt x="718185" y="1119191"/>
                    </a:lnTo>
                    <a:lnTo>
                      <a:pt x="707078" y="1118285"/>
                    </a:lnTo>
                    <a:lnTo>
                      <a:pt x="696425" y="1117379"/>
                    </a:lnTo>
                    <a:lnTo>
                      <a:pt x="685545" y="1116020"/>
                    </a:lnTo>
                    <a:lnTo>
                      <a:pt x="674891" y="1114435"/>
                    </a:lnTo>
                    <a:lnTo>
                      <a:pt x="664238" y="1113076"/>
                    </a:lnTo>
                    <a:lnTo>
                      <a:pt x="654038" y="1111264"/>
                    </a:lnTo>
                    <a:lnTo>
                      <a:pt x="643838" y="1109452"/>
                    </a:lnTo>
                    <a:lnTo>
                      <a:pt x="633864" y="1107414"/>
                    </a:lnTo>
                    <a:lnTo>
                      <a:pt x="623891" y="1105149"/>
                    </a:lnTo>
                    <a:lnTo>
                      <a:pt x="613691" y="1102658"/>
                    </a:lnTo>
                    <a:lnTo>
                      <a:pt x="603944" y="1100167"/>
                    </a:lnTo>
                    <a:lnTo>
                      <a:pt x="594651" y="1097449"/>
                    </a:lnTo>
                    <a:lnTo>
                      <a:pt x="585131" y="1094505"/>
                    </a:lnTo>
                    <a:lnTo>
                      <a:pt x="575611" y="1091787"/>
                    </a:lnTo>
                    <a:lnTo>
                      <a:pt x="566317" y="1088617"/>
                    </a:lnTo>
                    <a:lnTo>
                      <a:pt x="557477" y="1085446"/>
                    </a:lnTo>
                    <a:lnTo>
                      <a:pt x="548184" y="1082275"/>
                    </a:lnTo>
                    <a:lnTo>
                      <a:pt x="539344" y="1078652"/>
                    </a:lnTo>
                    <a:lnTo>
                      <a:pt x="522117" y="1071404"/>
                    </a:lnTo>
                    <a:lnTo>
                      <a:pt x="505117" y="1063931"/>
                    </a:lnTo>
                    <a:lnTo>
                      <a:pt x="489024" y="1055778"/>
                    </a:lnTo>
                    <a:lnTo>
                      <a:pt x="473157" y="1047398"/>
                    </a:lnTo>
                    <a:lnTo>
                      <a:pt x="457743" y="1038792"/>
                    </a:lnTo>
                    <a:lnTo>
                      <a:pt x="443917" y="1030186"/>
                    </a:lnTo>
                    <a:lnTo>
                      <a:pt x="430543" y="1021580"/>
                    </a:lnTo>
                    <a:lnTo>
                      <a:pt x="415583" y="1011388"/>
                    </a:lnTo>
                    <a:lnTo>
                      <a:pt x="401076" y="1000744"/>
                    </a:lnTo>
                    <a:lnTo>
                      <a:pt x="387250" y="990099"/>
                    </a:lnTo>
                    <a:lnTo>
                      <a:pt x="373876" y="979002"/>
                    </a:lnTo>
                    <a:lnTo>
                      <a:pt x="360956" y="968131"/>
                    </a:lnTo>
                    <a:lnTo>
                      <a:pt x="348943" y="956808"/>
                    </a:lnTo>
                    <a:lnTo>
                      <a:pt x="337383" y="945710"/>
                    </a:lnTo>
                    <a:lnTo>
                      <a:pt x="326729" y="934613"/>
                    </a:lnTo>
                    <a:lnTo>
                      <a:pt x="318569" y="925780"/>
                    </a:lnTo>
                    <a:lnTo>
                      <a:pt x="310863" y="917401"/>
                    </a:lnTo>
                    <a:lnTo>
                      <a:pt x="303156" y="908568"/>
                    </a:lnTo>
                    <a:lnTo>
                      <a:pt x="295902" y="900189"/>
                    </a:lnTo>
                    <a:lnTo>
                      <a:pt x="289102" y="892035"/>
                    </a:lnTo>
                    <a:lnTo>
                      <a:pt x="282302" y="883429"/>
                    </a:lnTo>
                    <a:lnTo>
                      <a:pt x="276182" y="875276"/>
                    </a:lnTo>
                    <a:lnTo>
                      <a:pt x="270062" y="867350"/>
                    </a:lnTo>
                    <a:lnTo>
                      <a:pt x="258729" y="851496"/>
                    </a:lnTo>
                    <a:lnTo>
                      <a:pt x="248529" y="836322"/>
                    </a:lnTo>
                    <a:lnTo>
                      <a:pt x="239462" y="822054"/>
                    </a:lnTo>
                    <a:lnTo>
                      <a:pt x="231302" y="808692"/>
                    </a:lnTo>
                    <a:lnTo>
                      <a:pt x="224275" y="796463"/>
                    </a:lnTo>
                    <a:lnTo>
                      <a:pt x="218382" y="784912"/>
                    </a:lnTo>
                    <a:lnTo>
                      <a:pt x="212942" y="774947"/>
                    </a:lnTo>
                    <a:lnTo>
                      <a:pt x="208862" y="766341"/>
                    </a:lnTo>
                    <a:lnTo>
                      <a:pt x="202742" y="753206"/>
                    </a:lnTo>
                    <a:lnTo>
                      <a:pt x="200022" y="747091"/>
                    </a:lnTo>
                    <a:lnTo>
                      <a:pt x="200022" y="747317"/>
                    </a:lnTo>
                    <a:lnTo>
                      <a:pt x="198435" y="743014"/>
                    </a:lnTo>
                    <a:lnTo>
                      <a:pt x="197075" y="738485"/>
                    </a:lnTo>
                    <a:lnTo>
                      <a:pt x="195942" y="733955"/>
                    </a:lnTo>
                    <a:lnTo>
                      <a:pt x="195035" y="729652"/>
                    </a:lnTo>
                    <a:lnTo>
                      <a:pt x="194355" y="725349"/>
                    </a:lnTo>
                    <a:lnTo>
                      <a:pt x="193902" y="720820"/>
                    </a:lnTo>
                    <a:lnTo>
                      <a:pt x="193675" y="716517"/>
                    </a:lnTo>
                    <a:lnTo>
                      <a:pt x="193675" y="712214"/>
                    </a:lnTo>
                    <a:lnTo>
                      <a:pt x="193675" y="707911"/>
                    </a:lnTo>
                    <a:lnTo>
                      <a:pt x="194129" y="703608"/>
                    </a:lnTo>
                    <a:lnTo>
                      <a:pt x="194809" y="699078"/>
                    </a:lnTo>
                    <a:lnTo>
                      <a:pt x="195715" y="694775"/>
                    </a:lnTo>
                    <a:lnTo>
                      <a:pt x="196395" y="690698"/>
                    </a:lnTo>
                    <a:lnTo>
                      <a:pt x="197755" y="686622"/>
                    </a:lnTo>
                    <a:lnTo>
                      <a:pt x="199342" y="682545"/>
                    </a:lnTo>
                    <a:lnTo>
                      <a:pt x="200929" y="678469"/>
                    </a:lnTo>
                    <a:lnTo>
                      <a:pt x="202742" y="674619"/>
                    </a:lnTo>
                    <a:lnTo>
                      <a:pt x="204782" y="670769"/>
                    </a:lnTo>
                    <a:lnTo>
                      <a:pt x="206822" y="666918"/>
                    </a:lnTo>
                    <a:lnTo>
                      <a:pt x="209089" y="663295"/>
                    </a:lnTo>
                    <a:lnTo>
                      <a:pt x="211582" y="659671"/>
                    </a:lnTo>
                    <a:lnTo>
                      <a:pt x="214075" y="656274"/>
                    </a:lnTo>
                    <a:lnTo>
                      <a:pt x="217249" y="653103"/>
                    </a:lnTo>
                    <a:lnTo>
                      <a:pt x="219969" y="649933"/>
                    </a:lnTo>
                    <a:lnTo>
                      <a:pt x="223369" y="646989"/>
                    </a:lnTo>
                    <a:lnTo>
                      <a:pt x="226769" y="644044"/>
                    </a:lnTo>
                    <a:lnTo>
                      <a:pt x="230395" y="641553"/>
                    </a:lnTo>
                    <a:lnTo>
                      <a:pt x="234022" y="639062"/>
                    </a:lnTo>
                    <a:lnTo>
                      <a:pt x="237876" y="636344"/>
                    </a:lnTo>
                    <a:lnTo>
                      <a:pt x="241502" y="634306"/>
                    </a:lnTo>
                    <a:lnTo>
                      <a:pt x="245809" y="632268"/>
                    </a:lnTo>
                    <a:lnTo>
                      <a:pt x="250116" y="630456"/>
                    </a:lnTo>
                    <a:lnTo>
                      <a:pt x="254422" y="628644"/>
                    </a:lnTo>
                    <a:lnTo>
                      <a:pt x="258729" y="627512"/>
                    </a:lnTo>
                    <a:lnTo>
                      <a:pt x="263036" y="626379"/>
                    </a:lnTo>
                    <a:lnTo>
                      <a:pt x="267569" y="625473"/>
                    </a:lnTo>
                    <a:lnTo>
                      <a:pt x="271876" y="624567"/>
                    </a:lnTo>
                    <a:lnTo>
                      <a:pt x="276182" y="624341"/>
                    </a:lnTo>
                    <a:lnTo>
                      <a:pt x="280489" y="624115"/>
                    </a:lnTo>
                    <a:lnTo>
                      <a:pt x="285022" y="623888"/>
                    </a:lnTo>
                    <a:close/>
                    <a:moveTo>
                      <a:pt x="321310" y="519113"/>
                    </a:moveTo>
                    <a:lnTo>
                      <a:pt x="331060" y="519113"/>
                    </a:lnTo>
                    <a:lnTo>
                      <a:pt x="340811" y="519794"/>
                    </a:lnTo>
                    <a:lnTo>
                      <a:pt x="350334" y="520929"/>
                    </a:lnTo>
                    <a:lnTo>
                      <a:pt x="359858" y="522290"/>
                    </a:lnTo>
                    <a:lnTo>
                      <a:pt x="368701" y="524333"/>
                    </a:lnTo>
                    <a:lnTo>
                      <a:pt x="373463" y="525694"/>
                    </a:lnTo>
                    <a:lnTo>
                      <a:pt x="377772" y="527056"/>
                    </a:lnTo>
                    <a:lnTo>
                      <a:pt x="381853" y="528644"/>
                    </a:lnTo>
                    <a:lnTo>
                      <a:pt x="386161" y="530006"/>
                    </a:lnTo>
                    <a:lnTo>
                      <a:pt x="390243" y="532048"/>
                    </a:lnTo>
                    <a:lnTo>
                      <a:pt x="394325" y="533864"/>
                    </a:lnTo>
                    <a:lnTo>
                      <a:pt x="398179" y="535906"/>
                    </a:lnTo>
                    <a:lnTo>
                      <a:pt x="402261" y="538176"/>
                    </a:lnTo>
                    <a:lnTo>
                      <a:pt x="405889" y="540672"/>
                    </a:lnTo>
                    <a:lnTo>
                      <a:pt x="409744" y="543168"/>
                    </a:lnTo>
                    <a:lnTo>
                      <a:pt x="417000" y="548615"/>
                    </a:lnTo>
                    <a:lnTo>
                      <a:pt x="423803" y="554515"/>
                    </a:lnTo>
                    <a:lnTo>
                      <a:pt x="430378" y="560869"/>
                    </a:lnTo>
                    <a:lnTo>
                      <a:pt x="436501" y="567904"/>
                    </a:lnTo>
                    <a:lnTo>
                      <a:pt x="442396" y="574939"/>
                    </a:lnTo>
                    <a:lnTo>
                      <a:pt x="447838" y="582655"/>
                    </a:lnTo>
                    <a:lnTo>
                      <a:pt x="452827" y="590825"/>
                    </a:lnTo>
                    <a:lnTo>
                      <a:pt x="457816" y="598995"/>
                    </a:lnTo>
                    <a:lnTo>
                      <a:pt x="462124" y="608072"/>
                    </a:lnTo>
                    <a:lnTo>
                      <a:pt x="466205" y="617150"/>
                    </a:lnTo>
                    <a:lnTo>
                      <a:pt x="469834" y="626227"/>
                    </a:lnTo>
                    <a:lnTo>
                      <a:pt x="473008" y="635759"/>
                    </a:lnTo>
                    <a:lnTo>
                      <a:pt x="475956" y="645744"/>
                    </a:lnTo>
                    <a:lnTo>
                      <a:pt x="478450" y="655729"/>
                    </a:lnTo>
                    <a:lnTo>
                      <a:pt x="480491" y="666168"/>
                    </a:lnTo>
                    <a:lnTo>
                      <a:pt x="482305" y="676380"/>
                    </a:lnTo>
                    <a:lnTo>
                      <a:pt x="483665" y="686820"/>
                    </a:lnTo>
                    <a:lnTo>
                      <a:pt x="484572" y="697486"/>
                    </a:lnTo>
                    <a:lnTo>
                      <a:pt x="485253" y="708152"/>
                    </a:lnTo>
                    <a:lnTo>
                      <a:pt x="485480" y="719045"/>
                    </a:lnTo>
                    <a:lnTo>
                      <a:pt x="485253" y="729711"/>
                    </a:lnTo>
                    <a:lnTo>
                      <a:pt x="484346" y="740604"/>
                    </a:lnTo>
                    <a:lnTo>
                      <a:pt x="483439" y="751497"/>
                    </a:lnTo>
                    <a:lnTo>
                      <a:pt x="481851" y="762390"/>
                    </a:lnTo>
                    <a:lnTo>
                      <a:pt x="479811" y="773056"/>
                    </a:lnTo>
                    <a:lnTo>
                      <a:pt x="477543" y="783495"/>
                    </a:lnTo>
                    <a:lnTo>
                      <a:pt x="474595" y="794161"/>
                    </a:lnTo>
                    <a:lnTo>
                      <a:pt x="474142" y="796203"/>
                    </a:lnTo>
                    <a:lnTo>
                      <a:pt x="472781" y="794615"/>
                    </a:lnTo>
                    <a:lnTo>
                      <a:pt x="466886" y="788487"/>
                    </a:lnTo>
                    <a:lnTo>
                      <a:pt x="461217" y="782360"/>
                    </a:lnTo>
                    <a:lnTo>
                      <a:pt x="450786" y="770105"/>
                    </a:lnTo>
                    <a:lnTo>
                      <a:pt x="441036" y="757851"/>
                    </a:lnTo>
                    <a:lnTo>
                      <a:pt x="432419" y="746504"/>
                    </a:lnTo>
                    <a:lnTo>
                      <a:pt x="424483" y="735157"/>
                    </a:lnTo>
                    <a:lnTo>
                      <a:pt x="417453" y="724491"/>
                    </a:lnTo>
                    <a:lnTo>
                      <a:pt x="411331" y="715187"/>
                    </a:lnTo>
                    <a:lnTo>
                      <a:pt x="405889" y="706336"/>
                    </a:lnTo>
                    <a:lnTo>
                      <a:pt x="401807" y="699074"/>
                    </a:lnTo>
                    <a:lnTo>
                      <a:pt x="397953" y="692266"/>
                    </a:lnTo>
                    <a:lnTo>
                      <a:pt x="394325" y="685231"/>
                    </a:lnTo>
                    <a:lnTo>
                      <a:pt x="391150" y="678423"/>
                    </a:lnTo>
                    <a:lnTo>
                      <a:pt x="387749" y="671161"/>
                    </a:lnTo>
                    <a:lnTo>
                      <a:pt x="385935" y="667303"/>
                    </a:lnTo>
                    <a:lnTo>
                      <a:pt x="384121" y="663445"/>
                    </a:lnTo>
                    <a:lnTo>
                      <a:pt x="382307" y="659587"/>
                    </a:lnTo>
                    <a:lnTo>
                      <a:pt x="380266" y="655956"/>
                    </a:lnTo>
                    <a:lnTo>
                      <a:pt x="377998" y="652552"/>
                    </a:lnTo>
                    <a:lnTo>
                      <a:pt x="375731" y="648921"/>
                    </a:lnTo>
                    <a:lnTo>
                      <a:pt x="373010" y="645517"/>
                    </a:lnTo>
                    <a:lnTo>
                      <a:pt x="370515" y="642113"/>
                    </a:lnTo>
                    <a:lnTo>
                      <a:pt x="365073" y="635986"/>
                    </a:lnTo>
                    <a:lnTo>
                      <a:pt x="359178" y="630312"/>
                    </a:lnTo>
                    <a:lnTo>
                      <a:pt x="353055" y="625093"/>
                    </a:lnTo>
                    <a:lnTo>
                      <a:pt x="346480" y="620100"/>
                    </a:lnTo>
                    <a:lnTo>
                      <a:pt x="339450" y="615788"/>
                    </a:lnTo>
                    <a:lnTo>
                      <a:pt x="332421" y="611930"/>
                    </a:lnTo>
                    <a:lnTo>
                      <a:pt x="324711" y="608753"/>
                    </a:lnTo>
                    <a:lnTo>
                      <a:pt x="317002" y="606030"/>
                    </a:lnTo>
                    <a:lnTo>
                      <a:pt x="312920" y="604895"/>
                    </a:lnTo>
                    <a:lnTo>
                      <a:pt x="308839" y="603987"/>
                    </a:lnTo>
                    <a:lnTo>
                      <a:pt x="304757" y="602853"/>
                    </a:lnTo>
                    <a:lnTo>
                      <a:pt x="300449" y="602399"/>
                    </a:lnTo>
                    <a:lnTo>
                      <a:pt x="296367" y="601945"/>
                    </a:lnTo>
                    <a:lnTo>
                      <a:pt x="292286" y="601491"/>
                    </a:lnTo>
                    <a:lnTo>
                      <a:pt x="287977" y="601264"/>
                    </a:lnTo>
                    <a:lnTo>
                      <a:pt x="283669" y="601264"/>
                    </a:lnTo>
                    <a:lnTo>
                      <a:pt x="278227" y="601264"/>
                    </a:lnTo>
                    <a:lnTo>
                      <a:pt x="272785" y="601718"/>
                    </a:lnTo>
                    <a:lnTo>
                      <a:pt x="267796" y="602172"/>
                    </a:lnTo>
                    <a:lnTo>
                      <a:pt x="262354" y="603307"/>
                    </a:lnTo>
                    <a:lnTo>
                      <a:pt x="257139" y="604214"/>
                    </a:lnTo>
                    <a:lnTo>
                      <a:pt x="252150" y="605803"/>
                    </a:lnTo>
                    <a:lnTo>
                      <a:pt x="246935" y="607392"/>
                    </a:lnTo>
                    <a:lnTo>
                      <a:pt x="241719" y="609207"/>
                    </a:lnTo>
                    <a:lnTo>
                      <a:pt x="236731" y="611476"/>
                    </a:lnTo>
                    <a:lnTo>
                      <a:pt x="231516" y="613973"/>
                    </a:lnTo>
                    <a:lnTo>
                      <a:pt x="226981" y="616469"/>
                    </a:lnTo>
                    <a:lnTo>
                      <a:pt x="221992" y="619419"/>
                    </a:lnTo>
                    <a:lnTo>
                      <a:pt x="217684" y="622369"/>
                    </a:lnTo>
                    <a:lnTo>
                      <a:pt x="213375" y="625773"/>
                    </a:lnTo>
                    <a:lnTo>
                      <a:pt x="209067" y="629404"/>
                    </a:lnTo>
                    <a:lnTo>
                      <a:pt x="205212" y="633262"/>
                    </a:lnTo>
                    <a:lnTo>
                      <a:pt x="201357" y="637120"/>
                    </a:lnTo>
                    <a:lnTo>
                      <a:pt x="197729" y="641205"/>
                    </a:lnTo>
                    <a:lnTo>
                      <a:pt x="194101" y="645517"/>
                    </a:lnTo>
                    <a:lnTo>
                      <a:pt x="191153" y="649829"/>
                    </a:lnTo>
                    <a:lnTo>
                      <a:pt x="187978" y="654594"/>
                    </a:lnTo>
                    <a:lnTo>
                      <a:pt x="185257" y="659360"/>
                    </a:lnTo>
                    <a:lnTo>
                      <a:pt x="182536" y="664353"/>
                    </a:lnTo>
                    <a:lnTo>
                      <a:pt x="180269" y="669345"/>
                    </a:lnTo>
                    <a:lnTo>
                      <a:pt x="178228" y="674565"/>
                    </a:lnTo>
                    <a:lnTo>
                      <a:pt x="176414" y="680011"/>
                    </a:lnTo>
                    <a:lnTo>
                      <a:pt x="174827" y="685004"/>
                    </a:lnTo>
                    <a:lnTo>
                      <a:pt x="173693" y="690451"/>
                    </a:lnTo>
                    <a:lnTo>
                      <a:pt x="172559" y="695897"/>
                    </a:lnTo>
                    <a:lnTo>
                      <a:pt x="172106" y="701571"/>
                    </a:lnTo>
                    <a:lnTo>
                      <a:pt x="171652" y="706790"/>
                    </a:lnTo>
                    <a:lnTo>
                      <a:pt x="171199" y="712236"/>
                    </a:lnTo>
                    <a:lnTo>
                      <a:pt x="171199" y="717683"/>
                    </a:lnTo>
                    <a:lnTo>
                      <a:pt x="171879" y="723356"/>
                    </a:lnTo>
                    <a:lnTo>
                      <a:pt x="172332" y="728576"/>
                    </a:lnTo>
                    <a:lnTo>
                      <a:pt x="173013" y="734022"/>
                    </a:lnTo>
                    <a:lnTo>
                      <a:pt x="174373" y="739469"/>
                    </a:lnTo>
                    <a:lnTo>
                      <a:pt x="175734" y="744915"/>
                    </a:lnTo>
                    <a:lnTo>
                      <a:pt x="177548" y="750135"/>
                    </a:lnTo>
                    <a:lnTo>
                      <a:pt x="179589" y="755355"/>
                    </a:lnTo>
                    <a:lnTo>
                      <a:pt x="180042" y="756716"/>
                    </a:lnTo>
                    <a:lnTo>
                      <a:pt x="180042" y="756943"/>
                    </a:lnTo>
                    <a:lnTo>
                      <a:pt x="186164" y="770559"/>
                    </a:lnTo>
                    <a:lnTo>
                      <a:pt x="190019" y="778956"/>
                    </a:lnTo>
                    <a:lnTo>
                      <a:pt x="195008" y="788260"/>
                    </a:lnTo>
                    <a:lnTo>
                      <a:pt x="199997" y="798473"/>
                    </a:lnTo>
                    <a:lnTo>
                      <a:pt x="206119" y="809593"/>
                    </a:lnTo>
                    <a:lnTo>
                      <a:pt x="212922" y="821393"/>
                    </a:lnTo>
                    <a:lnTo>
                      <a:pt x="220631" y="833875"/>
                    </a:lnTo>
                    <a:lnTo>
                      <a:pt x="228795" y="847037"/>
                    </a:lnTo>
                    <a:lnTo>
                      <a:pt x="238091" y="860653"/>
                    </a:lnTo>
                    <a:lnTo>
                      <a:pt x="248069" y="874723"/>
                    </a:lnTo>
                    <a:lnTo>
                      <a:pt x="258726" y="889247"/>
                    </a:lnTo>
                    <a:lnTo>
                      <a:pt x="270290" y="904225"/>
                    </a:lnTo>
                    <a:lnTo>
                      <a:pt x="282762" y="919430"/>
                    </a:lnTo>
                    <a:lnTo>
                      <a:pt x="296140" y="934862"/>
                    </a:lnTo>
                    <a:lnTo>
                      <a:pt x="303396" y="942351"/>
                    </a:lnTo>
                    <a:lnTo>
                      <a:pt x="310653" y="950067"/>
                    </a:lnTo>
                    <a:lnTo>
                      <a:pt x="321083" y="960960"/>
                    </a:lnTo>
                    <a:lnTo>
                      <a:pt x="332648" y="972533"/>
                    </a:lnTo>
                    <a:lnTo>
                      <a:pt x="345573" y="984334"/>
                    </a:lnTo>
                    <a:lnTo>
                      <a:pt x="359631" y="996589"/>
                    </a:lnTo>
                    <a:lnTo>
                      <a:pt x="366887" y="1002716"/>
                    </a:lnTo>
                    <a:lnTo>
                      <a:pt x="374597" y="1008843"/>
                    </a:lnTo>
                    <a:lnTo>
                      <a:pt x="382533" y="1014971"/>
                    </a:lnTo>
                    <a:lnTo>
                      <a:pt x="391150" y="1021552"/>
                    </a:lnTo>
                    <a:lnTo>
                      <a:pt x="399540" y="1027679"/>
                    </a:lnTo>
                    <a:lnTo>
                      <a:pt x="408383" y="1034033"/>
                    </a:lnTo>
                    <a:lnTo>
                      <a:pt x="417453" y="1040161"/>
                    </a:lnTo>
                    <a:lnTo>
                      <a:pt x="426977" y="1046288"/>
                    </a:lnTo>
                    <a:lnTo>
                      <a:pt x="423349" y="1071705"/>
                    </a:lnTo>
                    <a:lnTo>
                      <a:pt x="441036" y="1055138"/>
                    </a:lnTo>
                    <a:lnTo>
                      <a:pt x="456228" y="1063989"/>
                    </a:lnTo>
                    <a:lnTo>
                      <a:pt x="472101" y="1072840"/>
                    </a:lnTo>
                    <a:lnTo>
                      <a:pt x="488654" y="1081236"/>
                    </a:lnTo>
                    <a:lnTo>
                      <a:pt x="505887" y="1089179"/>
                    </a:lnTo>
                    <a:lnTo>
                      <a:pt x="514731" y="1093264"/>
                    </a:lnTo>
                    <a:lnTo>
                      <a:pt x="523801" y="1096895"/>
                    </a:lnTo>
                    <a:lnTo>
                      <a:pt x="532871" y="1100753"/>
                    </a:lnTo>
                    <a:lnTo>
                      <a:pt x="542395" y="1104384"/>
                    </a:lnTo>
                    <a:lnTo>
                      <a:pt x="551918" y="1108015"/>
                    </a:lnTo>
                    <a:lnTo>
                      <a:pt x="561669" y="1111192"/>
                    </a:lnTo>
                    <a:lnTo>
                      <a:pt x="571419" y="1114369"/>
                    </a:lnTo>
                    <a:lnTo>
                      <a:pt x="581396" y="1117546"/>
                    </a:lnTo>
                    <a:lnTo>
                      <a:pt x="591600" y="1120496"/>
                    </a:lnTo>
                    <a:lnTo>
                      <a:pt x="601804" y="1123447"/>
                    </a:lnTo>
                    <a:lnTo>
                      <a:pt x="612235" y="1125943"/>
                    </a:lnTo>
                    <a:lnTo>
                      <a:pt x="622892" y="1128439"/>
                    </a:lnTo>
                    <a:lnTo>
                      <a:pt x="633550" y="1130709"/>
                    </a:lnTo>
                    <a:lnTo>
                      <a:pt x="644660" y="1133205"/>
                    </a:lnTo>
                    <a:lnTo>
                      <a:pt x="655998" y="1134793"/>
                    </a:lnTo>
                    <a:lnTo>
                      <a:pt x="667109" y="1136609"/>
                    </a:lnTo>
                    <a:lnTo>
                      <a:pt x="678673" y="1138424"/>
                    </a:lnTo>
                    <a:lnTo>
                      <a:pt x="690238" y="1139786"/>
                    </a:lnTo>
                    <a:lnTo>
                      <a:pt x="702029" y="1141148"/>
                    </a:lnTo>
                    <a:lnTo>
                      <a:pt x="714047" y="1142055"/>
                    </a:lnTo>
                    <a:lnTo>
                      <a:pt x="726292" y="1142963"/>
                    </a:lnTo>
                    <a:lnTo>
                      <a:pt x="738536" y="1143417"/>
                    </a:lnTo>
                    <a:lnTo>
                      <a:pt x="751008" y="1143644"/>
                    </a:lnTo>
                    <a:lnTo>
                      <a:pt x="763706" y="1143871"/>
                    </a:lnTo>
                    <a:lnTo>
                      <a:pt x="765520" y="1143871"/>
                    </a:lnTo>
                    <a:lnTo>
                      <a:pt x="780259" y="1143644"/>
                    </a:lnTo>
                    <a:lnTo>
                      <a:pt x="794998" y="1143417"/>
                    </a:lnTo>
                    <a:lnTo>
                      <a:pt x="809737" y="1142509"/>
                    </a:lnTo>
                    <a:lnTo>
                      <a:pt x="824703" y="1141375"/>
                    </a:lnTo>
                    <a:lnTo>
                      <a:pt x="839442" y="1140013"/>
                    </a:lnTo>
                    <a:lnTo>
                      <a:pt x="854634" y="1138197"/>
                    </a:lnTo>
                    <a:lnTo>
                      <a:pt x="870053" y="1136382"/>
                    </a:lnTo>
                    <a:lnTo>
                      <a:pt x="885246" y="1134113"/>
                    </a:lnTo>
                    <a:lnTo>
                      <a:pt x="900665" y="1131616"/>
                    </a:lnTo>
                    <a:lnTo>
                      <a:pt x="915858" y="1128666"/>
                    </a:lnTo>
                    <a:lnTo>
                      <a:pt x="931504" y="1125489"/>
                    </a:lnTo>
                    <a:lnTo>
                      <a:pt x="947150" y="1122085"/>
                    </a:lnTo>
                    <a:lnTo>
                      <a:pt x="962796" y="1118227"/>
                    </a:lnTo>
                    <a:lnTo>
                      <a:pt x="978442" y="1114142"/>
                    </a:lnTo>
                    <a:lnTo>
                      <a:pt x="994088" y="1109830"/>
                    </a:lnTo>
                    <a:lnTo>
                      <a:pt x="1009960" y="1105065"/>
                    </a:lnTo>
                    <a:lnTo>
                      <a:pt x="1014495" y="1103249"/>
                    </a:lnTo>
                    <a:lnTo>
                      <a:pt x="1130820" y="1258701"/>
                    </a:lnTo>
                    <a:lnTo>
                      <a:pt x="1456665" y="1258701"/>
                    </a:lnTo>
                    <a:lnTo>
                      <a:pt x="1463921" y="1258928"/>
                    </a:lnTo>
                    <a:lnTo>
                      <a:pt x="1471177" y="1259382"/>
                    </a:lnTo>
                    <a:lnTo>
                      <a:pt x="1477980" y="1260290"/>
                    </a:lnTo>
                    <a:lnTo>
                      <a:pt x="1485009" y="1261651"/>
                    </a:lnTo>
                    <a:lnTo>
                      <a:pt x="1491812" y="1263240"/>
                    </a:lnTo>
                    <a:lnTo>
                      <a:pt x="1498614" y="1265055"/>
                    </a:lnTo>
                    <a:lnTo>
                      <a:pt x="1504963" y="1267325"/>
                    </a:lnTo>
                    <a:lnTo>
                      <a:pt x="1511312" y="1269594"/>
                    </a:lnTo>
                    <a:lnTo>
                      <a:pt x="1517435" y="1272544"/>
                    </a:lnTo>
                    <a:lnTo>
                      <a:pt x="1523557" y="1275721"/>
                    </a:lnTo>
                    <a:lnTo>
                      <a:pt x="1529453" y="1279125"/>
                    </a:lnTo>
                    <a:lnTo>
                      <a:pt x="1535121" y="1282756"/>
                    </a:lnTo>
                    <a:lnTo>
                      <a:pt x="1540564" y="1286614"/>
                    </a:lnTo>
                    <a:lnTo>
                      <a:pt x="1546006" y="1290699"/>
                    </a:lnTo>
                    <a:lnTo>
                      <a:pt x="1550994" y="1295238"/>
                    </a:lnTo>
                    <a:lnTo>
                      <a:pt x="1555983" y="1300004"/>
                    </a:lnTo>
                    <a:lnTo>
                      <a:pt x="1560518" y="1304769"/>
                    </a:lnTo>
                    <a:lnTo>
                      <a:pt x="1564826" y="1309989"/>
                    </a:lnTo>
                    <a:lnTo>
                      <a:pt x="1569361" y="1314981"/>
                    </a:lnTo>
                    <a:lnTo>
                      <a:pt x="1573216" y="1320655"/>
                    </a:lnTo>
                    <a:lnTo>
                      <a:pt x="1576617" y="1326328"/>
                    </a:lnTo>
                    <a:lnTo>
                      <a:pt x="1580019" y="1332229"/>
                    </a:lnTo>
                    <a:lnTo>
                      <a:pt x="1583193" y="1338356"/>
                    </a:lnTo>
                    <a:lnTo>
                      <a:pt x="1585914" y="1344483"/>
                    </a:lnTo>
                    <a:lnTo>
                      <a:pt x="1588409" y="1351064"/>
                    </a:lnTo>
                    <a:lnTo>
                      <a:pt x="1590903" y="1357419"/>
                    </a:lnTo>
                    <a:lnTo>
                      <a:pt x="1592717" y="1364000"/>
                    </a:lnTo>
                    <a:lnTo>
                      <a:pt x="1594077" y="1371035"/>
                    </a:lnTo>
                    <a:lnTo>
                      <a:pt x="1595438" y="1377843"/>
                    </a:lnTo>
                    <a:lnTo>
                      <a:pt x="1596572" y="1384878"/>
                    </a:lnTo>
                    <a:lnTo>
                      <a:pt x="1597025" y="1392140"/>
                    </a:lnTo>
                    <a:lnTo>
                      <a:pt x="1597025" y="1399175"/>
                    </a:lnTo>
                    <a:lnTo>
                      <a:pt x="1597025" y="1406437"/>
                    </a:lnTo>
                    <a:lnTo>
                      <a:pt x="1596572" y="1413699"/>
                    </a:lnTo>
                    <a:lnTo>
                      <a:pt x="1595438" y="1420507"/>
                    </a:lnTo>
                    <a:lnTo>
                      <a:pt x="1594077" y="1427542"/>
                    </a:lnTo>
                    <a:lnTo>
                      <a:pt x="1592717" y="1434350"/>
                    </a:lnTo>
                    <a:lnTo>
                      <a:pt x="1590903" y="1440932"/>
                    </a:lnTo>
                    <a:lnTo>
                      <a:pt x="1588409" y="1447513"/>
                    </a:lnTo>
                    <a:lnTo>
                      <a:pt x="1585914" y="1453867"/>
                    </a:lnTo>
                    <a:lnTo>
                      <a:pt x="1583193" y="1459994"/>
                    </a:lnTo>
                    <a:lnTo>
                      <a:pt x="1580019" y="1466122"/>
                    </a:lnTo>
                    <a:lnTo>
                      <a:pt x="1576617" y="1472022"/>
                    </a:lnTo>
                    <a:lnTo>
                      <a:pt x="1573216" y="1477695"/>
                    </a:lnTo>
                    <a:lnTo>
                      <a:pt x="1569361" y="1483369"/>
                    </a:lnTo>
                    <a:lnTo>
                      <a:pt x="1564826" y="1488588"/>
                    </a:lnTo>
                    <a:lnTo>
                      <a:pt x="1560518" y="1493581"/>
                    </a:lnTo>
                    <a:lnTo>
                      <a:pt x="1555983" y="1498574"/>
                    </a:lnTo>
                    <a:lnTo>
                      <a:pt x="1550994" y="1503112"/>
                    </a:lnTo>
                    <a:lnTo>
                      <a:pt x="1546006" y="1507651"/>
                    </a:lnTo>
                    <a:lnTo>
                      <a:pt x="1540564" y="1511963"/>
                    </a:lnTo>
                    <a:lnTo>
                      <a:pt x="1535121" y="1515821"/>
                    </a:lnTo>
                    <a:lnTo>
                      <a:pt x="1529453" y="1519225"/>
                    </a:lnTo>
                    <a:lnTo>
                      <a:pt x="1523557" y="1522856"/>
                    </a:lnTo>
                    <a:lnTo>
                      <a:pt x="1517435" y="1526033"/>
                    </a:lnTo>
                    <a:lnTo>
                      <a:pt x="1511312" y="1528756"/>
                    </a:lnTo>
                    <a:lnTo>
                      <a:pt x="1504963" y="1531026"/>
                    </a:lnTo>
                    <a:lnTo>
                      <a:pt x="1498614" y="1533522"/>
                    </a:lnTo>
                    <a:lnTo>
                      <a:pt x="1491812" y="1535110"/>
                    </a:lnTo>
                    <a:lnTo>
                      <a:pt x="1485009" y="1536926"/>
                    </a:lnTo>
                    <a:lnTo>
                      <a:pt x="1477980" y="1538061"/>
                    </a:lnTo>
                    <a:lnTo>
                      <a:pt x="1471177" y="1538968"/>
                    </a:lnTo>
                    <a:lnTo>
                      <a:pt x="1463921" y="1539649"/>
                    </a:lnTo>
                    <a:lnTo>
                      <a:pt x="1456665" y="1539876"/>
                    </a:lnTo>
                    <a:lnTo>
                      <a:pt x="280721" y="1539876"/>
                    </a:lnTo>
                    <a:lnTo>
                      <a:pt x="278227" y="1539649"/>
                    </a:lnTo>
                    <a:lnTo>
                      <a:pt x="275733" y="1539649"/>
                    </a:lnTo>
                    <a:lnTo>
                      <a:pt x="256232" y="1539649"/>
                    </a:lnTo>
                    <a:lnTo>
                      <a:pt x="246255" y="1539422"/>
                    </a:lnTo>
                    <a:lnTo>
                      <a:pt x="236277" y="1538968"/>
                    </a:lnTo>
                    <a:lnTo>
                      <a:pt x="226073" y="1538288"/>
                    </a:lnTo>
                    <a:lnTo>
                      <a:pt x="216096" y="1537380"/>
                    </a:lnTo>
                    <a:lnTo>
                      <a:pt x="206119" y="1536245"/>
                    </a:lnTo>
                    <a:lnTo>
                      <a:pt x="196142" y="1534657"/>
                    </a:lnTo>
                    <a:lnTo>
                      <a:pt x="186164" y="1532841"/>
                    </a:lnTo>
                    <a:lnTo>
                      <a:pt x="176187" y="1530799"/>
                    </a:lnTo>
                    <a:lnTo>
                      <a:pt x="166437" y="1528302"/>
                    </a:lnTo>
                    <a:lnTo>
                      <a:pt x="156686" y="1525125"/>
                    </a:lnTo>
                    <a:lnTo>
                      <a:pt x="146936" y="1521948"/>
                    </a:lnTo>
                    <a:lnTo>
                      <a:pt x="137639" y="1518090"/>
                    </a:lnTo>
                    <a:lnTo>
                      <a:pt x="128342" y="1513778"/>
                    </a:lnTo>
                    <a:lnTo>
                      <a:pt x="119272" y="1509013"/>
                    </a:lnTo>
                    <a:lnTo>
                      <a:pt x="110202" y="1503566"/>
                    </a:lnTo>
                    <a:lnTo>
                      <a:pt x="101585" y="1497666"/>
                    </a:lnTo>
                    <a:lnTo>
                      <a:pt x="97277" y="1494489"/>
                    </a:lnTo>
                    <a:lnTo>
                      <a:pt x="93195" y="1491085"/>
                    </a:lnTo>
                    <a:lnTo>
                      <a:pt x="88660" y="1487681"/>
                    </a:lnTo>
                    <a:lnTo>
                      <a:pt x="84579" y="1484050"/>
                    </a:lnTo>
                    <a:lnTo>
                      <a:pt x="80724" y="1480419"/>
                    </a:lnTo>
                    <a:lnTo>
                      <a:pt x="76642" y="1476107"/>
                    </a:lnTo>
                    <a:lnTo>
                      <a:pt x="72788" y="1472022"/>
                    </a:lnTo>
                    <a:lnTo>
                      <a:pt x="69160" y="1467937"/>
                    </a:lnTo>
                    <a:lnTo>
                      <a:pt x="65305" y="1463398"/>
                    </a:lnTo>
                    <a:lnTo>
                      <a:pt x="61903" y="1458860"/>
                    </a:lnTo>
                    <a:lnTo>
                      <a:pt x="58275" y="1453867"/>
                    </a:lnTo>
                    <a:lnTo>
                      <a:pt x="54874" y="1449101"/>
                    </a:lnTo>
                    <a:lnTo>
                      <a:pt x="51473" y="1443882"/>
                    </a:lnTo>
                    <a:lnTo>
                      <a:pt x="48298" y="1438435"/>
                    </a:lnTo>
                    <a:lnTo>
                      <a:pt x="44897" y="1432762"/>
                    </a:lnTo>
                    <a:lnTo>
                      <a:pt x="41722" y="1426861"/>
                    </a:lnTo>
                    <a:lnTo>
                      <a:pt x="39001" y="1420961"/>
                    </a:lnTo>
                    <a:lnTo>
                      <a:pt x="36280" y="1414834"/>
                    </a:lnTo>
                    <a:lnTo>
                      <a:pt x="33333" y="1408480"/>
                    </a:lnTo>
                    <a:lnTo>
                      <a:pt x="30611" y="1402125"/>
                    </a:lnTo>
                    <a:lnTo>
                      <a:pt x="28344" y="1395090"/>
                    </a:lnTo>
                    <a:lnTo>
                      <a:pt x="25623" y="1388282"/>
                    </a:lnTo>
                    <a:lnTo>
                      <a:pt x="23355" y="1381020"/>
                    </a:lnTo>
                    <a:lnTo>
                      <a:pt x="21088" y="1373531"/>
                    </a:lnTo>
                    <a:lnTo>
                      <a:pt x="19047" y="1365815"/>
                    </a:lnTo>
                    <a:lnTo>
                      <a:pt x="17233" y="1357873"/>
                    </a:lnTo>
                    <a:lnTo>
                      <a:pt x="15192" y="1349703"/>
                    </a:lnTo>
                    <a:lnTo>
                      <a:pt x="13605" y="1341533"/>
                    </a:lnTo>
                    <a:lnTo>
                      <a:pt x="11111" y="1318386"/>
                    </a:lnTo>
                    <a:lnTo>
                      <a:pt x="8843" y="1295692"/>
                    </a:lnTo>
                    <a:lnTo>
                      <a:pt x="6802" y="1273679"/>
                    </a:lnTo>
                    <a:lnTo>
                      <a:pt x="4988" y="1252120"/>
                    </a:lnTo>
                    <a:lnTo>
                      <a:pt x="3401" y="1231242"/>
                    </a:lnTo>
                    <a:lnTo>
                      <a:pt x="2041" y="1210590"/>
                    </a:lnTo>
                    <a:lnTo>
                      <a:pt x="1134" y="1190393"/>
                    </a:lnTo>
                    <a:lnTo>
                      <a:pt x="453" y="1170423"/>
                    </a:lnTo>
                    <a:lnTo>
                      <a:pt x="0" y="1150906"/>
                    </a:lnTo>
                    <a:lnTo>
                      <a:pt x="0" y="1131616"/>
                    </a:lnTo>
                    <a:lnTo>
                      <a:pt x="227" y="1112554"/>
                    </a:lnTo>
                    <a:lnTo>
                      <a:pt x="907" y="1094172"/>
                    </a:lnTo>
                    <a:lnTo>
                      <a:pt x="1587" y="1075336"/>
                    </a:lnTo>
                    <a:lnTo>
                      <a:pt x="2948" y="1057181"/>
                    </a:lnTo>
                    <a:lnTo>
                      <a:pt x="4081" y="1039026"/>
                    </a:lnTo>
                    <a:lnTo>
                      <a:pt x="5895" y="1020644"/>
                    </a:lnTo>
                    <a:lnTo>
                      <a:pt x="7936" y="1002716"/>
                    </a:lnTo>
                    <a:lnTo>
                      <a:pt x="10204" y="984561"/>
                    </a:lnTo>
                    <a:lnTo>
                      <a:pt x="12925" y="966633"/>
                    </a:lnTo>
                    <a:lnTo>
                      <a:pt x="15872" y="948705"/>
                    </a:lnTo>
                    <a:lnTo>
                      <a:pt x="19274" y="930323"/>
                    </a:lnTo>
                    <a:lnTo>
                      <a:pt x="22902" y="912168"/>
                    </a:lnTo>
                    <a:lnTo>
                      <a:pt x="26757" y="894013"/>
                    </a:lnTo>
                    <a:lnTo>
                      <a:pt x="31065" y="875177"/>
                    </a:lnTo>
                    <a:lnTo>
                      <a:pt x="35600" y="856795"/>
                    </a:lnTo>
                    <a:lnTo>
                      <a:pt x="40589" y="837733"/>
                    </a:lnTo>
                    <a:lnTo>
                      <a:pt x="46031" y="818443"/>
                    </a:lnTo>
                    <a:lnTo>
                      <a:pt x="51473" y="798926"/>
                    </a:lnTo>
                    <a:lnTo>
                      <a:pt x="57368" y="778956"/>
                    </a:lnTo>
                    <a:lnTo>
                      <a:pt x="63717" y="758986"/>
                    </a:lnTo>
                    <a:lnTo>
                      <a:pt x="70293" y="738107"/>
                    </a:lnTo>
                    <a:lnTo>
                      <a:pt x="77549" y="717229"/>
                    </a:lnTo>
                    <a:lnTo>
                      <a:pt x="80044" y="709740"/>
                    </a:lnTo>
                    <a:lnTo>
                      <a:pt x="82765" y="702251"/>
                    </a:lnTo>
                    <a:lnTo>
                      <a:pt x="85939" y="694762"/>
                    </a:lnTo>
                    <a:lnTo>
                      <a:pt x="89114" y="687727"/>
                    </a:lnTo>
                    <a:lnTo>
                      <a:pt x="92062" y="680692"/>
                    </a:lnTo>
                    <a:lnTo>
                      <a:pt x="95463" y="673884"/>
                    </a:lnTo>
                    <a:lnTo>
                      <a:pt x="98638" y="667303"/>
                    </a:lnTo>
                    <a:lnTo>
                      <a:pt x="102039" y="660722"/>
                    </a:lnTo>
                    <a:lnTo>
                      <a:pt x="105667" y="654368"/>
                    </a:lnTo>
                    <a:lnTo>
                      <a:pt x="109522" y="648013"/>
                    </a:lnTo>
                    <a:lnTo>
                      <a:pt x="113150" y="642113"/>
                    </a:lnTo>
                    <a:lnTo>
                      <a:pt x="117005" y="636213"/>
                    </a:lnTo>
                    <a:lnTo>
                      <a:pt x="121086" y="630766"/>
                    </a:lnTo>
                    <a:lnTo>
                      <a:pt x="124941" y="625093"/>
                    </a:lnTo>
                    <a:lnTo>
                      <a:pt x="129023" y="619646"/>
                    </a:lnTo>
                    <a:lnTo>
                      <a:pt x="133331" y="614200"/>
                    </a:lnTo>
                    <a:lnTo>
                      <a:pt x="141721" y="604214"/>
                    </a:lnTo>
                    <a:lnTo>
                      <a:pt x="150791" y="594683"/>
                    </a:lnTo>
                    <a:lnTo>
                      <a:pt x="159861" y="586059"/>
                    </a:lnTo>
                    <a:lnTo>
                      <a:pt x="169158" y="577436"/>
                    </a:lnTo>
                    <a:lnTo>
                      <a:pt x="178682" y="569947"/>
                    </a:lnTo>
                    <a:lnTo>
                      <a:pt x="188432" y="562685"/>
                    </a:lnTo>
                    <a:lnTo>
                      <a:pt x="198183" y="556331"/>
                    </a:lnTo>
                    <a:lnTo>
                      <a:pt x="208160" y="549976"/>
                    </a:lnTo>
                    <a:lnTo>
                      <a:pt x="218591" y="544757"/>
                    </a:lnTo>
                    <a:lnTo>
                      <a:pt x="228795" y="539764"/>
                    </a:lnTo>
                    <a:lnTo>
                      <a:pt x="238998" y="535453"/>
                    </a:lnTo>
                    <a:lnTo>
                      <a:pt x="249202" y="531595"/>
                    </a:lnTo>
                    <a:lnTo>
                      <a:pt x="259860" y="528191"/>
                    </a:lnTo>
                    <a:lnTo>
                      <a:pt x="270064" y="525467"/>
                    </a:lnTo>
                    <a:lnTo>
                      <a:pt x="280494" y="523198"/>
                    </a:lnTo>
                    <a:lnTo>
                      <a:pt x="290698" y="521382"/>
                    </a:lnTo>
                    <a:lnTo>
                      <a:pt x="301129" y="520021"/>
                    </a:lnTo>
                    <a:lnTo>
                      <a:pt x="311106" y="519340"/>
                    </a:lnTo>
                    <a:lnTo>
                      <a:pt x="321310" y="519113"/>
                    </a:lnTo>
                    <a:close/>
                    <a:moveTo>
                      <a:pt x="543274" y="0"/>
                    </a:moveTo>
                    <a:lnTo>
                      <a:pt x="549615" y="0"/>
                    </a:lnTo>
                    <a:lnTo>
                      <a:pt x="555730" y="0"/>
                    </a:lnTo>
                    <a:lnTo>
                      <a:pt x="562298" y="227"/>
                    </a:lnTo>
                    <a:lnTo>
                      <a:pt x="568640" y="679"/>
                    </a:lnTo>
                    <a:lnTo>
                      <a:pt x="574755" y="1359"/>
                    </a:lnTo>
                    <a:lnTo>
                      <a:pt x="581096" y="2038"/>
                    </a:lnTo>
                    <a:lnTo>
                      <a:pt x="587664" y="3171"/>
                    </a:lnTo>
                    <a:lnTo>
                      <a:pt x="594006" y="4077"/>
                    </a:lnTo>
                    <a:lnTo>
                      <a:pt x="600121" y="5436"/>
                    </a:lnTo>
                    <a:lnTo>
                      <a:pt x="606462" y="6568"/>
                    </a:lnTo>
                    <a:lnTo>
                      <a:pt x="613030" y="8153"/>
                    </a:lnTo>
                    <a:lnTo>
                      <a:pt x="619145" y="9965"/>
                    </a:lnTo>
                    <a:lnTo>
                      <a:pt x="625260" y="11777"/>
                    </a:lnTo>
                    <a:lnTo>
                      <a:pt x="631375" y="13815"/>
                    </a:lnTo>
                    <a:lnTo>
                      <a:pt x="637490" y="15854"/>
                    </a:lnTo>
                    <a:lnTo>
                      <a:pt x="643378" y="18118"/>
                    </a:lnTo>
                    <a:lnTo>
                      <a:pt x="649267" y="20836"/>
                    </a:lnTo>
                    <a:lnTo>
                      <a:pt x="654929" y="23328"/>
                    </a:lnTo>
                    <a:lnTo>
                      <a:pt x="660591" y="25819"/>
                    </a:lnTo>
                    <a:lnTo>
                      <a:pt x="666253" y="28763"/>
                    </a:lnTo>
                    <a:lnTo>
                      <a:pt x="671915" y="31707"/>
                    </a:lnTo>
                    <a:lnTo>
                      <a:pt x="677124" y="34878"/>
                    </a:lnTo>
                    <a:lnTo>
                      <a:pt x="687769" y="41219"/>
                    </a:lnTo>
                    <a:lnTo>
                      <a:pt x="697734" y="48240"/>
                    </a:lnTo>
                    <a:lnTo>
                      <a:pt x="707472" y="55941"/>
                    </a:lnTo>
                    <a:lnTo>
                      <a:pt x="716985" y="63415"/>
                    </a:lnTo>
                    <a:lnTo>
                      <a:pt x="725817" y="72021"/>
                    </a:lnTo>
                    <a:lnTo>
                      <a:pt x="734424" y="80627"/>
                    </a:lnTo>
                    <a:lnTo>
                      <a:pt x="742350" y="89686"/>
                    </a:lnTo>
                    <a:lnTo>
                      <a:pt x="750051" y="99198"/>
                    </a:lnTo>
                    <a:lnTo>
                      <a:pt x="757072" y="109164"/>
                    </a:lnTo>
                    <a:lnTo>
                      <a:pt x="763640" y="119129"/>
                    </a:lnTo>
                    <a:lnTo>
                      <a:pt x="769981" y="129547"/>
                    </a:lnTo>
                    <a:lnTo>
                      <a:pt x="775643" y="140418"/>
                    </a:lnTo>
                    <a:lnTo>
                      <a:pt x="780626" y="151289"/>
                    </a:lnTo>
                    <a:lnTo>
                      <a:pt x="785382" y="162387"/>
                    </a:lnTo>
                    <a:lnTo>
                      <a:pt x="789458" y="173937"/>
                    </a:lnTo>
                    <a:lnTo>
                      <a:pt x="792629" y="185714"/>
                    </a:lnTo>
                    <a:lnTo>
                      <a:pt x="795800" y="197491"/>
                    </a:lnTo>
                    <a:lnTo>
                      <a:pt x="798065" y="209494"/>
                    </a:lnTo>
                    <a:lnTo>
                      <a:pt x="799876" y="221724"/>
                    </a:lnTo>
                    <a:lnTo>
                      <a:pt x="801235" y="234181"/>
                    </a:lnTo>
                    <a:lnTo>
                      <a:pt x="801462" y="240296"/>
                    </a:lnTo>
                    <a:lnTo>
                      <a:pt x="801688" y="246411"/>
                    </a:lnTo>
                    <a:lnTo>
                      <a:pt x="801688" y="252752"/>
                    </a:lnTo>
                    <a:lnTo>
                      <a:pt x="801688" y="258867"/>
                    </a:lnTo>
                    <a:lnTo>
                      <a:pt x="801462" y="265209"/>
                    </a:lnTo>
                    <a:lnTo>
                      <a:pt x="801235" y="271777"/>
                    </a:lnTo>
                    <a:lnTo>
                      <a:pt x="800329" y="277892"/>
                    </a:lnTo>
                    <a:lnTo>
                      <a:pt x="799876" y="284233"/>
                    </a:lnTo>
                    <a:lnTo>
                      <a:pt x="798970" y="290575"/>
                    </a:lnTo>
                    <a:lnTo>
                      <a:pt x="797838" y="297142"/>
                    </a:lnTo>
                    <a:lnTo>
                      <a:pt x="796479" y="303257"/>
                    </a:lnTo>
                    <a:lnTo>
                      <a:pt x="795347" y="309599"/>
                    </a:lnTo>
                    <a:lnTo>
                      <a:pt x="793761" y="315940"/>
                    </a:lnTo>
                    <a:lnTo>
                      <a:pt x="791950" y="322282"/>
                    </a:lnTo>
                    <a:lnTo>
                      <a:pt x="790138" y="328397"/>
                    </a:lnTo>
                    <a:lnTo>
                      <a:pt x="788099" y="334512"/>
                    </a:lnTo>
                    <a:lnTo>
                      <a:pt x="785835" y="340627"/>
                    </a:lnTo>
                    <a:lnTo>
                      <a:pt x="783796" y="346515"/>
                    </a:lnTo>
                    <a:lnTo>
                      <a:pt x="781305" y="352404"/>
                    </a:lnTo>
                    <a:lnTo>
                      <a:pt x="778587" y="358066"/>
                    </a:lnTo>
                    <a:lnTo>
                      <a:pt x="776096" y="363728"/>
                    </a:lnTo>
                    <a:lnTo>
                      <a:pt x="773378" y="369390"/>
                    </a:lnTo>
                    <a:lnTo>
                      <a:pt x="770207" y="374825"/>
                    </a:lnTo>
                    <a:lnTo>
                      <a:pt x="767037" y="380261"/>
                    </a:lnTo>
                    <a:lnTo>
                      <a:pt x="760695" y="390905"/>
                    </a:lnTo>
                    <a:lnTo>
                      <a:pt x="753448" y="400871"/>
                    </a:lnTo>
                    <a:lnTo>
                      <a:pt x="746201" y="410609"/>
                    </a:lnTo>
                    <a:lnTo>
                      <a:pt x="738274" y="419895"/>
                    </a:lnTo>
                    <a:lnTo>
                      <a:pt x="729894" y="428954"/>
                    </a:lnTo>
                    <a:lnTo>
                      <a:pt x="721288" y="437334"/>
                    </a:lnTo>
                    <a:lnTo>
                      <a:pt x="712002" y="445261"/>
                    </a:lnTo>
                    <a:lnTo>
                      <a:pt x="702490" y="452961"/>
                    </a:lnTo>
                    <a:lnTo>
                      <a:pt x="692751" y="460208"/>
                    </a:lnTo>
                    <a:lnTo>
                      <a:pt x="682559" y="466550"/>
                    </a:lnTo>
                    <a:lnTo>
                      <a:pt x="672368" y="473118"/>
                    </a:lnTo>
                    <a:lnTo>
                      <a:pt x="661497" y="478553"/>
                    </a:lnTo>
                    <a:lnTo>
                      <a:pt x="650626" y="483762"/>
                    </a:lnTo>
                    <a:lnTo>
                      <a:pt x="639302" y="488292"/>
                    </a:lnTo>
                    <a:lnTo>
                      <a:pt x="627751" y="492369"/>
                    </a:lnTo>
                    <a:lnTo>
                      <a:pt x="616201" y="495766"/>
                    </a:lnTo>
                    <a:lnTo>
                      <a:pt x="604197" y="498937"/>
                    </a:lnTo>
                    <a:lnTo>
                      <a:pt x="592194" y="501201"/>
                    </a:lnTo>
                    <a:lnTo>
                      <a:pt x="580190" y="503013"/>
                    </a:lnTo>
                    <a:lnTo>
                      <a:pt x="567960" y="504146"/>
                    </a:lnTo>
                    <a:lnTo>
                      <a:pt x="561392" y="504599"/>
                    </a:lnTo>
                    <a:lnTo>
                      <a:pt x="555277" y="504825"/>
                    </a:lnTo>
                    <a:lnTo>
                      <a:pt x="549163" y="504825"/>
                    </a:lnTo>
                    <a:lnTo>
                      <a:pt x="542821" y="504825"/>
                    </a:lnTo>
                    <a:lnTo>
                      <a:pt x="536706" y="504599"/>
                    </a:lnTo>
                    <a:lnTo>
                      <a:pt x="530138" y="504146"/>
                    </a:lnTo>
                    <a:lnTo>
                      <a:pt x="523797" y="503466"/>
                    </a:lnTo>
                    <a:lnTo>
                      <a:pt x="517682" y="502787"/>
                    </a:lnTo>
                    <a:lnTo>
                      <a:pt x="511340" y="501881"/>
                    </a:lnTo>
                    <a:lnTo>
                      <a:pt x="504772" y="500975"/>
                    </a:lnTo>
                    <a:lnTo>
                      <a:pt x="498431" y="499616"/>
                    </a:lnTo>
                    <a:lnTo>
                      <a:pt x="492089" y="498257"/>
                    </a:lnTo>
                    <a:lnTo>
                      <a:pt x="485974" y="496672"/>
                    </a:lnTo>
                    <a:lnTo>
                      <a:pt x="479407" y="495086"/>
                    </a:lnTo>
                    <a:lnTo>
                      <a:pt x="473292" y="493275"/>
                    </a:lnTo>
                    <a:lnTo>
                      <a:pt x="467177" y="491236"/>
                    </a:lnTo>
                    <a:lnTo>
                      <a:pt x="461288" y="488971"/>
                    </a:lnTo>
                    <a:lnTo>
                      <a:pt x="455400" y="486480"/>
                    </a:lnTo>
                    <a:lnTo>
                      <a:pt x="449511" y="484215"/>
                    </a:lnTo>
                    <a:lnTo>
                      <a:pt x="443623" y="481724"/>
                    </a:lnTo>
                    <a:lnTo>
                      <a:pt x="437961" y="479233"/>
                    </a:lnTo>
                    <a:lnTo>
                      <a:pt x="432299" y="476062"/>
                    </a:lnTo>
                    <a:lnTo>
                      <a:pt x="427090" y="473344"/>
                    </a:lnTo>
                    <a:lnTo>
                      <a:pt x="421654" y="470174"/>
                    </a:lnTo>
                    <a:lnTo>
                      <a:pt x="411236" y="463606"/>
                    </a:lnTo>
                    <a:lnTo>
                      <a:pt x="400818" y="456585"/>
                    </a:lnTo>
                    <a:lnTo>
                      <a:pt x="391079" y="449111"/>
                    </a:lnTo>
                    <a:lnTo>
                      <a:pt x="382020" y="441184"/>
                    </a:lnTo>
                    <a:lnTo>
                      <a:pt x="372961" y="433031"/>
                    </a:lnTo>
                    <a:lnTo>
                      <a:pt x="364581" y="424424"/>
                    </a:lnTo>
                    <a:lnTo>
                      <a:pt x="356428" y="415139"/>
                    </a:lnTo>
                    <a:lnTo>
                      <a:pt x="348954" y="405627"/>
                    </a:lnTo>
                    <a:lnTo>
                      <a:pt x="341706" y="395888"/>
                    </a:lnTo>
                    <a:lnTo>
                      <a:pt x="335138" y="385696"/>
                    </a:lnTo>
                    <a:lnTo>
                      <a:pt x="329023" y="375505"/>
                    </a:lnTo>
                    <a:lnTo>
                      <a:pt x="323361" y="364634"/>
                    </a:lnTo>
                    <a:lnTo>
                      <a:pt x="318152" y="353763"/>
                    </a:lnTo>
                    <a:lnTo>
                      <a:pt x="313623" y="342439"/>
                    </a:lnTo>
                    <a:lnTo>
                      <a:pt x="309546" y="330888"/>
                    </a:lnTo>
                    <a:lnTo>
                      <a:pt x="305922" y="319338"/>
                    </a:lnTo>
                    <a:lnTo>
                      <a:pt x="302978" y="307334"/>
                    </a:lnTo>
                    <a:lnTo>
                      <a:pt x="300487" y="295331"/>
                    </a:lnTo>
                    <a:lnTo>
                      <a:pt x="298675" y="283327"/>
                    </a:lnTo>
                    <a:lnTo>
                      <a:pt x="297769" y="270871"/>
                    </a:lnTo>
                    <a:lnTo>
                      <a:pt x="297090" y="264756"/>
                    </a:lnTo>
                    <a:lnTo>
                      <a:pt x="296863" y="258414"/>
                    </a:lnTo>
                    <a:lnTo>
                      <a:pt x="296863" y="252299"/>
                    </a:lnTo>
                    <a:lnTo>
                      <a:pt x="296863" y="245958"/>
                    </a:lnTo>
                    <a:lnTo>
                      <a:pt x="297090" y="239616"/>
                    </a:lnTo>
                    <a:lnTo>
                      <a:pt x="297769" y="233275"/>
                    </a:lnTo>
                    <a:lnTo>
                      <a:pt x="298222" y="226933"/>
                    </a:lnTo>
                    <a:lnTo>
                      <a:pt x="298902" y="220819"/>
                    </a:lnTo>
                    <a:lnTo>
                      <a:pt x="300034" y="214251"/>
                    </a:lnTo>
                    <a:lnTo>
                      <a:pt x="300940" y="207909"/>
                    </a:lnTo>
                    <a:lnTo>
                      <a:pt x="302299" y="201568"/>
                    </a:lnTo>
                    <a:lnTo>
                      <a:pt x="303658" y="195226"/>
                    </a:lnTo>
                    <a:lnTo>
                      <a:pt x="305017" y="189111"/>
                    </a:lnTo>
                    <a:lnTo>
                      <a:pt x="306828" y="182543"/>
                    </a:lnTo>
                    <a:lnTo>
                      <a:pt x="308640" y="176428"/>
                    </a:lnTo>
                    <a:lnTo>
                      <a:pt x="310679" y="170313"/>
                    </a:lnTo>
                    <a:lnTo>
                      <a:pt x="312717" y="164425"/>
                    </a:lnTo>
                    <a:lnTo>
                      <a:pt x="314982" y="158536"/>
                    </a:lnTo>
                    <a:lnTo>
                      <a:pt x="317473" y="152648"/>
                    </a:lnTo>
                    <a:lnTo>
                      <a:pt x="319964" y="146759"/>
                    </a:lnTo>
                    <a:lnTo>
                      <a:pt x="322682" y="141097"/>
                    </a:lnTo>
                    <a:lnTo>
                      <a:pt x="325626" y="135435"/>
                    </a:lnTo>
                    <a:lnTo>
                      <a:pt x="328571" y="130000"/>
                    </a:lnTo>
                    <a:lnTo>
                      <a:pt x="331741" y="124791"/>
                    </a:lnTo>
                    <a:lnTo>
                      <a:pt x="338083" y="114146"/>
                    </a:lnTo>
                    <a:lnTo>
                      <a:pt x="345104" y="103955"/>
                    </a:lnTo>
                    <a:lnTo>
                      <a:pt x="352577" y="94216"/>
                    </a:lnTo>
                    <a:lnTo>
                      <a:pt x="360504" y="84930"/>
                    </a:lnTo>
                    <a:lnTo>
                      <a:pt x="368884" y="76097"/>
                    </a:lnTo>
                    <a:lnTo>
                      <a:pt x="377490" y="67718"/>
                    </a:lnTo>
                    <a:lnTo>
                      <a:pt x="386550" y="59338"/>
                    </a:lnTo>
                    <a:lnTo>
                      <a:pt x="396062" y="52091"/>
                    </a:lnTo>
                    <a:lnTo>
                      <a:pt x="406027" y="44843"/>
                    </a:lnTo>
                    <a:lnTo>
                      <a:pt x="415992" y="38049"/>
                    </a:lnTo>
                    <a:lnTo>
                      <a:pt x="426410" y="31934"/>
                    </a:lnTo>
                    <a:lnTo>
                      <a:pt x="437281" y="26272"/>
                    </a:lnTo>
                    <a:lnTo>
                      <a:pt x="448379" y="21289"/>
                    </a:lnTo>
                    <a:lnTo>
                      <a:pt x="459250" y="16533"/>
                    </a:lnTo>
                    <a:lnTo>
                      <a:pt x="470800" y="12456"/>
                    </a:lnTo>
                    <a:lnTo>
                      <a:pt x="482577" y="9059"/>
                    </a:lnTo>
                    <a:lnTo>
                      <a:pt x="494354" y="6115"/>
                    </a:lnTo>
                    <a:lnTo>
                      <a:pt x="506358" y="3624"/>
                    </a:lnTo>
                    <a:lnTo>
                      <a:pt x="518588" y="1812"/>
                    </a:lnTo>
                    <a:lnTo>
                      <a:pt x="531044" y="679"/>
                    </a:lnTo>
                    <a:lnTo>
                      <a:pt x="537159" y="227"/>
                    </a:lnTo>
                    <a:lnTo>
                      <a:pt x="543274" y="0"/>
                    </a:lnTo>
                    <a:close/>
                  </a:path>
                </a:pathLst>
              </a:custGeom>
              <a:solidFill>
                <a:srgbClr val="70AD47"/>
              </a:solidFill>
              <a:ln>
                <a:noFill/>
              </a:ln>
            </p:spPr>
            <p:txBody>
              <a:bodyPr anchor="ctr">
                <a:normAutofit fontScale="87500" lnSpcReduction="20000"/>
                <a:scene3d>
                  <a:camera prst="orthographicFront"/>
                  <a:lightRig rig="threePt" dir="t"/>
                </a:scene3d>
                <a:sp3d>
                  <a:contourClr>
                    <a:srgbClr val="FFFFFF"/>
                  </a:contourClr>
                </a:sp3d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2000" b="0" i="0" u="none" strike="noStrike" kern="0" cap="none" spc="0" normalizeH="0" baseline="0" noProof="0">
                  <a:ln>
                    <a:noFill/>
                  </a:ln>
                  <a:solidFill>
                    <a:srgbClr val="FFFFFF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  <p:sp>
            <p:nvSpPr>
              <p:cNvPr id="110" name="矩形 109"/>
              <p:cNvSpPr/>
              <p:nvPr>
                <p:custDataLst>
                  <p:tags r:id="rId30"/>
                </p:custDataLst>
              </p:nvPr>
            </p:nvSpPr>
            <p:spPr>
              <a:xfrm>
                <a:off x="16128" y="5284"/>
                <a:ext cx="2452" cy="711"/>
              </a:xfrm>
              <a:prstGeom prst="rect">
                <a:avLst/>
              </a:prstGeom>
              <a:solidFill>
                <a:srgbClr val="ED7D31"/>
              </a:solidFill>
              <a:ln w="12700" cap="flat" cmpd="sng" algn="ctr">
                <a:solidFill>
                  <a:srgbClr val="ED7D31"/>
                </a:solidFill>
                <a:prstDash val="solid"/>
                <a:miter lim="800000"/>
              </a:ln>
              <a:effectLst/>
            </p:spPr>
            <p:txBody>
              <a:bodyPr wrap="square" rtlCol="0" anchor="ctr">
                <a:normAutofit lnSpcReduction="1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en-US" altLang="zh-CN" sz="2400" b="0" i="0" u="none" strike="noStrike" kern="0" cap="none" spc="0" normalizeH="0" baseline="0" noProof="0">
                    <a:ln>
                      <a:noFill/>
                    </a:ln>
                    <a:solidFill>
                      <a:prstClr val="white"/>
                    </a:solidFill>
                    <a:effectLst/>
                    <a:uLnTx/>
                    <a:uFillTx/>
                    <a:latin typeface="Arial" panose="020B0604020202020204" pitchFamily="34" charset="0"/>
                    <a:ea typeface="黑体" panose="02010609060101010101" charset="-122"/>
                    <a:cs typeface="+mn-ea"/>
                    <a:sym typeface="Arial" panose="020B0604020202020204" pitchFamily="34" charset="0"/>
                  </a:rPr>
                  <a:t>Step 7</a:t>
                </a:r>
                <a:endParaRPr kumimoji="0" lang="en-US" altLang="zh-CN" sz="24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 Light" panose="020F0302020204030204"/>
                  <a:ea typeface="+mj-ea"/>
                  <a:cs typeface="+mn-cs"/>
                  <a:sym typeface="Arial" panose="020B0604020202020204" pitchFamily="34" charset="0"/>
                </a:endParaRPr>
              </a:p>
            </p:txBody>
          </p:sp>
          <p:sp>
            <p:nvSpPr>
              <p:cNvPr id="111" name="直角三角形 110"/>
              <p:cNvSpPr/>
              <p:nvPr>
                <p:custDataLst>
                  <p:tags r:id="rId31"/>
                </p:custDataLst>
              </p:nvPr>
            </p:nvSpPr>
            <p:spPr>
              <a:xfrm flipV="1">
                <a:off x="16128" y="5995"/>
                <a:ext cx="690" cy="711"/>
              </a:xfrm>
              <a:prstGeom prst="rtTriangle">
                <a:avLst/>
              </a:prstGeom>
              <a:solidFill>
                <a:srgbClr val="70AD47">
                  <a:lumMod val="50000"/>
                </a:srgbClr>
              </a:solidFill>
              <a:ln w="12700" cap="flat" cmpd="sng" algn="ctr">
                <a:solidFill>
                  <a:srgbClr val="70AD47">
                    <a:lumMod val="50000"/>
                  </a:srgbClr>
                </a:solidFill>
                <a:prstDash val="solid"/>
                <a:miter lim="800000"/>
              </a:ln>
              <a:effectLst/>
            </p:spPr>
            <p:txBody>
              <a:bodyPr rtlCol="0" anchor="ctr">
                <a:normAutofit fontScale="62500" lnSpcReduction="20000"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700" b="0" i="0" u="none" strike="noStrike" kern="0" cap="none" spc="0" normalizeH="0" baseline="0" noProof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思源黑体 CN Regular"/>
                  <a:cs typeface="+mn-cs"/>
                  <a:sym typeface="Arial" panose="020B0604020202020204" pitchFamily="34" charset="0"/>
                </a:endParaRPr>
              </a:p>
            </p:txBody>
          </p:sp>
          <p:cxnSp>
            <p:nvCxnSpPr>
              <p:cNvPr id="112" name="直接连接符 111"/>
              <p:cNvCxnSpPr/>
              <p:nvPr>
                <p:custDataLst>
                  <p:tags r:id="rId32"/>
                </p:custDataLst>
              </p:nvPr>
            </p:nvCxnSpPr>
            <p:spPr>
              <a:xfrm>
                <a:off x="17354" y="4305"/>
                <a:ext cx="0" cy="1026"/>
              </a:xfrm>
              <a:prstGeom prst="line">
                <a:avLst/>
              </a:prstGeom>
              <a:noFill/>
              <a:ln w="25400" cap="flat" cmpd="sng" algn="ctr">
                <a:solidFill>
                  <a:schemeClr val="bg1">
                    <a:lumMod val="75000"/>
                  </a:schemeClr>
                </a:solidFill>
                <a:prstDash val="sysDash"/>
                <a:miter lim="800000"/>
              </a:ln>
              <a:effectLst/>
            </p:spPr>
          </p:cxnSp>
          <p:sp>
            <p:nvSpPr>
              <p:cNvPr id="113" name="文本框 112"/>
              <p:cNvSpPr txBox="1"/>
              <p:nvPr>
                <p:custDataLst>
                  <p:tags r:id="rId33"/>
                </p:custDataLst>
              </p:nvPr>
            </p:nvSpPr>
            <p:spPr>
              <a:xfrm>
                <a:off x="15978" y="2851"/>
                <a:ext cx="2408" cy="1454"/>
              </a:xfrm>
              <a:prstGeom prst="rect">
                <a:avLst/>
              </a:prstGeom>
              <a:noFill/>
            </p:spPr>
            <p:txBody>
              <a:bodyPr wrap="square" rtlCol="0">
                <a:normAutofit/>
              </a:bodyPr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defRPr/>
                </a:pPr>
                <a:r>
                  <a:rPr kumimoji="0" lang="zh-CN" altLang="en-US" sz="1700" b="0" i="0" u="none" strike="noStrike" kern="0" cap="none" spc="0" normalizeH="0" baseline="0" noProof="0" dirty="0">
                    <a:ln>
                      <a:noFill/>
                    </a:ln>
                    <a:solidFill>
                      <a:schemeClr val="bg1"/>
                    </a:solidFill>
                    <a:effectLst/>
                    <a:uLnTx/>
                    <a:uFillTx/>
                    <a:ea typeface="思源黑体 CN Regular"/>
                    <a:sym typeface="Arial" panose="020B0604020202020204" pitchFamily="34" charset="0"/>
                  </a:rPr>
                  <a:t>投产上线</a:t>
                </a:r>
                <a:endParaRPr kumimoji="0" lang="zh-CN" altLang="en-US" sz="1700" b="0" i="0" u="none" strike="noStrike" kern="0" cap="none" spc="0" normalizeH="0" baseline="0" noProof="0" dirty="0">
                  <a:ln>
                    <a:noFill/>
                  </a:ln>
                  <a:solidFill>
                    <a:schemeClr val="bg1"/>
                  </a:solidFill>
                  <a:effectLst/>
                  <a:uLnTx/>
                  <a:uFillTx/>
                  <a:ea typeface="思源黑体 CN Regular"/>
                  <a:sym typeface="Arial" panose="020B0604020202020204" pitchFamily="34" charset="0"/>
                </a:endParaRPr>
              </a:p>
            </p:txBody>
          </p:sp>
        </p:grpSp>
        <p:pic>
          <p:nvPicPr>
            <p:cNvPr id="114" name="图片 113" descr="303b333633343736393bcad6d6b8"/>
            <p:cNvPicPr>
              <a:picLocks noChangeAspect="1"/>
            </p:cNvPicPr>
            <p:nvPr/>
          </p:nvPicPr>
          <p:blipFill>
            <a:blip r:embed="rId34"/>
            <a:stretch>
              <a:fillRect/>
            </a:stretch>
          </p:blipFill>
          <p:spPr>
            <a:xfrm>
              <a:off x="16860" y="2121"/>
              <a:ext cx="536" cy="567"/>
            </a:xfrm>
            <a:prstGeom prst="rect">
              <a:avLst/>
            </a:prstGeom>
          </p:spPr>
        </p:pic>
      </p:grp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文本框 4"/>
          <p:cNvSpPr txBox="1"/>
          <p:nvPr/>
        </p:nvSpPr>
        <p:spPr>
          <a:xfrm>
            <a:off x="292498" y="285760"/>
            <a:ext cx="828808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三、执行流程图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altLang="zh-CN" dirty="0">
                <a:gradFill flip="none" rotWithShape="1">
                  <a:gsLst>
                    <a:gs pos="0">
                      <a:srgbClr val="01A8FF"/>
                    </a:gs>
                    <a:gs pos="59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Execution Flow Chart</a:t>
            </a:r>
            <a:endParaRPr lang="en-US" sz="1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69" name="Title 2"/>
          <p:cNvSpPr txBox="1"/>
          <p:nvPr/>
        </p:nvSpPr>
        <p:spPr>
          <a:xfrm>
            <a:off x="3013641" y="443930"/>
            <a:ext cx="6680617" cy="369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algn="l">
              <a:buClrTx/>
              <a:buSzTx/>
              <a:buFont typeface="Arial" panose="020B0604020202020204" pitchFamily="34" charset="0"/>
              <a:buNone/>
            </a:pPr>
            <a:r>
              <a:rPr kumimoji="1" lang="zh-CN" altLang="en-US" sz="2400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基于RPA+系统的消保工单全流程管理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90" name="圆角矩形 89"/>
          <p:cNvSpPr/>
          <p:nvPr/>
        </p:nvSpPr>
        <p:spPr>
          <a:xfrm>
            <a:off x="2024380" y="1611630"/>
            <a:ext cx="1583690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/>
                </a:solidFill>
              </a:rPr>
              <a:t>登陆工单系统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91" name="圆角矩形 90"/>
          <p:cNvSpPr/>
          <p:nvPr/>
        </p:nvSpPr>
        <p:spPr>
          <a:xfrm>
            <a:off x="4040505" y="1611630"/>
            <a:ext cx="1904365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导出工单报表</a:t>
            </a:r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92" name="直接箭头连接符 91"/>
          <p:cNvCxnSpPr>
            <a:stCxn id="90" idx="3"/>
            <a:endCxn id="91" idx="1"/>
          </p:cNvCxnSpPr>
          <p:nvPr/>
        </p:nvCxnSpPr>
        <p:spPr>
          <a:xfrm>
            <a:off x="3608070" y="1863725"/>
            <a:ext cx="43243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3" name="圆角矩形 92"/>
          <p:cNvSpPr/>
          <p:nvPr/>
        </p:nvSpPr>
        <p:spPr>
          <a:xfrm>
            <a:off x="6489065" y="1611630"/>
            <a:ext cx="1583690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获取工单处理过程</a:t>
            </a:r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94" name="直接箭头连接符 93"/>
          <p:cNvCxnSpPr/>
          <p:nvPr/>
        </p:nvCxnSpPr>
        <p:spPr>
          <a:xfrm>
            <a:off x="5984875" y="1899920"/>
            <a:ext cx="432435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5" name="圆角矩形 94"/>
          <p:cNvSpPr/>
          <p:nvPr/>
        </p:nvSpPr>
        <p:spPr>
          <a:xfrm>
            <a:off x="1376680" y="1611630"/>
            <a:ext cx="431800" cy="16567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数据抓取</a:t>
            </a:r>
            <a:endParaRPr lang="zh-CN" altLang="en-US"/>
          </a:p>
        </p:txBody>
      </p:sp>
      <p:sp>
        <p:nvSpPr>
          <p:cNvPr id="96" name="圆角矩形 95"/>
          <p:cNvSpPr/>
          <p:nvPr/>
        </p:nvSpPr>
        <p:spPr>
          <a:xfrm>
            <a:off x="4963795" y="2527935"/>
            <a:ext cx="3092450" cy="504190"/>
          </a:xfrm>
          <a:prstGeom prst="roundRect">
            <a:avLst>
              <a:gd name="adj" fmla="val 1523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>
                <a:solidFill>
                  <a:schemeClr val="tx1"/>
                </a:solidFill>
              </a:rPr>
              <a:t>对工单信息处理过程进行数据清洗</a:t>
            </a:r>
            <a:endParaRPr lang="zh-CN" altLang="en-US">
              <a:solidFill>
                <a:schemeClr val="tx1"/>
              </a:solidFill>
            </a:endParaRPr>
          </a:p>
        </p:txBody>
      </p:sp>
      <p:cxnSp>
        <p:nvCxnSpPr>
          <p:cNvPr id="97" name="直接箭头连接符 96"/>
          <p:cNvCxnSpPr>
            <a:stCxn id="93" idx="2"/>
          </p:cNvCxnSpPr>
          <p:nvPr/>
        </p:nvCxnSpPr>
        <p:spPr>
          <a:xfrm>
            <a:off x="7280910" y="2115820"/>
            <a:ext cx="0" cy="36004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8" name="圆角矩形 97"/>
          <p:cNvSpPr/>
          <p:nvPr/>
        </p:nvSpPr>
        <p:spPr>
          <a:xfrm>
            <a:off x="2019935" y="2527935"/>
            <a:ext cx="1660525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/>
                </a:solidFill>
              </a:rPr>
              <a:t>数据入库</a:t>
            </a:r>
            <a:endParaRPr lang="zh-CN" altLang="en-US" sz="1400">
              <a:solidFill>
                <a:schemeClr val="tx1"/>
              </a:solidFill>
            </a:endParaRPr>
          </a:p>
        </p:txBody>
      </p:sp>
      <p:cxnSp>
        <p:nvCxnSpPr>
          <p:cNvPr id="99" name="直接箭头连接符 98"/>
          <p:cNvCxnSpPr>
            <a:stCxn id="96" idx="1"/>
            <a:endCxn id="98" idx="3"/>
          </p:cNvCxnSpPr>
          <p:nvPr/>
        </p:nvCxnSpPr>
        <p:spPr>
          <a:xfrm flipH="1">
            <a:off x="3680460" y="2780030"/>
            <a:ext cx="1283335" cy="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0" name="圆角矩形 99"/>
          <p:cNvSpPr/>
          <p:nvPr/>
        </p:nvSpPr>
        <p:spPr>
          <a:xfrm>
            <a:off x="1360170" y="3819525"/>
            <a:ext cx="431800" cy="1656715"/>
          </a:xfrm>
          <a:prstGeom prst="round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/>
              <a:t>消保</a:t>
            </a:r>
            <a:endParaRPr lang="zh-CN" altLang="en-US"/>
          </a:p>
          <a:p>
            <a:pPr algn="ctr"/>
            <a:r>
              <a:rPr lang="zh-CN" altLang="en-US"/>
              <a:t>系统</a:t>
            </a:r>
            <a:endParaRPr lang="zh-CN" altLang="en-US"/>
          </a:p>
        </p:txBody>
      </p:sp>
      <p:sp>
        <p:nvSpPr>
          <p:cNvPr id="101" name="圆角矩形 100"/>
          <p:cNvSpPr/>
          <p:nvPr/>
        </p:nvSpPr>
        <p:spPr>
          <a:xfrm>
            <a:off x="2053590" y="3803015"/>
            <a:ext cx="1638300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/>
                </a:solidFill>
              </a:rPr>
              <a:t>分行自受理投诉工单入库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102" name="圆角矩形 101"/>
          <p:cNvSpPr/>
          <p:nvPr/>
        </p:nvSpPr>
        <p:spPr>
          <a:xfrm>
            <a:off x="4472940" y="3819525"/>
            <a:ext cx="1583690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/>
                </a:solidFill>
              </a:rPr>
              <a:t>数据汇总</a:t>
            </a:r>
            <a:endParaRPr lang="zh-CN" altLang="en-US" sz="1400">
              <a:solidFill>
                <a:schemeClr val="tx1"/>
              </a:solidFill>
            </a:endParaRPr>
          </a:p>
        </p:txBody>
      </p:sp>
      <p:cxnSp>
        <p:nvCxnSpPr>
          <p:cNvPr id="103" name="肘形连接符 102"/>
          <p:cNvCxnSpPr>
            <a:stCxn id="98" idx="2"/>
            <a:endCxn id="102" idx="0"/>
          </p:cNvCxnSpPr>
          <p:nvPr/>
        </p:nvCxnSpPr>
        <p:spPr>
          <a:xfrm rot="5400000" flipV="1">
            <a:off x="3663950" y="2218690"/>
            <a:ext cx="787400" cy="2414270"/>
          </a:xfrm>
          <a:prstGeom prst="bentConnector3">
            <a:avLst>
              <a:gd name="adj1" fmla="val 50000"/>
            </a:avLst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04" name="直接箭头连接符 103"/>
          <p:cNvCxnSpPr>
            <a:stCxn id="101" idx="3"/>
            <a:endCxn id="102" idx="1"/>
          </p:cNvCxnSpPr>
          <p:nvPr/>
        </p:nvCxnSpPr>
        <p:spPr>
          <a:xfrm>
            <a:off x="3691890" y="4055110"/>
            <a:ext cx="781050" cy="1651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05" name="圆角矩形 104"/>
          <p:cNvSpPr/>
          <p:nvPr/>
        </p:nvSpPr>
        <p:spPr>
          <a:xfrm>
            <a:off x="6815455" y="3388995"/>
            <a:ext cx="1583690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/>
                </a:solidFill>
              </a:rPr>
              <a:t>消保驾驶仓用户管理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106" name="圆角矩形 105"/>
          <p:cNvSpPr/>
          <p:nvPr/>
        </p:nvSpPr>
        <p:spPr>
          <a:xfrm>
            <a:off x="6798945" y="4090035"/>
            <a:ext cx="1583690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/>
                </a:solidFill>
              </a:rPr>
              <a:t>考核指标录入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107" name="圆角矩形 106"/>
          <p:cNvSpPr/>
          <p:nvPr/>
        </p:nvSpPr>
        <p:spPr>
          <a:xfrm>
            <a:off x="6815455" y="4781550"/>
            <a:ext cx="1583690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/>
                </a:solidFill>
              </a:rPr>
              <a:t>催办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108" name="圆角矩形 107"/>
          <p:cNvSpPr/>
          <p:nvPr/>
        </p:nvSpPr>
        <p:spPr>
          <a:xfrm>
            <a:off x="6815455" y="5436870"/>
            <a:ext cx="1583690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/>
                </a:solidFill>
              </a:rPr>
              <a:t>反馈确认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109" name="圆角矩形 108"/>
          <p:cNvSpPr/>
          <p:nvPr/>
        </p:nvSpPr>
        <p:spPr>
          <a:xfrm>
            <a:off x="4472940" y="4690110"/>
            <a:ext cx="1583690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/>
                </a:solidFill>
              </a:rPr>
              <a:t>可视化展示</a:t>
            </a:r>
            <a:endParaRPr lang="zh-CN" altLang="en-US" sz="1400">
              <a:solidFill>
                <a:schemeClr val="tx1"/>
              </a:solidFill>
            </a:endParaRPr>
          </a:p>
        </p:txBody>
      </p:sp>
      <p:sp>
        <p:nvSpPr>
          <p:cNvPr id="110" name="圆角矩形 109"/>
          <p:cNvSpPr/>
          <p:nvPr/>
        </p:nvSpPr>
        <p:spPr>
          <a:xfrm>
            <a:off x="2405380" y="4686300"/>
            <a:ext cx="1583690" cy="50419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p>
            <a:pPr algn="ctr"/>
            <a:r>
              <a:rPr lang="zh-CN" altLang="en-US" sz="1400">
                <a:solidFill>
                  <a:schemeClr val="tx1"/>
                </a:solidFill>
              </a:rPr>
              <a:t>预测</a:t>
            </a:r>
            <a:endParaRPr lang="zh-CN" altLang="en-US" sz="1400">
              <a:solidFill>
                <a:schemeClr val="tx1"/>
              </a:solidFill>
            </a:endParaRPr>
          </a:p>
        </p:txBody>
      </p:sp>
      <p:cxnSp>
        <p:nvCxnSpPr>
          <p:cNvPr id="111" name="直接箭头连接符 110"/>
          <p:cNvCxnSpPr>
            <a:stCxn id="102" idx="3"/>
            <a:endCxn id="105" idx="1"/>
          </p:cNvCxnSpPr>
          <p:nvPr/>
        </p:nvCxnSpPr>
        <p:spPr>
          <a:xfrm flipV="1">
            <a:off x="6056630" y="3641090"/>
            <a:ext cx="758825" cy="43053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2" name="直接箭头连接符 111"/>
          <p:cNvCxnSpPr>
            <a:stCxn id="102" idx="3"/>
            <a:endCxn id="106" idx="1"/>
          </p:cNvCxnSpPr>
          <p:nvPr/>
        </p:nvCxnSpPr>
        <p:spPr>
          <a:xfrm>
            <a:off x="6056630" y="4071620"/>
            <a:ext cx="742315" cy="27051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3" name="直接箭头连接符 112"/>
          <p:cNvCxnSpPr>
            <a:endCxn id="107" idx="1"/>
          </p:cNvCxnSpPr>
          <p:nvPr/>
        </p:nvCxnSpPr>
        <p:spPr>
          <a:xfrm>
            <a:off x="6057265" y="4131945"/>
            <a:ext cx="758190" cy="90170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4" name="直接箭头连接符 113"/>
          <p:cNvCxnSpPr>
            <a:endCxn id="108" idx="1"/>
          </p:cNvCxnSpPr>
          <p:nvPr/>
        </p:nvCxnSpPr>
        <p:spPr>
          <a:xfrm>
            <a:off x="6037580" y="4206875"/>
            <a:ext cx="777875" cy="1482090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5" name="直接箭头连接符 114"/>
          <p:cNvCxnSpPr>
            <a:stCxn id="102" idx="2"/>
            <a:endCxn id="109" idx="0"/>
          </p:cNvCxnSpPr>
          <p:nvPr/>
        </p:nvCxnSpPr>
        <p:spPr>
          <a:xfrm>
            <a:off x="5264785" y="4323715"/>
            <a:ext cx="0" cy="36639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16" name="直接箭头连接符 115"/>
          <p:cNvCxnSpPr>
            <a:endCxn id="110" idx="0"/>
          </p:cNvCxnSpPr>
          <p:nvPr/>
        </p:nvCxnSpPr>
        <p:spPr>
          <a:xfrm flipH="1">
            <a:off x="3197225" y="4347845"/>
            <a:ext cx="2067560" cy="338455"/>
          </a:xfrm>
          <a:prstGeom prst="straightConnector1">
            <a:avLst/>
          </a:prstGeom>
          <a:ln>
            <a:tailEnd type="arrow" w="med" len="med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itle 2"/>
          <p:cNvSpPr txBox="1"/>
          <p:nvPr/>
        </p:nvSpPr>
        <p:spPr>
          <a:xfrm>
            <a:off x="3699441" y="443930"/>
            <a:ext cx="6680617" cy="3691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algn="l">
              <a:buClrTx/>
              <a:buSzTx/>
              <a:buFont typeface="Arial" panose="020B0604020202020204" pitchFamily="34" charset="0"/>
              <a:buNone/>
            </a:pPr>
            <a:r>
              <a:rPr kumimoji="1" lang="zh-CN" altLang="en-US" sz="2400" dirty="0">
                <a:solidFill>
                  <a:schemeClr val="bg1">
                    <a:alpha val="8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基于RPA+系统的消保工单全流程管理</a:t>
            </a:r>
            <a:endParaRPr lang="en-US" sz="2400" dirty="0">
              <a:solidFill>
                <a:schemeClr val="bg1"/>
              </a:solidFill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2499" y="304158"/>
            <a:ext cx="553564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四、模式和技术创新性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lvl="0">
              <a:defRPr/>
            </a:pPr>
            <a:r>
              <a:rPr lang="en-US" altLang="zh-CN" dirty="0">
                <a:gradFill flip="none" rotWithShape="1">
                  <a:gsLst>
                    <a:gs pos="0">
                      <a:srgbClr val="01A8FF"/>
                    </a:gs>
                    <a:gs pos="59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Mode and Technological Innovation</a:t>
            </a:r>
            <a:endParaRPr lang="en-US" dirty="0">
              <a:gradFill flip="none" rotWithShape="1">
                <a:gsLst>
                  <a:gs pos="0">
                    <a:srgbClr val="01A8FF"/>
                  </a:gs>
                  <a:gs pos="59000">
                    <a:srgbClr val="B484E2"/>
                  </a:gs>
                  <a:gs pos="100000">
                    <a:srgbClr val="1A070E"/>
                  </a:gs>
                </a:gsLst>
                <a:lin ang="0" scaled="1"/>
                <a:tileRect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44550" y="1703705"/>
            <a:ext cx="9768840" cy="2340610"/>
          </a:xfrm>
          <a:prstGeom prst="rect">
            <a:avLst/>
          </a:prstGeom>
          <a:noFill/>
        </p:spPr>
        <p:txBody>
          <a:bodyPr wrap="square" rtlCol="0">
            <a:noAutofit/>
          </a:bodyPr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1、使用RPA+系统方式，打通各系统间的壁垒，便于业务延伸。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2、将RPA技术应用到消保业务当中，解决业务人员每日重复工作的烦恼，数据更加准确统一，将业务人员从繁重的工作中解放出来，进行更高层次的过程管理，源头治理。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 algn="l">
              <a:lnSpc>
                <a:spcPct val="150000"/>
              </a:lnSpc>
              <a:buClrTx/>
              <a:buSzTx/>
              <a:buFontTx/>
              <a:buNone/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3、实现了消保数据和投诉画像可视化，推进了科技融合，进一步实现消保工作流程化、系统化、信息化。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3" name="直接连接符 2"/>
          <p:cNvCxnSpPr/>
          <p:nvPr/>
        </p:nvCxnSpPr>
        <p:spPr>
          <a:xfrm flipV="1">
            <a:off x="-1" y="1079500"/>
            <a:ext cx="12192001" cy="38100"/>
          </a:xfrm>
          <a:prstGeom prst="line">
            <a:avLst/>
          </a:prstGeom>
          <a:ln w="15875">
            <a:gradFill>
              <a:gsLst>
                <a:gs pos="27500">
                  <a:srgbClr val="01A8FF"/>
                </a:gs>
                <a:gs pos="0">
                  <a:schemeClr val="bg1"/>
                </a:gs>
                <a:gs pos="55000">
                  <a:srgbClr val="B484E2"/>
                </a:gs>
                <a:gs pos="100000">
                  <a:srgbClr val="1A070E"/>
                </a:gs>
              </a:gsLst>
              <a:lin ang="5400000" scaled="1"/>
            </a:gra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本框 5"/>
          <p:cNvSpPr txBox="1"/>
          <p:nvPr/>
        </p:nvSpPr>
        <p:spPr>
          <a:xfrm>
            <a:off x="292498" y="291458"/>
            <a:ext cx="569266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六、方案价值与收益</a:t>
            </a:r>
            <a:endParaRPr lang="en-US" altLang="zh-CN" sz="24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marR="0" lvl="0" indent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en-US" altLang="zh-CN" dirty="0">
                <a:gradFill flip="none" rotWithShape="1">
                  <a:gsLst>
                    <a:gs pos="0">
                      <a:srgbClr val="01A8FF"/>
                    </a:gs>
                    <a:gs pos="59000">
                      <a:srgbClr val="B484E2"/>
                    </a:gs>
                    <a:gs pos="100000">
                      <a:srgbClr val="1A070E"/>
                    </a:gs>
                  </a:gsLst>
                  <a:lin ang="0" scaled="1"/>
                  <a:tileRect/>
                </a:gra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Solution Value and Revenue</a:t>
            </a:r>
            <a:endParaRPr lang="en-US" dirty="0">
              <a:gradFill flip="none" rotWithShape="1">
                <a:gsLst>
                  <a:gs pos="0">
                    <a:srgbClr val="01A8FF"/>
                  </a:gs>
                  <a:gs pos="59000">
                    <a:srgbClr val="B484E2"/>
                  </a:gs>
                  <a:gs pos="100000">
                    <a:srgbClr val="1A070E"/>
                  </a:gs>
                </a:gsLst>
                <a:lin ang="0" scaled="1"/>
                <a:tileRect/>
              </a:gradFill>
              <a:latin typeface="微软雅黑" panose="020B0503020204020204" pitchFamily="34" charset="-122"/>
              <a:ea typeface="微软雅黑" panose="020B0503020204020204" pitchFamily="34" charset="-122"/>
              <a:cs typeface="Arial" panose="020B0604020202020204" pitchFamily="34" charset="0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52450" y="2385060"/>
            <a:ext cx="10151110" cy="19380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1、替代每日重复的工作，提高工作效率。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2、提升数据质量。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3、打通系统间的壁垒。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  <a:p>
            <a:pPr>
              <a:lnSpc>
                <a:spcPct val="150000"/>
              </a:lnSpc>
            </a:pPr>
            <a:r>
              <a:rPr lang="zh-CN" altLang="en-US" sz="2000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宋体" panose="02010600030101010101" pitchFamily="2" charset="-122"/>
              </a:rPr>
              <a:t>4、每月节省约75小时工时。</a:t>
            </a:r>
            <a:endParaRPr lang="zh-CN" altLang="en-US" sz="2000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  <a:cs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60540" y="1510916"/>
            <a:ext cx="3653110" cy="3987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/>
            </a:pP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项目收益统计</a:t>
            </a:r>
            <a:r>
              <a:rPr lang="zh-CN" altLang="en-US" sz="20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：</a:t>
            </a:r>
            <a:endParaRPr lang="zh-CN" altLang="en-US" sz="2000" b="1" dirty="0">
              <a:solidFill>
                <a:schemeClr val="bg1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</p:sld>
</file>

<file path=ppt/tags/tag1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1"/>
  <p:tag name="KSO_WM_UNIT_ID" val="diagram769_1*m_i*1_1"/>
  <p:tag name="KSO_WM_UNIT_CLEAR" val="1"/>
  <p:tag name="KSO_WM_UNIT_LAYERLEVEL" val="1_1"/>
  <p:tag name="KSO_WM_DIAGRAM_GROUP_CODE" val="m1-1"/>
  <p:tag name="KSO_WM_UNIT_LINE_FORE_SCHEMECOLOR_INDEX_BRIGHTNESS" val="0"/>
  <p:tag name="KSO_WM_UNIT_LINE_FORE_SCHEMECOLOR_INDEX" val="10"/>
  <p:tag name="KSO_WM_UNIT_LINE_FILL_TYPE" val="2"/>
  <p:tag name="KSO_WM_UNIT_USESOURCEFORMAT_APPLY" val="1"/>
</p:tagLst>
</file>

<file path=ppt/tags/tag10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a"/>
  <p:tag name="KSO_WM_UNIT_INDEX" val="1_4_1"/>
  <p:tag name="KSO_WM_UNIT_ID" val="diagram769_1*m_h_a*1_4_1"/>
  <p:tag name="KSO_WM_UNIT_CLEAR" val="1"/>
  <p:tag name="KSO_WM_UNIT_LAYERLEVEL" val="1_1_1"/>
  <p:tag name="KSO_WM_UNIT_VALUE" val="5"/>
  <p:tag name="KSO_WM_UNIT_HIGHLIGHT" val="0"/>
  <p:tag name="KSO_WM_UNIT_COMPATIBLE" val="0"/>
  <p:tag name="KSO_WM_DIAGRAM_GROUP_CODE" val="m1-1"/>
  <p:tag name="KSO_WM_UNIT_PRESET_TEXT" val="LOREM"/>
  <p:tag name="KSO_WM_UNIT_FILL_FORE_SCHEMECOLOR_INDEX_BRIGHTNESS" val="0"/>
  <p:tag name="KSO_WM_UNIT_FILL_FORE_SCHEMECOLOR_INDEX" val="8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1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a"/>
  <p:tag name="KSO_WM_UNIT_INDEX" val="1_5_1"/>
  <p:tag name="KSO_WM_UNIT_ID" val="diagram769_1*m_h_a*1_5_1"/>
  <p:tag name="KSO_WM_UNIT_CLEAR" val="1"/>
  <p:tag name="KSO_WM_UNIT_LAYERLEVEL" val="1_1_1"/>
  <p:tag name="KSO_WM_UNIT_VALUE" val="5"/>
  <p:tag name="KSO_WM_UNIT_HIGHLIGHT" val="0"/>
  <p:tag name="KSO_WM_UNIT_COMPATIBLE" val="0"/>
  <p:tag name="KSO_WM_DIAGRAM_GROUP_CODE" val="m1-1"/>
  <p:tag name="KSO_WM_UNIT_PRESET_TEXT" val="LOREM"/>
  <p:tag name="KSO_WM_UNIT_FILL_FORE_SCHEMECOLOR_INDEX_BRIGHTNESS" val="0"/>
  <p:tag name="KSO_WM_UNIT_FILL_FORE_SCHEMECOLOR_INDEX" val="9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2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a"/>
  <p:tag name="KSO_WM_UNIT_INDEX" val="1_6_1"/>
  <p:tag name="KSO_WM_UNIT_ID" val="diagram769_1*m_h_a*1_6_1"/>
  <p:tag name="KSO_WM_UNIT_CLEAR" val="1"/>
  <p:tag name="KSO_WM_UNIT_LAYERLEVEL" val="1_1_1"/>
  <p:tag name="KSO_WM_UNIT_VALUE" val="5"/>
  <p:tag name="KSO_WM_UNIT_HIGHLIGHT" val="0"/>
  <p:tag name="KSO_WM_UNIT_COMPATIBLE" val="0"/>
  <p:tag name="KSO_WM_DIAGRAM_GROUP_CODE" val="m1-1"/>
  <p:tag name="KSO_WM_UNIT_PRESET_TEXT" val="LOREM"/>
  <p:tag name="KSO_WM_UNIT_FILL_FORE_SCHEMECOLOR_INDEX_BRIGHTNESS" val="0"/>
  <p:tag name="KSO_WM_UNIT_FILL_FORE_SCHEMECOLOR_INDEX" val="10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3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7"/>
  <p:tag name="KSO_WM_UNIT_ID" val="diagram769_1*m_i*1_7"/>
  <p:tag name="KSO_WM_UNIT_CLEAR" val="1"/>
  <p:tag name="KSO_WM_UNIT_LAYERLEVEL" val="1_1"/>
  <p:tag name="KSO_WM_DIAGRAM_GROUP_CODE" val="m1-1"/>
  <p:tag name="KSO_WM_UNIT_FILL_FORE_SCHEMECOLOR_INDEX_BRIGHTNESS" val="-0.25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4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8"/>
  <p:tag name="KSO_WM_UNIT_ID" val="diagram769_1*m_i*1_8"/>
  <p:tag name="KSO_WM_UNIT_CLEAR" val="1"/>
  <p:tag name="KSO_WM_UNIT_LAYERLEVEL" val="1_1"/>
  <p:tag name="KSO_WM_DIAGRAM_GROUP_CODE" val="m1-1"/>
  <p:tag name="KSO_WM_UNIT_FILL_FORE_SCHEMECOLOR_INDEX_BRIGHTNESS" val="-0.25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5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9"/>
  <p:tag name="KSO_WM_UNIT_ID" val="diagram769_1*m_i*1_9"/>
  <p:tag name="KSO_WM_UNIT_CLEAR" val="1"/>
  <p:tag name="KSO_WM_UNIT_LAYERLEVEL" val="1_1"/>
  <p:tag name="KSO_WM_DIAGRAM_GROUP_CODE" val="m1-1"/>
  <p:tag name="KSO_WM_UNIT_FILL_FORE_SCHEMECOLOR_INDEX_BRIGHTNESS" val="-0.25"/>
  <p:tag name="KSO_WM_UNIT_FILL_FORE_SCHEMECOLOR_INDEX" val="8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6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10"/>
  <p:tag name="KSO_WM_UNIT_ID" val="diagram769_1*m_i*1_10"/>
  <p:tag name="KSO_WM_UNIT_CLEAR" val="1"/>
  <p:tag name="KSO_WM_UNIT_LAYERLEVEL" val="1_1"/>
  <p:tag name="KSO_WM_DIAGRAM_GROUP_CODE" val="m1-1"/>
  <p:tag name="KSO_WM_UNIT_FILL_FORE_SCHEMECOLOR_INDEX_BRIGHTNESS" val="-0.25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7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11"/>
  <p:tag name="KSO_WM_UNIT_ID" val="diagram769_1*m_i*1_11"/>
  <p:tag name="KSO_WM_UNIT_CLEAR" val="1"/>
  <p:tag name="KSO_WM_UNIT_LAYERLEVEL" val="1_1"/>
  <p:tag name="KSO_WM_DIAGRAM_GROUP_CODE" val="m1-1"/>
  <p:tag name="KSO_WM_UNIT_FILL_FORE_SCHEMECOLOR_INDEX_BRIGHTNESS" val="-0.25"/>
  <p:tag name="KSO_WM_UNIT_FILL_FORE_SCHEMECOLOR_INDEX" val="9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18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f"/>
  <p:tag name="KSO_WM_UNIT_INDEX" val="1_1_1"/>
  <p:tag name="KSO_WM_UNIT_ID" val="diagram769_1*m_h_f*1_1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5"/>
  <p:tag name="KSO_WM_DIAGRAM_GROUP_CODE" val="m1-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19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f"/>
  <p:tag name="KSO_WM_UNIT_INDEX" val="1_2_1"/>
  <p:tag name="KSO_WM_UNIT_ID" val="diagram769_1*m_h_f*1_2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5"/>
  <p:tag name="KSO_WM_DIAGRAM_GROUP_CODE" val="m1-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2"/>
  <p:tag name="KSO_WM_UNIT_ID" val="diagram769_1*m_i*1_2"/>
  <p:tag name="KSO_WM_UNIT_CLEAR" val="1"/>
  <p:tag name="KSO_WM_UNIT_LAYERLEVEL" val="1_1"/>
  <p:tag name="KSO_WM_DIAGRAM_GROUP_CODE" val="m1-1"/>
  <p:tag name="KSO_WM_UNIT_LINE_FORE_SCHEMECOLOR_INDEX_BRIGHTNESS" val="0"/>
  <p:tag name="KSO_WM_UNIT_LINE_FORE_SCHEMECOLOR_INDEX" val="10"/>
  <p:tag name="KSO_WM_UNIT_LINE_FILL_TYPE" val="2"/>
  <p:tag name="KSO_WM_UNIT_USESOURCEFORMAT_APPLY" val="1"/>
</p:tagLst>
</file>

<file path=ppt/tags/tag20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f"/>
  <p:tag name="KSO_WM_UNIT_INDEX" val="1_3_1"/>
  <p:tag name="KSO_WM_UNIT_ID" val="diagram769_1*m_h_f*1_3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5"/>
  <p:tag name="KSO_WM_DIAGRAM_GROUP_CODE" val="m1-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1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f"/>
  <p:tag name="KSO_WM_UNIT_INDEX" val="1_4_1"/>
  <p:tag name="KSO_WM_UNIT_ID" val="diagram769_1*m_h_f*1_4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5"/>
  <p:tag name="KSO_WM_DIAGRAM_GROUP_CODE" val="m1-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2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f"/>
  <p:tag name="KSO_WM_UNIT_INDEX" val="1_5_1"/>
  <p:tag name="KSO_WM_UNIT_ID" val="diagram769_1*m_h_f*1_5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5"/>
  <p:tag name="KSO_WM_DIAGRAM_GROUP_CODE" val="m1-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3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f"/>
  <p:tag name="KSO_WM_UNIT_INDEX" val="1_6_1"/>
  <p:tag name="KSO_WM_UNIT_ID" val="diagram769_1*m_h_f*1_6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5"/>
  <p:tag name="KSO_WM_DIAGRAM_GROUP_CODE" val="m1-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4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12"/>
  <p:tag name="KSO_WM_UNIT_ID" val="diagram769_1*m_i*1_12"/>
  <p:tag name="KSO_WM_UNIT_CLEAR" val="1"/>
  <p:tag name="KSO_WM_UNIT_LAYERLEVEL" val="1_1"/>
  <p:tag name="KSO_WM_DIAGRAM_GROUP_CODE" val="m1-1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5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13"/>
  <p:tag name="KSO_WM_UNIT_ID" val="diagram769_1*m_i*1_13"/>
  <p:tag name="KSO_WM_UNIT_CLEAR" val="1"/>
  <p:tag name="KSO_WM_UNIT_LAYERLEVEL" val="1_1"/>
  <p:tag name="KSO_WM_DIAGRAM_GROUP_CODE" val="m1-1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26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14"/>
  <p:tag name="KSO_WM_UNIT_ID" val="diagram769_1*m_i*1_14"/>
  <p:tag name="KSO_WM_UNIT_CLEAR" val="1"/>
  <p:tag name="KSO_WM_UNIT_LAYERLEVEL" val="1_1"/>
  <p:tag name="KSO_WM_DIAGRAM_GROUP_CODE" val="m1-1"/>
  <p:tag name="KSO_WM_UNIT_FILL_FORE_SCHEMECOLOR_INDEX_BRIGHTNESS" val="0"/>
  <p:tag name="KSO_WM_UNIT_FILL_FORE_SCHEMECOLOR_INDEX" val="7"/>
  <p:tag name="KSO_WM_UNIT_FILL_TYPE" val="1"/>
  <p:tag name="KSO_WM_UNIT_USESOURCEFORMAT_APPLY" val="1"/>
</p:tagLst>
</file>

<file path=ppt/tags/tag27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15"/>
  <p:tag name="KSO_WM_UNIT_ID" val="diagram769_1*m_i*1_15"/>
  <p:tag name="KSO_WM_UNIT_CLEAR" val="1"/>
  <p:tag name="KSO_WM_UNIT_LAYERLEVEL" val="1_1"/>
  <p:tag name="KSO_WM_DIAGRAM_GROUP_CODE" val="m1-1"/>
  <p:tag name="KSO_WM_UNIT_FILL_FORE_SCHEMECOLOR_INDEX_BRIGHTNESS" val="0"/>
  <p:tag name="KSO_WM_UNIT_FILL_FORE_SCHEMECOLOR_INDEX" val="8"/>
  <p:tag name="KSO_WM_UNIT_FILL_TYPE" val="1"/>
  <p:tag name="KSO_WM_UNIT_USESOURCEFORMAT_APPLY" val="1"/>
</p:tagLst>
</file>

<file path=ppt/tags/tag28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16"/>
  <p:tag name="KSO_WM_UNIT_ID" val="diagram769_1*m_i*1_16"/>
  <p:tag name="KSO_WM_UNIT_CLEAR" val="1"/>
  <p:tag name="KSO_WM_UNIT_LAYERLEVEL" val="1_1"/>
  <p:tag name="KSO_WM_DIAGRAM_GROUP_CODE" val="m1-1"/>
  <p:tag name="KSO_WM_UNIT_FILL_FORE_SCHEMECOLOR_INDEX_BRIGHTNESS" val="0"/>
  <p:tag name="KSO_WM_UNIT_FILL_FORE_SCHEMECOLOR_INDEX" val="9"/>
  <p:tag name="KSO_WM_UNIT_FILL_TYPE" val="1"/>
  <p:tag name="KSO_WM_UNIT_USESOURCEFORMAT_APPLY" val="1"/>
</p:tagLst>
</file>

<file path=ppt/tags/tag29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17"/>
  <p:tag name="KSO_WM_UNIT_ID" val="diagram769_1*m_i*1_17"/>
  <p:tag name="KSO_WM_UNIT_CLEAR" val="1"/>
  <p:tag name="KSO_WM_UNIT_LAYERLEVEL" val="1_1"/>
  <p:tag name="KSO_WM_DIAGRAM_GROUP_CODE" val="m1-1"/>
  <p:tag name="KSO_WM_UNIT_FILL_FORE_SCHEMECOLOR_INDEX_BRIGHTNESS" val="0"/>
  <p:tag name="KSO_WM_UNIT_FILL_FORE_SCHEMECOLOR_INDEX" val="10"/>
  <p:tag name="KSO_WM_UNIT_FILL_TYPE" val="1"/>
  <p:tag name="KSO_WM_UNIT_USESOURCEFORMAT_APPLY" val="1"/>
</p:tagLst>
</file>

<file path=ppt/tags/tag3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3"/>
  <p:tag name="KSO_WM_UNIT_ID" val="diagram769_1*m_i*1_3"/>
  <p:tag name="KSO_WM_UNIT_CLEAR" val="1"/>
  <p:tag name="KSO_WM_UNIT_LAYERLEVEL" val="1_1"/>
  <p:tag name="KSO_WM_DIAGRAM_GROUP_CODE" val="m1-1"/>
  <p:tag name="KSO_WM_UNIT_LINE_FORE_SCHEMECOLOR_INDEX_BRIGHTNESS" val="0"/>
  <p:tag name="KSO_WM_UNIT_LINE_FORE_SCHEMECOLOR_INDEX" val="10"/>
  <p:tag name="KSO_WM_UNIT_LINE_FILL_TYPE" val="2"/>
  <p:tag name="KSO_WM_UNIT_USESOURCEFORMAT_APPLY" val="1"/>
</p:tagLst>
</file>

<file path=ppt/tags/tag30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a"/>
  <p:tag name="KSO_WM_UNIT_INDEX" val="1_6_1"/>
  <p:tag name="KSO_WM_UNIT_ID" val="diagram769_1*m_h_a*1_6_1"/>
  <p:tag name="KSO_WM_UNIT_CLEAR" val="1"/>
  <p:tag name="KSO_WM_UNIT_LAYERLEVEL" val="1_1_1"/>
  <p:tag name="KSO_WM_UNIT_VALUE" val="5"/>
  <p:tag name="KSO_WM_UNIT_HIGHLIGHT" val="0"/>
  <p:tag name="KSO_WM_UNIT_COMPATIBLE" val="0"/>
  <p:tag name="KSO_WM_DIAGRAM_GROUP_CODE" val="m1-1"/>
  <p:tag name="KSO_WM_UNIT_PRESET_TEXT" val="LOREM"/>
  <p:tag name="KSO_WM_UNIT_FILL_FORE_SCHEMECOLOR_INDEX_BRIGHTNESS" val="0"/>
  <p:tag name="KSO_WM_UNIT_FILL_FORE_SCHEMECOLOR_INDEX" val="10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31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11"/>
  <p:tag name="KSO_WM_UNIT_ID" val="diagram769_1*m_i*1_11"/>
  <p:tag name="KSO_WM_UNIT_CLEAR" val="1"/>
  <p:tag name="KSO_WM_UNIT_LAYERLEVEL" val="1_1"/>
  <p:tag name="KSO_WM_DIAGRAM_GROUP_CODE" val="m1-1"/>
  <p:tag name="KSO_WM_UNIT_FILL_FORE_SCHEMECOLOR_INDEX_BRIGHTNESS" val="-0.25"/>
  <p:tag name="KSO_WM_UNIT_FILL_FORE_SCHEMECOLOR_INDEX" val="9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32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6"/>
  <p:tag name="KSO_WM_UNIT_ID" val="diagram769_1*m_i*1_6"/>
  <p:tag name="KSO_WM_UNIT_CLEAR" val="1"/>
  <p:tag name="KSO_WM_UNIT_LAYERLEVEL" val="1_1"/>
  <p:tag name="KSO_WM_DIAGRAM_GROUP_CODE" val="m1-1"/>
  <p:tag name="KSO_WM_UNIT_LINE_FORE_SCHEMECOLOR_INDEX_BRIGHTNESS" val="0"/>
  <p:tag name="KSO_WM_UNIT_LINE_FORE_SCHEMECOLOR_INDEX" val="10"/>
  <p:tag name="KSO_WM_UNIT_LINE_FILL_TYPE" val="2"/>
  <p:tag name="KSO_WM_UNIT_USESOURCEFORMAT_APPLY" val="1"/>
</p:tagLst>
</file>

<file path=ppt/tags/tag33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f"/>
  <p:tag name="KSO_WM_UNIT_INDEX" val="1_6_1"/>
  <p:tag name="KSO_WM_UNIT_ID" val="diagram769_1*m_h_f*1_6_1"/>
  <p:tag name="KSO_WM_UNIT_CLEAR" val="1"/>
  <p:tag name="KSO_WM_UNIT_LAYERLEVEL" val="1_1_1"/>
  <p:tag name="KSO_WM_UNIT_VALUE" val="18"/>
  <p:tag name="KSO_WM_UNIT_HIGHLIGHT" val="0"/>
  <p:tag name="KSO_WM_UNIT_COMPATIBLE" val="0"/>
  <p:tag name="KSO_WM_UNIT_PRESET_TEXT_INDEX" val="4"/>
  <p:tag name="KSO_WM_UNIT_PRESET_TEXT_LEN" val="35"/>
  <p:tag name="KSO_WM_DIAGRAM_GROUP_CODE" val="m1-1"/>
  <p:tag name="KSO_WM_UNIT_TEXT_FILL_FORE_SCHEMECOLOR_INDEX_BRIGHTNESS" val="0"/>
  <p:tag name="KSO_WM_UNIT_TEXT_FILL_FORE_SCHEMECOLOR_INDEX" val="13"/>
  <p:tag name="KSO_WM_UNIT_TEXT_FILL_TYPE" val="1"/>
  <p:tag name="KSO_WM_UNIT_USESOURCEFORMAT_APPLY" val="1"/>
</p:tagLst>
</file>

<file path=ppt/tags/tag34.xml><?xml version="1.0" encoding="utf-8"?>
<p:tagLst xmlns:p="http://schemas.openxmlformats.org/presentationml/2006/main">
  <p:tag name="commondata" val="eyJoZGlkIjoiYzI0ZjdiY2QzZjRmMzU5YWM0ZDdhMDA5YjI0ZDIyNzgifQ=="/>
</p:tagLst>
</file>

<file path=ppt/tags/tag4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4"/>
  <p:tag name="KSO_WM_UNIT_ID" val="diagram769_1*m_i*1_4"/>
  <p:tag name="KSO_WM_UNIT_CLEAR" val="1"/>
  <p:tag name="KSO_WM_UNIT_LAYERLEVEL" val="1_1"/>
  <p:tag name="KSO_WM_DIAGRAM_GROUP_CODE" val="m1-1"/>
  <p:tag name="KSO_WM_UNIT_LINE_FORE_SCHEMECOLOR_INDEX_BRIGHTNESS" val="0"/>
  <p:tag name="KSO_WM_UNIT_LINE_FORE_SCHEMECOLOR_INDEX" val="10"/>
  <p:tag name="KSO_WM_UNIT_LINE_FILL_TYPE" val="2"/>
  <p:tag name="KSO_WM_UNIT_USESOURCEFORMAT_APPLY" val="1"/>
</p:tagLst>
</file>

<file path=ppt/tags/tag5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5"/>
  <p:tag name="KSO_WM_UNIT_ID" val="diagram769_1*m_i*1_5"/>
  <p:tag name="KSO_WM_UNIT_CLEAR" val="1"/>
  <p:tag name="KSO_WM_UNIT_LAYERLEVEL" val="1_1"/>
  <p:tag name="KSO_WM_DIAGRAM_GROUP_CODE" val="m1-1"/>
  <p:tag name="KSO_WM_UNIT_LINE_FORE_SCHEMECOLOR_INDEX_BRIGHTNESS" val="0"/>
  <p:tag name="KSO_WM_UNIT_LINE_FORE_SCHEMECOLOR_INDEX" val="10"/>
  <p:tag name="KSO_WM_UNIT_LINE_FILL_TYPE" val="2"/>
  <p:tag name="KSO_WM_UNIT_USESOURCEFORMAT_APPLY" val="1"/>
</p:tagLst>
</file>

<file path=ppt/tags/tag6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i"/>
  <p:tag name="KSO_WM_UNIT_INDEX" val="1_6"/>
  <p:tag name="KSO_WM_UNIT_ID" val="diagram769_1*m_i*1_6"/>
  <p:tag name="KSO_WM_UNIT_CLEAR" val="1"/>
  <p:tag name="KSO_WM_UNIT_LAYERLEVEL" val="1_1"/>
  <p:tag name="KSO_WM_DIAGRAM_GROUP_CODE" val="m1-1"/>
  <p:tag name="KSO_WM_UNIT_LINE_FORE_SCHEMECOLOR_INDEX_BRIGHTNESS" val="0"/>
  <p:tag name="KSO_WM_UNIT_LINE_FORE_SCHEMECOLOR_INDEX" val="10"/>
  <p:tag name="KSO_WM_UNIT_LINE_FILL_TYPE" val="2"/>
  <p:tag name="KSO_WM_UNIT_USESOURCEFORMAT_APPLY" val="1"/>
</p:tagLst>
</file>

<file path=ppt/tags/tag7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a"/>
  <p:tag name="KSO_WM_UNIT_INDEX" val="1_1_1"/>
  <p:tag name="KSO_WM_UNIT_ID" val="diagram769_1*m_h_a*1_1_1"/>
  <p:tag name="KSO_WM_UNIT_CLEAR" val="1"/>
  <p:tag name="KSO_WM_UNIT_LAYERLEVEL" val="1_1_1"/>
  <p:tag name="KSO_WM_UNIT_VALUE" val="5"/>
  <p:tag name="KSO_WM_UNIT_HIGHLIGHT" val="0"/>
  <p:tag name="KSO_WM_UNIT_COMPATIBLE" val="0"/>
  <p:tag name="KSO_WM_DIAGRAM_GROUP_CODE" val="m1-1"/>
  <p:tag name="KSO_WM_UNIT_PRESET_TEXT" val="LOREM"/>
  <p:tag name="KSO_WM_UNIT_FILL_FORE_SCHEMECOLOR_INDEX_BRIGHTNESS" val="0"/>
  <p:tag name="KSO_WM_UNIT_FILL_FORE_SCHEMECOLOR_INDEX" val="5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8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a"/>
  <p:tag name="KSO_WM_UNIT_INDEX" val="1_2_1"/>
  <p:tag name="KSO_WM_UNIT_ID" val="diagram769_1*m_h_a*1_2_1"/>
  <p:tag name="KSO_WM_UNIT_CLEAR" val="1"/>
  <p:tag name="KSO_WM_UNIT_LAYERLEVEL" val="1_1_1"/>
  <p:tag name="KSO_WM_UNIT_VALUE" val="5"/>
  <p:tag name="KSO_WM_UNIT_HIGHLIGHT" val="0"/>
  <p:tag name="KSO_WM_UNIT_COMPATIBLE" val="0"/>
  <p:tag name="KSO_WM_DIAGRAM_GROUP_CODE" val="m1-1"/>
  <p:tag name="KSO_WM_UNIT_PRESET_TEXT" val="LOREM"/>
  <p:tag name="KSO_WM_UNIT_FILL_FORE_SCHEMECOLOR_INDEX_BRIGHTNESS" val="0"/>
  <p:tag name="KSO_WM_UNIT_FILL_FORE_SCHEMECOLOR_INDEX" val="6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ags/tag9.xml><?xml version="1.0" encoding="utf-8"?>
<p:tagLst xmlns:p="http://schemas.openxmlformats.org/presentationml/2006/main">
  <p:tag name="KSO_WM_TEMPLATE_CATEGORY" val="diagram"/>
  <p:tag name="KSO_WM_TEMPLATE_INDEX" val="769"/>
  <p:tag name="KSO_WM_TAG_VERSION" val="1.0"/>
  <p:tag name="KSO_WM_BEAUTIFY_FLAG" val="#wm#"/>
  <p:tag name="KSO_WM_UNIT_TYPE" val="m_h_a"/>
  <p:tag name="KSO_WM_UNIT_INDEX" val="1_3_1"/>
  <p:tag name="KSO_WM_UNIT_ID" val="diagram769_1*m_h_a*1_3_1"/>
  <p:tag name="KSO_WM_UNIT_CLEAR" val="1"/>
  <p:tag name="KSO_WM_UNIT_LAYERLEVEL" val="1_1_1"/>
  <p:tag name="KSO_WM_UNIT_VALUE" val="5"/>
  <p:tag name="KSO_WM_UNIT_HIGHLIGHT" val="0"/>
  <p:tag name="KSO_WM_UNIT_COMPATIBLE" val="0"/>
  <p:tag name="KSO_WM_DIAGRAM_GROUP_CODE" val="m1-1"/>
  <p:tag name="KSO_WM_UNIT_PRESET_TEXT" val="LOREM"/>
  <p:tag name="KSO_WM_UNIT_FILL_FORE_SCHEMECOLOR_INDEX_BRIGHTNESS" val="0"/>
  <p:tag name="KSO_WM_UNIT_FILL_FORE_SCHEMECOLOR_INDEX" val="7"/>
  <p:tag name="KSO_WM_UNIT_FILL_TYPE" val="1"/>
  <p:tag name="KSO_WM_UNIT_TEXT_FILL_FORE_SCHEMECOLOR_INDEX_BRIGHTNESS" val="0"/>
  <p:tag name="KSO_WM_UNIT_TEXT_FILL_FORE_SCHEMECOLOR_INDEX" val="14"/>
  <p:tag name="KSO_WM_UNIT_TEXT_FILL_TYPE" val="1"/>
  <p:tag name="KSO_WM_UNIT_USESOURCEFORMAT_APPLY" val="1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1498</Words>
  <Application>WPS 演示</Application>
  <PresentationFormat>宽屏</PresentationFormat>
  <Paragraphs>169</Paragraphs>
  <Slides>11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17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11</vt:i4>
      </vt:variant>
    </vt:vector>
  </HeadingPairs>
  <TitlesOfParts>
    <vt:vector size="30" baseType="lpstr">
      <vt:lpstr>Arial</vt:lpstr>
      <vt:lpstr>宋体</vt:lpstr>
      <vt:lpstr>Wingdings</vt:lpstr>
      <vt:lpstr>微软雅黑</vt:lpstr>
      <vt:lpstr>华文仿宋</vt:lpstr>
      <vt:lpstr>创艺简标宋</vt:lpstr>
      <vt:lpstr>方正舒体</vt:lpstr>
      <vt:lpstr>方正粗黑宋简体</vt:lpstr>
      <vt:lpstr>Arial Unicode MS</vt:lpstr>
      <vt:lpstr>Ebrima</vt:lpstr>
      <vt:lpstr>华文宋体</vt:lpstr>
      <vt:lpstr>黑体</vt:lpstr>
      <vt:lpstr>Calibri Light</vt:lpstr>
      <vt:lpstr>Calibri</vt:lpstr>
      <vt:lpstr>思源黑体 CN Regular</vt:lpstr>
      <vt:lpstr>等线</vt:lpstr>
      <vt:lpstr>Calibri</vt:lpstr>
      <vt:lpstr>Office 主题</vt:lpstr>
      <vt:lpstr>1_Office 主题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dell</dc:creator>
  <cp:lastModifiedBy>丽华</cp:lastModifiedBy>
  <cp:revision>190</cp:revision>
  <dcterms:created xsi:type="dcterms:W3CDTF">2021-03-03T08:16:00Z</dcterms:created>
  <dcterms:modified xsi:type="dcterms:W3CDTF">2024-09-15T11:42:56Z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23A1780696BE4C768DD410B84A1E8425</vt:lpwstr>
  </property>
  <property fmtid="{D5CDD505-2E9C-101B-9397-08002B2CF9AE}" pid="3" name="KSOProductBuildVer">
    <vt:lpwstr>2052-12.1.0.15990</vt:lpwstr>
  </property>
</Properties>
</file>