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9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0"/>
  </p:notesMasterIdLst>
  <p:sldIdLst>
    <p:sldId id="256" r:id="rId4"/>
    <p:sldId id="257" r:id="rId5"/>
    <p:sldId id="258" r:id="rId6"/>
    <p:sldId id="272" r:id="rId7"/>
    <p:sldId id="269" r:id="rId8"/>
    <p:sldId id="267" r:id="rId9"/>
    <p:sldId id="285" r:id="rId10"/>
    <p:sldId id="263" r:id="rId11"/>
    <p:sldId id="283" r:id="rId12"/>
    <p:sldId id="284" r:id="rId13"/>
    <p:sldId id="264" r:id="rId14"/>
    <p:sldId id="286" r:id="rId15"/>
    <p:sldId id="271" r:id="rId16"/>
    <p:sldId id="260" r:id="rId17"/>
    <p:sldId id="265" r:id="rId18"/>
    <p:sldId id="262" r:id="rId19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84E2"/>
    <a:srgbClr val="705661"/>
    <a:srgbClr val="D460FF"/>
    <a:srgbClr val="01A8FF"/>
    <a:srgbClr val="34334B"/>
    <a:srgbClr val="6D5562"/>
    <a:srgbClr val="1A070E"/>
    <a:srgbClr val="725760"/>
    <a:srgbClr val="26101D"/>
    <a:srgbClr val="47A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42"/>
    <p:restoredTop sz="94674"/>
  </p:normalViewPr>
  <p:slideViewPr>
    <p:cSldViewPr snapToGrid="0">
      <p:cViewPr varScale="1">
        <p:scale>
          <a:sx n="113" d="100"/>
          <a:sy n="113" d="100"/>
        </p:scale>
        <p:origin x="21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gs" Target="tags/tag13.xml"/><Relationship Id="rId28" Type="http://schemas.openxmlformats.org/officeDocument/2006/relationships/customXml" Target="../customXml/item4.xml"/><Relationship Id="rId27" Type="http://schemas.openxmlformats.org/officeDocument/2006/relationships/customXml" Target="../customXml/item3.xml"/><Relationship Id="rId26" Type="http://schemas.openxmlformats.org/officeDocument/2006/relationships/customXml" Target="../customXml/item2.xml"/><Relationship Id="rId25" Type="http://schemas.openxmlformats.org/officeDocument/2006/relationships/customXml" Target="../customXml/item1.xml"/><Relationship Id="rId24" Type="http://schemas.openxmlformats.org/officeDocument/2006/relationships/customXmlProps" Target="../customXml/itemProps9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BA5D-82C1-D74E-98AF-3BF4F9ADDC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632DA-A7C3-2347-8051-A4EE97E946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 userDrawn="1"/>
        </p:nvSpPr>
        <p:spPr>
          <a:xfrm flipV="1">
            <a:off x="1083077" y="1981118"/>
            <a:ext cx="10149221" cy="95945"/>
          </a:xfrm>
          <a:prstGeom prst="rect">
            <a:avLst/>
          </a:prstGeom>
          <a:gradFill>
            <a:gsLst>
              <a:gs pos="43000">
                <a:srgbClr val="B983E1"/>
              </a:gs>
              <a:gs pos="100000">
                <a:srgbClr val="17050A"/>
              </a:gs>
              <a:gs pos="0">
                <a:srgbClr val="00A8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 userDrawn="1"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1" name="文本框 30"/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</p:grpSp>
      <p:grpSp>
        <p:nvGrpSpPr>
          <p:cNvPr id="33" name="组合 32"/>
          <p:cNvGrpSpPr/>
          <p:nvPr userDrawn="1"/>
        </p:nvGrpSpPr>
        <p:grpSpPr>
          <a:xfrm>
            <a:off x="3005863" y="1289780"/>
            <a:ext cx="8397721" cy="1549693"/>
            <a:chOff x="1508112" y="2935045"/>
            <a:chExt cx="8397721" cy="1549693"/>
          </a:xfrm>
        </p:grpSpPr>
        <p:sp>
          <p:nvSpPr>
            <p:cNvPr id="34" name="文本框 33"/>
            <p:cNvSpPr txBox="1"/>
            <p:nvPr/>
          </p:nvSpPr>
          <p:spPr>
            <a:xfrm>
              <a:off x="3348263" y="2935045"/>
              <a:ext cx="92959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+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09303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开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957860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发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77669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者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70912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大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447969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赛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508112" y="3038188"/>
              <a:ext cx="1994660" cy="1446550"/>
              <a:chOff x="1490018" y="4162664"/>
              <a:chExt cx="1994660" cy="1446550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1490018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R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2055316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P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2528214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953483" y="3038188"/>
              <a:ext cx="1657791" cy="1446550"/>
              <a:chOff x="4007931" y="4826644"/>
              <a:chExt cx="1657791" cy="1446550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4007931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4689770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I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sp>
        <p:nvSpPr>
          <p:cNvPr id="47" name="文本框 46"/>
          <p:cNvSpPr txBox="1"/>
          <p:nvPr userDrawn="1"/>
        </p:nvSpPr>
        <p:spPr>
          <a:xfrm>
            <a:off x="4432464" y="3668573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en-US" sz="3200" dirty="0">
              <a:gradFill>
                <a:gsLst>
                  <a:gs pos="0">
                    <a:srgbClr val="01A8FF"/>
                  </a:gs>
                  <a:gs pos="100000">
                    <a:srgbClr val="D460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7579447" y="3019739"/>
            <a:ext cx="672156" cy="1058624"/>
          </a:xfrm>
          <a:prstGeom prst="rect">
            <a:avLst/>
          </a:prstGeom>
        </p:spPr>
      </p:pic>
      <p:sp>
        <p:nvSpPr>
          <p:cNvPr id="50" name="文本框 49"/>
          <p:cNvSpPr txBox="1"/>
          <p:nvPr userDrawn="1"/>
        </p:nvSpPr>
        <p:spPr>
          <a:xfrm>
            <a:off x="2395708" y="2673824"/>
            <a:ext cx="7494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CHINA RPA+AI DEVELOPER CHALLENGE</a:t>
            </a:r>
            <a:endParaRPr lang="zh-CN" altLang="en-US" sz="3200" dirty="0">
              <a:solidFill>
                <a:schemeClr val="bg1"/>
              </a:solidFill>
              <a:latin typeface="Ebrima" panose="02000000000000000000" pitchFamily="2" charset="0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94" y="2499927"/>
            <a:ext cx="4814036" cy="2339406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en-US" sz="3200" dirty="0">
              <a:gradFill>
                <a:gsLst>
                  <a:gs pos="0">
                    <a:srgbClr val="01A8FF"/>
                  </a:gs>
                  <a:gs pos="100000">
                    <a:srgbClr val="D460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png"/><Relationship Id="rId12" Type="http://schemas.openxmlformats.org/officeDocument/2006/relationships/image" Target="../media/image5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453" y="0"/>
            <a:ext cx="12353453" cy="6948000"/>
          </a:xfrm>
          <a:prstGeom prst="rect">
            <a:avLst/>
          </a:prstGeom>
        </p:spPr>
      </p:pic>
      <p:grpSp>
        <p:nvGrpSpPr>
          <p:cNvPr id="13" name="组合 12"/>
          <p:cNvGrpSpPr/>
          <p:nvPr userDrawn="1"/>
        </p:nvGrpSpPr>
        <p:grpSpPr>
          <a:xfrm>
            <a:off x="10486256" y="-38067"/>
            <a:ext cx="2245394" cy="1015326"/>
            <a:chOff x="10476631" y="29308"/>
            <a:chExt cx="2245394" cy="1015326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6631" y="29308"/>
              <a:ext cx="1724994" cy="787133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 userDrawn="1"/>
          </p:nvSpPr>
          <p:spPr>
            <a:xfrm>
              <a:off x="10579602" y="767635"/>
              <a:ext cx="2142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融 合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新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造</a:t>
              </a:r>
              <a:endParaRPr lang="zh-CN" altLang="en-US" sz="1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5" y="-42332"/>
            <a:ext cx="12276225" cy="694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295" y="2576929"/>
            <a:ext cx="4814036" cy="2339406"/>
          </a:xfrm>
          <a:prstGeom prst="rect">
            <a:avLst/>
          </a:prstGeom>
        </p:spPr>
      </p:pic>
      <p:sp>
        <p:nvSpPr>
          <p:cNvPr id="14" name="文本框 13"/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en-US" sz="3200" dirty="0">
              <a:gradFill>
                <a:gsLst>
                  <a:gs pos="0">
                    <a:srgbClr val="01A8FF"/>
                  </a:gs>
                  <a:gs pos="100000">
                    <a:srgbClr val="D460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线连接符 15"/>
          <p:cNvCxnSpPr/>
          <p:nvPr userDrawn="1"/>
        </p:nvCxnSpPr>
        <p:spPr>
          <a:xfrm>
            <a:off x="6092789" y="2974206"/>
            <a:ext cx="0" cy="856649"/>
          </a:xfrm>
          <a:prstGeom prst="line">
            <a:avLst/>
          </a:prstGeom>
          <a:ln w="12700">
            <a:solidFill>
              <a:srgbClr val="B484E2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svg"/><Relationship Id="rId8" Type="http://schemas.openxmlformats.org/officeDocument/2006/relationships/image" Target="../media/image17.png"/><Relationship Id="rId7" Type="http://schemas.openxmlformats.org/officeDocument/2006/relationships/image" Target="../media/image16.svg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22.svg"/><Relationship Id="rId12" Type="http://schemas.openxmlformats.org/officeDocument/2006/relationships/image" Target="../media/image2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svg"/><Relationship Id="rId8" Type="http://schemas.openxmlformats.org/officeDocument/2006/relationships/image" Target="../media/image17.png"/><Relationship Id="rId7" Type="http://schemas.openxmlformats.org/officeDocument/2006/relationships/image" Target="../media/image16.svg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22.svg"/><Relationship Id="rId12" Type="http://schemas.openxmlformats.org/officeDocument/2006/relationships/image" Target="../media/image21.png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svg"/><Relationship Id="rId7" Type="http://schemas.openxmlformats.org/officeDocument/2006/relationships/image" Target="../media/image15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6" Type="http://schemas.openxmlformats.org/officeDocument/2006/relationships/slideLayout" Target="../slideLayouts/slideLayout7.xml"/><Relationship Id="rId25" Type="http://schemas.openxmlformats.org/officeDocument/2006/relationships/image" Target="../media/image22.svg"/><Relationship Id="rId24" Type="http://schemas.openxmlformats.org/officeDocument/2006/relationships/image" Target="../media/image21.png"/><Relationship Id="rId23" Type="http://schemas.openxmlformats.org/officeDocument/2006/relationships/image" Target="../media/image34.svg"/><Relationship Id="rId22" Type="http://schemas.openxmlformats.org/officeDocument/2006/relationships/image" Target="../media/image33.png"/><Relationship Id="rId21" Type="http://schemas.openxmlformats.org/officeDocument/2006/relationships/image" Target="../media/image32.svg"/><Relationship Id="rId20" Type="http://schemas.openxmlformats.org/officeDocument/2006/relationships/image" Target="../media/image31.png"/><Relationship Id="rId2" Type="http://schemas.openxmlformats.org/officeDocument/2006/relationships/image" Target="../media/image10.png"/><Relationship Id="rId19" Type="http://schemas.openxmlformats.org/officeDocument/2006/relationships/image" Target="../media/image30.svg"/><Relationship Id="rId18" Type="http://schemas.openxmlformats.org/officeDocument/2006/relationships/image" Target="../media/image29.png"/><Relationship Id="rId17" Type="http://schemas.openxmlformats.org/officeDocument/2006/relationships/image" Target="../media/image28.svg"/><Relationship Id="rId16" Type="http://schemas.openxmlformats.org/officeDocument/2006/relationships/image" Target="../media/image27.png"/><Relationship Id="rId15" Type="http://schemas.openxmlformats.org/officeDocument/2006/relationships/image" Target="../media/image26.svg"/><Relationship Id="rId14" Type="http://schemas.openxmlformats.org/officeDocument/2006/relationships/image" Target="../media/image25.png"/><Relationship Id="rId13" Type="http://schemas.openxmlformats.org/officeDocument/2006/relationships/image" Target="../media/image24.png"/><Relationship Id="rId12" Type="http://schemas.openxmlformats.org/officeDocument/2006/relationships/image" Target="../media/image20.svg"/><Relationship Id="rId11" Type="http://schemas.openxmlformats.org/officeDocument/2006/relationships/image" Target="../media/image19.png"/><Relationship Id="rId10" Type="http://schemas.openxmlformats.org/officeDocument/2006/relationships/image" Target="../media/image18.svg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占位符 2"/>
          <p:cNvSpPr txBox="1"/>
          <p:nvPr/>
        </p:nvSpPr>
        <p:spPr>
          <a:xfrm>
            <a:off x="2322830" y="4647565"/>
            <a:ext cx="7623175" cy="1006475"/>
          </a:xfrm>
          <a:prstGeom prst="rect">
            <a:avLst/>
          </a:prstGeom>
          <a:solidFill>
            <a:srgbClr val="759BFF">
              <a:alpha val="10000"/>
            </a:srgbClr>
          </a:solidFill>
          <a:ln>
            <a:noFill/>
          </a:ln>
        </p:spPr>
        <p:txBody>
          <a:bodyPr anchor="ctr" anchorCtr="1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alpha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sz="2000" dirty="0"/>
              <a:t>基于RPA+AI的报销文件自动整备系统</a:t>
            </a:r>
            <a:endParaRPr kumimoji="1" lang="en-US" altLang="zh-CN" sz="2000" dirty="0"/>
          </a:p>
          <a:p>
            <a:pPr algn="ctr"/>
            <a:r>
              <a:rPr kumimoji="1" lang="en-US" altLang="zh-CN" sz="2000" dirty="0"/>
              <a:t>An Automated Reimbursement Document Preparation System Based on RPA+AI</a:t>
            </a:r>
            <a:endParaRPr kumimoji="1" lang="en-US" altLang="zh-CN" sz="2000" dirty="0"/>
          </a:p>
        </p:txBody>
      </p:sp>
      <p:grpSp>
        <p:nvGrpSpPr>
          <p:cNvPr id="32" name="组合 31"/>
          <p:cNvGrpSpPr/>
          <p:nvPr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5" name="文本框 34"/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1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246" y="840264"/>
            <a:ext cx="963174" cy="96317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1077608" y="506641"/>
            <a:ext cx="507902" cy="799929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9081309" y="87943"/>
            <a:ext cx="672156" cy="1058624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0" y="1079500"/>
            <a:ext cx="12192000" cy="14009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8"/>
          <p:cNvSpPr txBox="1"/>
          <p:nvPr/>
        </p:nvSpPr>
        <p:spPr>
          <a:xfrm>
            <a:off x="835319" y="1815096"/>
            <a:ext cx="6251934" cy="480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47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参赛作品 </a:t>
            </a:r>
            <a:r>
              <a:rPr kumimoji="1" lang="en-US" altLang="zh-CN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entries</a:t>
            </a:r>
            <a:r>
              <a:rPr kumimoji="1" lang="zh-CN" altLang="en-US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kumimoji="1" lang="en-US" altLang="zh-CN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kumimoji="1" lang="zh-CN" altLang="en-US" dirty="0">
              <a:solidFill>
                <a:schemeClr val="bg1"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占位符 9"/>
          <p:cNvSpPr txBox="1"/>
          <p:nvPr/>
        </p:nvSpPr>
        <p:spPr>
          <a:xfrm>
            <a:off x="835318" y="2742188"/>
            <a:ext cx="6613445" cy="33812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队伍名称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Name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UR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队伍成员</a:t>
            </a:r>
            <a:r>
              <a:rPr lang="en-US" altLang="zh-CN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Member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：杨昊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队伍口号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Slogan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：做大做强，再创辉煌 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所在单位和部门</a:t>
            </a:r>
            <a:r>
              <a:rPr lang="en-US" altLang="zh-CN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专业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Enterprise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海南科技职业大学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作品应用场景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：财务</a:t>
            </a:r>
            <a:endParaRPr lang="zh-CN" altLang="en-US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作品应用项目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：发票整备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占位符 1"/>
          <p:cNvSpPr txBox="1"/>
          <p:nvPr/>
        </p:nvSpPr>
        <p:spPr>
          <a:xfrm>
            <a:off x="4140365" y="490680"/>
            <a:ext cx="4062101" cy="4801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作品信息 </a:t>
            </a:r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App Information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/>
          <p:cNvSpPr txBox="1"/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458470" y="1701165"/>
            <a:ext cx="10812780" cy="39319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随着企业规模的扩展，业务量持续增加，报销流程中的人力成本和</a:t>
            </a:r>
            <a:r>
              <a:rPr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时间成本逐渐加重</a:t>
            </a:r>
            <a:r>
              <a: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。人工操作的局限性不仅影响整体流程效率，还导致财务管理的透明度和合规性难以保障。因此，企业亟需通过技术手段来优化报销文件的处理流程，以提高效率，减少出错率，降低运营成本。</a:t>
            </a:r>
            <a:endParaRPr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为了解决这些问题，基于</a:t>
            </a:r>
            <a:r>
              <a:rPr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RPA（机器人流程自动化）和AI（人工智能）</a:t>
            </a:r>
            <a:r>
              <a: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报销文件自动整备系统应运而生。该系统的核心理念是利用RPA技术自动化处理重复性工作，结合AI中的OCR（光学字符识别）和GPT技术，实现发票信息的自动提取、真实性核验及文件整理的智能化处理。这一系统可以显著缩短报销流程的执行时间，提高报销文件处理的准确性，帮助企业大幅提升财务管理的效率和规范性。</a:t>
            </a:r>
            <a:endParaRPr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通过引入RPA+AI技术，企业不仅能够解决手工操作带来的效率低下和错误率高的问题，还可以建立起一个高效、透明、可追溯的报销流程管理系统，助力企业财务管理向数字化、智能化方向发展。</a:t>
            </a:r>
            <a:endParaRPr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0630" y="4624705"/>
            <a:ext cx="2297430" cy="10693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531100" y="4314190"/>
            <a:ext cx="42164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9600">
                <a:solidFill>
                  <a:schemeClr val="accent1"/>
                </a:solidFill>
              </a:rPr>
              <a:t>AI</a:t>
            </a:r>
            <a:endParaRPr lang="en-US" altLang="zh-CN" sz="9600">
              <a:solidFill>
                <a:schemeClr val="accent1"/>
              </a:solidFill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5646652" y="545867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/>
          <p:cNvSpPr txBox="1"/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</a:fld>
            <a:endParaRPr lang="zh-CN" altLang="en-US" dirty="0"/>
          </a:p>
        </p:txBody>
      </p:sp>
      <p:sp>
        <p:nvSpPr>
          <p:cNvPr id="87" name="PA_矩形 27"/>
          <p:cNvSpPr/>
          <p:nvPr>
            <p:custDataLst>
              <p:tags r:id="rId1"/>
            </p:custDataLst>
          </p:nvPr>
        </p:nvSpPr>
        <p:spPr>
          <a:xfrm>
            <a:off x="8238088" y="4968410"/>
            <a:ext cx="3721002" cy="346656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lvl="0" algn="l" defTabSz="91440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文件整理费时</a:t>
            </a:r>
            <a:endParaRPr lang="zh-CN" altLang="en-US" sz="20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88" name="PA_矩形 22"/>
          <p:cNvSpPr/>
          <p:nvPr>
            <p:custDataLst>
              <p:tags r:id="rId2"/>
            </p:custDataLst>
          </p:nvPr>
        </p:nvSpPr>
        <p:spPr>
          <a:xfrm>
            <a:off x="253229" y="4968410"/>
            <a:ext cx="3721002" cy="346656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lvl="0" algn="r" defTabSz="91440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发票核验复杂</a:t>
            </a:r>
            <a:endParaRPr lang="zh-CN" altLang="en-US" sz="20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89" name="PA_矩形 20"/>
          <p:cNvSpPr/>
          <p:nvPr>
            <p:custDataLst>
              <p:tags r:id="rId3"/>
            </p:custDataLst>
          </p:nvPr>
        </p:nvSpPr>
        <p:spPr>
          <a:xfrm>
            <a:off x="4084282" y="1479634"/>
            <a:ext cx="3721002" cy="346656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lvl="0" algn="ctr" defTabSz="91440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手工录入繁琐</a:t>
            </a:r>
            <a:endParaRPr lang="zh-CN" altLang="en-US" sz="20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4573201" y="2894627"/>
            <a:ext cx="3047594" cy="3154441"/>
            <a:chOff x="4544326" y="2894627"/>
            <a:chExt cx="3047594" cy="3154441"/>
          </a:xfrm>
        </p:grpSpPr>
        <p:sp>
          <p:nvSpPr>
            <p:cNvPr id="91" name="椭圆 90"/>
            <p:cNvSpPr/>
            <p:nvPr/>
          </p:nvSpPr>
          <p:spPr>
            <a:xfrm>
              <a:off x="6849177" y="5074671"/>
              <a:ext cx="742743" cy="742748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4544326" y="2894627"/>
              <a:ext cx="2894147" cy="3154441"/>
              <a:chOff x="4544326" y="2894627"/>
              <a:chExt cx="2894147" cy="3154441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4544326" y="3166901"/>
                <a:ext cx="2882165" cy="2882167"/>
              </a:xfrm>
              <a:prstGeom prst="ellipse">
                <a:avLst/>
              </a:prstGeom>
              <a:noFill/>
              <a:ln>
                <a:solidFill>
                  <a:srgbClr val="2C3F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94" name="组合 93"/>
              <p:cNvGrpSpPr/>
              <p:nvPr/>
            </p:nvGrpSpPr>
            <p:grpSpPr>
              <a:xfrm>
                <a:off x="5242851" y="3439529"/>
                <a:ext cx="1814286" cy="2093804"/>
                <a:chOff x="8301916" y="1749231"/>
                <a:chExt cx="2561601" cy="2956261"/>
              </a:xfrm>
            </p:grpSpPr>
            <p:sp>
              <p:nvSpPr>
                <p:cNvPr id="101" name="梯形 100"/>
                <p:cNvSpPr/>
                <p:nvPr/>
              </p:nvSpPr>
              <p:spPr>
                <a:xfrm rot="14400000">
                  <a:off x="8553651" y="2720979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102" name="梯形 101"/>
                <p:cNvSpPr/>
                <p:nvPr/>
              </p:nvSpPr>
              <p:spPr>
                <a:xfrm>
                  <a:off x="8492970" y="4010011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103" name="梯形 102"/>
                <p:cNvSpPr/>
                <p:nvPr/>
              </p:nvSpPr>
              <p:spPr>
                <a:xfrm rot="7200000">
                  <a:off x="7330168" y="3306693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endParaRPr>
                </a:p>
              </p:txBody>
            </p:sp>
          </p:grpSp>
          <p:sp>
            <p:nvSpPr>
              <p:cNvPr id="95" name="椭圆 94"/>
              <p:cNvSpPr/>
              <p:nvPr/>
            </p:nvSpPr>
            <p:spPr>
              <a:xfrm>
                <a:off x="5588714" y="2894627"/>
                <a:ext cx="742743" cy="742748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6" name="任意多边形: 形状 10"/>
              <p:cNvSpPr/>
              <p:nvPr/>
            </p:nvSpPr>
            <p:spPr bwMode="auto">
              <a:xfrm>
                <a:off x="5842507" y="3048077"/>
                <a:ext cx="235159" cy="435849"/>
              </a:xfrm>
              <a:custGeom>
                <a:avLst/>
                <a:gdLst>
                  <a:gd name="connsiteX0" fmla="*/ 144363 w 327353"/>
                  <a:gd name="connsiteY0" fmla="*/ 543008 h 606722"/>
                  <a:gd name="connsiteX1" fmla="*/ 131814 w 327353"/>
                  <a:gd name="connsiteY1" fmla="*/ 555538 h 606722"/>
                  <a:gd name="connsiteX2" fmla="*/ 144363 w 327353"/>
                  <a:gd name="connsiteY2" fmla="*/ 568156 h 606722"/>
                  <a:gd name="connsiteX3" fmla="*/ 182990 w 327353"/>
                  <a:gd name="connsiteY3" fmla="*/ 568156 h 606722"/>
                  <a:gd name="connsiteX4" fmla="*/ 195540 w 327353"/>
                  <a:gd name="connsiteY4" fmla="*/ 555538 h 606722"/>
                  <a:gd name="connsiteX5" fmla="*/ 182990 w 327353"/>
                  <a:gd name="connsiteY5" fmla="*/ 543008 h 606722"/>
                  <a:gd name="connsiteX6" fmla="*/ 327353 w 327353"/>
                  <a:gd name="connsiteY6" fmla="*/ 501509 h 606722"/>
                  <a:gd name="connsiteX7" fmla="*/ 327353 w 327353"/>
                  <a:gd name="connsiteY7" fmla="*/ 572333 h 606722"/>
                  <a:gd name="connsiteX8" fmla="*/ 294066 w 327353"/>
                  <a:gd name="connsiteY8" fmla="*/ 606722 h 606722"/>
                  <a:gd name="connsiteX9" fmla="*/ 33020 w 327353"/>
                  <a:gd name="connsiteY9" fmla="*/ 606722 h 606722"/>
                  <a:gd name="connsiteX10" fmla="*/ 0 w 327353"/>
                  <a:gd name="connsiteY10" fmla="*/ 572333 h 606722"/>
                  <a:gd name="connsiteX11" fmla="*/ 0 w 327353"/>
                  <a:gd name="connsiteY11" fmla="*/ 502779 h 606722"/>
                  <a:gd name="connsiteX12" fmla="*/ 0 w 327353"/>
                  <a:gd name="connsiteY12" fmla="*/ 502753 h 606722"/>
                  <a:gd name="connsiteX13" fmla="*/ 322280 w 327353"/>
                  <a:gd name="connsiteY13" fmla="*/ 502753 h 606722"/>
                  <a:gd name="connsiteX14" fmla="*/ 327353 w 327353"/>
                  <a:gd name="connsiteY14" fmla="*/ 501509 h 606722"/>
                  <a:gd name="connsiteX15" fmla="*/ 187174 w 327353"/>
                  <a:gd name="connsiteY15" fmla="*/ 190205 h 606722"/>
                  <a:gd name="connsiteX16" fmla="*/ 174624 w 327353"/>
                  <a:gd name="connsiteY16" fmla="*/ 202823 h 606722"/>
                  <a:gd name="connsiteX17" fmla="*/ 174624 w 327353"/>
                  <a:gd name="connsiteY17" fmla="*/ 263163 h 606722"/>
                  <a:gd name="connsiteX18" fmla="*/ 187174 w 327353"/>
                  <a:gd name="connsiteY18" fmla="*/ 275693 h 606722"/>
                  <a:gd name="connsiteX19" fmla="*/ 191357 w 327353"/>
                  <a:gd name="connsiteY19" fmla="*/ 274982 h 606722"/>
                  <a:gd name="connsiteX20" fmla="*/ 191357 w 327353"/>
                  <a:gd name="connsiteY20" fmla="*/ 405614 h 606722"/>
                  <a:gd name="connsiteX21" fmla="*/ 203995 w 327353"/>
                  <a:gd name="connsiteY21" fmla="*/ 418144 h 606722"/>
                  <a:gd name="connsiteX22" fmla="*/ 216545 w 327353"/>
                  <a:gd name="connsiteY22" fmla="*/ 405614 h 606722"/>
                  <a:gd name="connsiteX23" fmla="*/ 216545 w 327353"/>
                  <a:gd name="connsiteY23" fmla="*/ 275426 h 606722"/>
                  <a:gd name="connsiteX24" fmla="*/ 219037 w 327353"/>
                  <a:gd name="connsiteY24" fmla="*/ 275693 h 606722"/>
                  <a:gd name="connsiteX25" fmla="*/ 231675 w 327353"/>
                  <a:gd name="connsiteY25" fmla="*/ 263163 h 606722"/>
                  <a:gd name="connsiteX26" fmla="*/ 231675 w 327353"/>
                  <a:gd name="connsiteY26" fmla="*/ 202823 h 606722"/>
                  <a:gd name="connsiteX27" fmla="*/ 219037 w 327353"/>
                  <a:gd name="connsiteY27" fmla="*/ 190205 h 606722"/>
                  <a:gd name="connsiteX28" fmla="*/ 211471 w 327353"/>
                  <a:gd name="connsiteY28" fmla="*/ 192782 h 606722"/>
                  <a:gd name="connsiteX29" fmla="*/ 203995 w 327353"/>
                  <a:gd name="connsiteY29" fmla="*/ 190205 h 606722"/>
                  <a:gd name="connsiteX30" fmla="*/ 195540 w 327353"/>
                  <a:gd name="connsiteY30" fmla="*/ 193493 h 606722"/>
                  <a:gd name="connsiteX31" fmla="*/ 187174 w 327353"/>
                  <a:gd name="connsiteY31" fmla="*/ 190205 h 606722"/>
                  <a:gd name="connsiteX32" fmla="*/ 106626 w 327353"/>
                  <a:gd name="connsiteY32" fmla="*/ 181851 h 606722"/>
                  <a:gd name="connsiteX33" fmla="*/ 85621 w 327353"/>
                  <a:gd name="connsiteY33" fmla="*/ 202823 h 606722"/>
                  <a:gd name="connsiteX34" fmla="*/ 85621 w 327353"/>
                  <a:gd name="connsiteY34" fmla="*/ 328479 h 606722"/>
                  <a:gd name="connsiteX35" fmla="*/ 95678 w 327353"/>
                  <a:gd name="connsiteY35" fmla="*/ 346341 h 606722"/>
                  <a:gd name="connsiteX36" fmla="*/ 95678 w 327353"/>
                  <a:gd name="connsiteY36" fmla="*/ 405614 h 606722"/>
                  <a:gd name="connsiteX37" fmla="*/ 108317 w 327353"/>
                  <a:gd name="connsiteY37" fmla="*/ 418144 h 606722"/>
                  <a:gd name="connsiteX38" fmla="*/ 120866 w 327353"/>
                  <a:gd name="connsiteY38" fmla="*/ 405614 h 606722"/>
                  <a:gd name="connsiteX39" fmla="*/ 120866 w 327353"/>
                  <a:gd name="connsiteY39" fmla="*/ 343853 h 606722"/>
                  <a:gd name="connsiteX40" fmla="*/ 127631 w 327353"/>
                  <a:gd name="connsiteY40" fmla="*/ 328479 h 606722"/>
                  <a:gd name="connsiteX41" fmla="*/ 127631 w 327353"/>
                  <a:gd name="connsiteY41" fmla="*/ 202823 h 606722"/>
                  <a:gd name="connsiteX42" fmla="*/ 106626 w 327353"/>
                  <a:gd name="connsiteY42" fmla="*/ 181851 h 606722"/>
                  <a:gd name="connsiteX43" fmla="*/ 0 w 327353"/>
                  <a:gd name="connsiteY43" fmla="*/ 112270 h 606722"/>
                  <a:gd name="connsiteX44" fmla="*/ 327353 w 327353"/>
                  <a:gd name="connsiteY44" fmla="*/ 112270 h 606722"/>
                  <a:gd name="connsiteX45" fmla="*/ 327353 w 327353"/>
                  <a:gd name="connsiteY45" fmla="*/ 478928 h 606722"/>
                  <a:gd name="connsiteX46" fmla="*/ 322280 w 327353"/>
                  <a:gd name="connsiteY46" fmla="*/ 477684 h 606722"/>
                  <a:gd name="connsiteX47" fmla="*/ 0 w 327353"/>
                  <a:gd name="connsiteY47" fmla="*/ 477684 h 606722"/>
                  <a:gd name="connsiteX48" fmla="*/ 0 w 327353"/>
                  <a:gd name="connsiteY48" fmla="*/ 477658 h 606722"/>
                  <a:gd name="connsiteX49" fmla="*/ 33020 w 327353"/>
                  <a:gd name="connsiteY49" fmla="*/ 0 h 606722"/>
                  <a:gd name="connsiteX50" fmla="*/ 294066 w 327353"/>
                  <a:gd name="connsiteY50" fmla="*/ 0 h 606722"/>
                  <a:gd name="connsiteX51" fmla="*/ 327353 w 327353"/>
                  <a:gd name="connsiteY51" fmla="*/ 34407 h 606722"/>
                  <a:gd name="connsiteX52" fmla="*/ 327353 w 327353"/>
                  <a:gd name="connsiteY52" fmla="*/ 87219 h 606722"/>
                  <a:gd name="connsiteX53" fmla="*/ 0 w 327353"/>
                  <a:gd name="connsiteY53" fmla="*/ 87219 h 606722"/>
                  <a:gd name="connsiteX54" fmla="*/ 0 w 327353"/>
                  <a:gd name="connsiteY54" fmla="*/ 34407 h 606722"/>
                  <a:gd name="connsiteX55" fmla="*/ 33020 w 327353"/>
                  <a:gd name="connsiteY5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327353" h="606722">
                    <a:moveTo>
                      <a:pt x="144363" y="543008"/>
                    </a:moveTo>
                    <a:cubicBezTo>
                      <a:pt x="137421" y="543008"/>
                      <a:pt x="131814" y="548606"/>
                      <a:pt x="131814" y="555538"/>
                    </a:cubicBezTo>
                    <a:cubicBezTo>
                      <a:pt x="131814" y="562558"/>
                      <a:pt x="137421" y="568156"/>
                      <a:pt x="144363" y="568156"/>
                    </a:cubicBezTo>
                    <a:lnTo>
                      <a:pt x="182990" y="568156"/>
                    </a:lnTo>
                    <a:cubicBezTo>
                      <a:pt x="189933" y="568156"/>
                      <a:pt x="195540" y="562558"/>
                      <a:pt x="195540" y="555538"/>
                    </a:cubicBezTo>
                    <a:cubicBezTo>
                      <a:pt x="195540" y="548606"/>
                      <a:pt x="189933" y="543008"/>
                      <a:pt x="182990" y="543008"/>
                    </a:cubicBezTo>
                    <a:close/>
                    <a:moveTo>
                      <a:pt x="327353" y="501509"/>
                    </a:moveTo>
                    <a:lnTo>
                      <a:pt x="327353" y="572333"/>
                    </a:lnTo>
                    <a:cubicBezTo>
                      <a:pt x="327353" y="590905"/>
                      <a:pt x="312668" y="606722"/>
                      <a:pt x="294066" y="606722"/>
                    </a:cubicBezTo>
                    <a:lnTo>
                      <a:pt x="33020" y="606722"/>
                    </a:lnTo>
                    <a:cubicBezTo>
                      <a:pt x="14330" y="606722"/>
                      <a:pt x="0" y="590905"/>
                      <a:pt x="0" y="572333"/>
                    </a:cubicBezTo>
                    <a:lnTo>
                      <a:pt x="0" y="502779"/>
                    </a:lnTo>
                    <a:lnTo>
                      <a:pt x="0" y="502753"/>
                    </a:lnTo>
                    <a:lnTo>
                      <a:pt x="322280" y="502753"/>
                    </a:lnTo>
                    <a:cubicBezTo>
                      <a:pt x="324238" y="502753"/>
                      <a:pt x="325662" y="502309"/>
                      <a:pt x="327353" y="501509"/>
                    </a:cubicBezTo>
                    <a:close/>
                    <a:moveTo>
                      <a:pt x="187174" y="190205"/>
                    </a:moveTo>
                    <a:cubicBezTo>
                      <a:pt x="180231" y="190205"/>
                      <a:pt x="174624" y="195892"/>
                      <a:pt x="174624" y="202823"/>
                    </a:cubicBezTo>
                    <a:lnTo>
                      <a:pt x="174624" y="263163"/>
                    </a:lnTo>
                    <a:cubicBezTo>
                      <a:pt x="174624" y="270094"/>
                      <a:pt x="180231" y="275693"/>
                      <a:pt x="187174" y="275693"/>
                    </a:cubicBezTo>
                    <a:cubicBezTo>
                      <a:pt x="188687" y="275693"/>
                      <a:pt x="190022" y="275426"/>
                      <a:pt x="191357" y="274982"/>
                    </a:cubicBezTo>
                    <a:lnTo>
                      <a:pt x="191357" y="405614"/>
                    </a:lnTo>
                    <a:cubicBezTo>
                      <a:pt x="191357" y="412545"/>
                      <a:pt x="196964" y="418144"/>
                      <a:pt x="203995" y="418144"/>
                    </a:cubicBezTo>
                    <a:cubicBezTo>
                      <a:pt x="210937" y="418144"/>
                      <a:pt x="216545" y="412545"/>
                      <a:pt x="216545" y="405614"/>
                    </a:cubicBezTo>
                    <a:lnTo>
                      <a:pt x="216545" y="275426"/>
                    </a:lnTo>
                    <a:cubicBezTo>
                      <a:pt x="217346" y="275604"/>
                      <a:pt x="218236" y="275693"/>
                      <a:pt x="219037" y="275693"/>
                    </a:cubicBezTo>
                    <a:cubicBezTo>
                      <a:pt x="225979" y="275693"/>
                      <a:pt x="231675" y="270094"/>
                      <a:pt x="231675" y="263163"/>
                    </a:cubicBezTo>
                    <a:lnTo>
                      <a:pt x="231675" y="202823"/>
                    </a:lnTo>
                    <a:cubicBezTo>
                      <a:pt x="231675" y="195892"/>
                      <a:pt x="225979" y="190205"/>
                      <a:pt x="219037" y="190205"/>
                    </a:cubicBezTo>
                    <a:cubicBezTo>
                      <a:pt x="216189" y="190205"/>
                      <a:pt x="213607" y="191182"/>
                      <a:pt x="211471" y="192782"/>
                    </a:cubicBezTo>
                    <a:cubicBezTo>
                      <a:pt x="209424" y="191182"/>
                      <a:pt x="206843" y="190205"/>
                      <a:pt x="203995" y="190205"/>
                    </a:cubicBezTo>
                    <a:cubicBezTo>
                      <a:pt x="200702" y="190205"/>
                      <a:pt x="197765" y="191449"/>
                      <a:pt x="195540" y="193493"/>
                    </a:cubicBezTo>
                    <a:cubicBezTo>
                      <a:pt x="193315" y="191449"/>
                      <a:pt x="190378" y="190205"/>
                      <a:pt x="187174" y="190205"/>
                    </a:cubicBezTo>
                    <a:close/>
                    <a:moveTo>
                      <a:pt x="106626" y="181851"/>
                    </a:moveTo>
                    <a:cubicBezTo>
                      <a:pt x="95055" y="181851"/>
                      <a:pt x="85621" y="191271"/>
                      <a:pt x="85621" y="202823"/>
                    </a:cubicBezTo>
                    <a:lnTo>
                      <a:pt x="85621" y="328479"/>
                    </a:lnTo>
                    <a:cubicBezTo>
                      <a:pt x="85621" y="336032"/>
                      <a:pt x="89715" y="342697"/>
                      <a:pt x="95678" y="346341"/>
                    </a:cubicBezTo>
                    <a:lnTo>
                      <a:pt x="95678" y="405614"/>
                    </a:lnTo>
                    <a:cubicBezTo>
                      <a:pt x="95678" y="412545"/>
                      <a:pt x="101375" y="418144"/>
                      <a:pt x="108317" y="418144"/>
                    </a:cubicBezTo>
                    <a:cubicBezTo>
                      <a:pt x="115259" y="418144"/>
                      <a:pt x="120866" y="412545"/>
                      <a:pt x="120866" y="405614"/>
                    </a:cubicBezTo>
                    <a:lnTo>
                      <a:pt x="120866" y="343853"/>
                    </a:lnTo>
                    <a:cubicBezTo>
                      <a:pt x="124960" y="340031"/>
                      <a:pt x="127631" y="334522"/>
                      <a:pt x="127631" y="328479"/>
                    </a:cubicBezTo>
                    <a:lnTo>
                      <a:pt x="127631" y="202823"/>
                    </a:lnTo>
                    <a:cubicBezTo>
                      <a:pt x="127631" y="191271"/>
                      <a:pt x="118196" y="181851"/>
                      <a:pt x="106626" y="181851"/>
                    </a:cubicBezTo>
                    <a:close/>
                    <a:moveTo>
                      <a:pt x="0" y="112270"/>
                    </a:moveTo>
                    <a:lnTo>
                      <a:pt x="327353" y="112270"/>
                    </a:lnTo>
                    <a:lnTo>
                      <a:pt x="327353" y="478928"/>
                    </a:lnTo>
                    <a:cubicBezTo>
                      <a:pt x="325662" y="478128"/>
                      <a:pt x="324238" y="477684"/>
                      <a:pt x="322280" y="477684"/>
                    </a:cubicBezTo>
                    <a:lnTo>
                      <a:pt x="0" y="477684"/>
                    </a:lnTo>
                    <a:lnTo>
                      <a:pt x="0" y="477658"/>
                    </a:lnTo>
                    <a:close/>
                    <a:moveTo>
                      <a:pt x="33020" y="0"/>
                    </a:moveTo>
                    <a:lnTo>
                      <a:pt x="294066" y="0"/>
                    </a:lnTo>
                    <a:cubicBezTo>
                      <a:pt x="312668" y="0"/>
                      <a:pt x="327353" y="15825"/>
                      <a:pt x="327353" y="34407"/>
                    </a:cubicBezTo>
                    <a:lnTo>
                      <a:pt x="327353" y="87219"/>
                    </a:lnTo>
                    <a:lnTo>
                      <a:pt x="0" y="87219"/>
                    </a:lnTo>
                    <a:lnTo>
                      <a:pt x="0" y="34407"/>
                    </a:lnTo>
                    <a:cubicBezTo>
                      <a:pt x="0" y="15825"/>
                      <a:pt x="14330" y="0"/>
                      <a:pt x="330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4589393" y="5085190"/>
                <a:ext cx="742743" cy="742748"/>
              </a:xfrm>
              <a:prstGeom prst="ellipse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8" name="任意多边形: 形状 12"/>
              <p:cNvSpPr/>
              <p:nvPr/>
            </p:nvSpPr>
            <p:spPr bwMode="auto">
              <a:xfrm>
                <a:off x="4742842" y="5257947"/>
                <a:ext cx="435848" cy="397234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  <a:gd name="connsiteX107" fmla="*/ 373273 h 605239"/>
                  <a:gd name="connsiteY107" fmla="*/ 373273 h 605239"/>
                  <a:gd name="connsiteX108" fmla="*/ 373273 h 605239"/>
                  <a:gd name="connsiteY108" fmla="*/ 373273 h 605239"/>
                  <a:gd name="connsiteX109" fmla="*/ 373273 h 605239"/>
                  <a:gd name="connsiteY109" fmla="*/ 373273 h 605239"/>
                  <a:gd name="connsiteX110" fmla="*/ 373273 h 605239"/>
                  <a:gd name="connsiteY110" fmla="*/ 373273 h 605239"/>
                  <a:gd name="connsiteX111" fmla="*/ 373273 h 605239"/>
                  <a:gd name="connsiteY111" fmla="*/ 373273 h 605239"/>
                  <a:gd name="connsiteX112" fmla="*/ 373273 h 605239"/>
                  <a:gd name="connsiteY112" fmla="*/ 373273 h 605239"/>
                  <a:gd name="connsiteX113" fmla="*/ 373273 h 605239"/>
                  <a:gd name="connsiteY113" fmla="*/ 373273 h 605239"/>
                  <a:gd name="connsiteX114" fmla="*/ 373273 h 605239"/>
                  <a:gd name="connsiteY114" fmla="*/ 373273 h 605239"/>
                  <a:gd name="connsiteX115" fmla="*/ 373273 h 605239"/>
                  <a:gd name="connsiteY115" fmla="*/ 373273 h 605239"/>
                  <a:gd name="connsiteX116" fmla="*/ 373273 h 605239"/>
                  <a:gd name="connsiteY116" fmla="*/ 373273 h 605239"/>
                  <a:gd name="connsiteX117" fmla="*/ 373273 h 605239"/>
                  <a:gd name="connsiteY117" fmla="*/ 373273 h 605239"/>
                  <a:gd name="connsiteX118" fmla="*/ 373273 h 605239"/>
                  <a:gd name="connsiteY118" fmla="*/ 373273 h 605239"/>
                  <a:gd name="connsiteX119" fmla="*/ 373273 h 605239"/>
                  <a:gd name="connsiteY119" fmla="*/ 373273 h 605239"/>
                  <a:gd name="connsiteX120" fmla="*/ 373273 h 605239"/>
                  <a:gd name="connsiteY120" fmla="*/ 373273 h 605239"/>
                  <a:gd name="connsiteX121" fmla="*/ 373273 h 605239"/>
                  <a:gd name="connsiteY121" fmla="*/ 373273 h 605239"/>
                  <a:gd name="connsiteX122" fmla="*/ 373273 h 605239"/>
                  <a:gd name="connsiteY122" fmla="*/ 373273 h 605239"/>
                  <a:gd name="connsiteX123" fmla="*/ 373273 h 605239"/>
                  <a:gd name="connsiteY123" fmla="*/ 373273 h 605239"/>
                  <a:gd name="connsiteX124" fmla="*/ 373273 h 605239"/>
                  <a:gd name="connsiteY124" fmla="*/ 373273 h 605239"/>
                  <a:gd name="connsiteX125" fmla="*/ 373273 h 605239"/>
                  <a:gd name="connsiteY125" fmla="*/ 373273 h 605239"/>
                  <a:gd name="connsiteX126" fmla="*/ 373273 h 605239"/>
                  <a:gd name="connsiteY126" fmla="*/ 373273 h 605239"/>
                  <a:gd name="connsiteX127" fmla="*/ 373273 h 605239"/>
                  <a:gd name="connsiteY127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606933" h="553162">
                    <a:moveTo>
                      <a:pt x="443700" y="443503"/>
                    </a:moveTo>
                    <a:cubicBezTo>
                      <a:pt x="461035" y="453606"/>
                      <a:pt x="477310" y="465825"/>
                      <a:pt x="492334" y="479775"/>
                    </a:cubicBezTo>
                    <a:cubicBezTo>
                      <a:pt x="460939" y="509024"/>
                      <a:pt x="424150" y="530383"/>
                      <a:pt x="384087" y="542506"/>
                    </a:cubicBezTo>
                    <a:cubicBezTo>
                      <a:pt x="407971" y="518838"/>
                      <a:pt x="428580" y="484875"/>
                      <a:pt x="443700" y="443503"/>
                    </a:cubicBezTo>
                    <a:close/>
                    <a:moveTo>
                      <a:pt x="163232" y="443503"/>
                    </a:moveTo>
                    <a:cubicBezTo>
                      <a:pt x="178352" y="484875"/>
                      <a:pt x="198865" y="518838"/>
                      <a:pt x="222845" y="542506"/>
                    </a:cubicBezTo>
                    <a:cubicBezTo>
                      <a:pt x="182686" y="530383"/>
                      <a:pt x="145897" y="509024"/>
                      <a:pt x="114598" y="479775"/>
                    </a:cubicBezTo>
                    <a:cubicBezTo>
                      <a:pt x="129622" y="465825"/>
                      <a:pt x="145897" y="453606"/>
                      <a:pt x="163232" y="443503"/>
                    </a:cubicBezTo>
                    <a:close/>
                    <a:moveTo>
                      <a:pt x="316062" y="405892"/>
                    </a:moveTo>
                    <a:cubicBezTo>
                      <a:pt x="353060" y="407528"/>
                      <a:pt x="388613" y="416377"/>
                      <a:pt x="421275" y="431672"/>
                    </a:cubicBezTo>
                    <a:cubicBezTo>
                      <a:pt x="397573" y="499968"/>
                      <a:pt x="359034" y="545563"/>
                      <a:pt x="316062" y="553162"/>
                    </a:cubicBezTo>
                    <a:close/>
                    <a:moveTo>
                      <a:pt x="290729" y="405892"/>
                    </a:moveTo>
                    <a:lnTo>
                      <a:pt x="290729" y="553162"/>
                    </a:lnTo>
                    <a:cubicBezTo>
                      <a:pt x="247883" y="545563"/>
                      <a:pt x="209369" y="499968"/>
                      <a:pt x="185587" y="431672"/>
                    </a:cubicBezTo>
                    <a:cubicBezTo>
                      <a:pt x="218227" y="416377"/>
                      <a:pt x="253852" y="407528"/>
                      <a:pt x="290729" y="405892"/>
                    </a:cubicBezTo>
                    <a:close/>
                    <a:moveTo>
                      <a:pt x="463924" y="364965"/>
                    </a:moveTo>
                    <a:lnTo>
                      <a:pt x="567205" y="364965"/>
                    </a:lnTo>
                    <a:lnTo>
                      <a:pt x="543818" y="416184"/>
                    </a:lnTo>
                    <a:cubicBezTo>
                      <a:pt x="534304" y="432408"/>
                      <a:pt x="523128" y="447695"/>
                      <a:pt x="510459" y="461780"/>
                    </a:cubicBezTo>
                    <a:cubicBezTo>
                      <a:pt x="492442" y="444859"/>
                      <a:pt x="472692" y="430534"/>
                      <a:pt x="451689" y="418708"/>
                    </a:cubicBezTo>
                    <a:close/>
                    <a:moveTo>
                      <a:pt x="316062" y="364965"/>
                    </a:moveTo>
                    <a:lnTo>
                      <a:pt x="438281" y="364965"/>
                    </a:lnTo>
                    <a:lnTo>
                      <a:pt x="428843" y="407092"/>
                    </a:lnTo>
                    <a:cubicBezTo>
                      <a:pt x="393689" y="391126"/>
                      <a:pt x="355646" y="381989"/>
                      <a:pt x="316062" y="380450"/>
                    </a:cubicBezTo>
                    <a:close/>
                    <a:moveTo>
                      <a:pt x="168651" y="364965"/>
                    </a:moveTo>
                    <a:lnTo>
                      <a:pt x="290729" y="364965"/>
                    </a:lnTo>
                    <a:lnTo>
                      <a:pt x="290729" y="380450"/>
                    </a:lnTo>
                    <a:cubicBezTo>
                      <a:pt x="251256" y="381989"/>
                      <a:pt x="213131" y="391126"/>
                      <a:pt x="178086" y="407092"/>
                    </a:cubicBezTo>
                    <a:close/>
                    <a:moveTo>
                      <a:pt x="39659" y="364965"/>
                    </a:moveTo>
                    <a:lnTo>
                      <a:pt x="143035" y="364965"/>
                    </a:lnTo>
                    <a:lnTo>
                      <a:pt x="155174" y="418708"/>
                    </a:lnTo>
                    <a:cubicBezTo>
                      <a:pt x="134171" y="430534"/>
                      <a:pt x="114421" y="444859"/>
                      <a:pt x="96501" y="461780"/>
                    </a:cubicBezTo>
                    <a:cubicBezTo>
                      <a:pt x="83832" y="447695"/>
                      <a:pt x="72632" y="432408"/>
                      <a:pt x="63094" y="416184"/>
                    </a:cubicBezTo>
                    <a:close/>
                    <a:moveTo>
                      <a:pt x="417814" y="222493"/>
                    </a:moveTo>
                    <a:lnTo>
                      <a:pt x="435824" y="283675"/>
                    </a:lnTo>
                    <a:lnTo>
                      <a:pt x="445648" y="252507"/>
                    </a:lnTo>
                    <a:lnTo>
                      <a:pt x="469822" y="252507"/>
                    </a:lnTo>
                    <a:lnTo>
                      <a:pt x="479550" y="283675"/>
                    </a:lnTo>
                    <a:lnTo>
                      <a:pt x="497657" y="222493"/>
                    </a:lnTo>
                    <a:lnTo>
                      <a:pt x="521831" y="229612"/>
                    </a:lnTo>
                    <a:lnTo>
                      <a:pt x="492167" y="330619"/>
                    </a:lnTo>
                    <a:lnTo>
                      <a:pt x="467992" y="330811"/>
                    </a:lnTo>
                    <a:lnTo>
                      <a:pt x="457687" y="298393"/>
                    </a:lnTo>
                    <a:lnTo>
                      <a:pt x="447478" y="330811"/>
                    </a:lnTo>
                    <a:lnTo>
                      <a:pt x="423304" y="330619"/>
                    </a:lnTo>
                    <a:lnTo>
                      <a:pt x="393543" y="229612"/>
                    </a:lnTo>
                    <a:close/>
                    <a:moveTo>
                      <a:pt x="263629" y="222493"/>
                    </a:moveTo>
                    <a:lnTo>
                      <a:pt x="281639" y="283675"/>
                    </a:lnTo>
                    <a:lnTo>
                      <a:pt x="291463" y="252507"/>
                    </a:lnTo>
                    <a:lnTo>
                      <a:pt x="315541" y="252507"/>
                    </a:lnTo>
                    <a:lnTo>
                      <a:pt x="325365" y="283675"/>
                    </a:lnTo>
                    <a:lnTo>
                      <a:pt x="343375" y="222493"/>
                    </a:lnTo>
                    <a:lnTo>
                      <a:pt x="367646" y="229612"/>
                    </a:lnTo>
                    <a:lnTo>
                      <a:pt x="337886" y="330619"/>
                    </a:lnTo>
                    <a:lnTo>
                      <a:pt x="313711" y="330811"/>
                    </a:lnTo>
                    <a:lnTo>
                      <a:pt x="303502" y="298393"/>
                    </a:lnTo>
                    <a:lnTo>
                      <a:pt x="293197" y="330811"/>
                    </a:lnTo>
                    <a:lnTo>
                      <a:pt x="269022" y="330619"/>
                    </a:lnTo>
                    <a:lnTo>
                      <a:pt x="239358" y="229612"/>
                    </a:lnTo>
                    <a:close/>
                    <a:moveTo>
                      <a:pt x="109302" y="222493"/>
                    </a:moveTo>
                    <a:lnTo>
                      <a:pt x="127312" y="283675"/>
                    </a:lnTo>
                    <a:lnTo>
                      <a:pt x="137136" y="252507"/>
                    </a:lnTo>
                    <a:lnTo>
                      <a:pt x="161214" y="252507"/>
                    </a:lnTo>
                    <a:lnTo>
                      <a:pt x="171038" y="283675"/>
                    </a:lnTo>
                    <a:lnTo>
                      <a:pt x="189048" y="222493"/>
                    </a:lnTo>
                    <a:lnTo>
                      <a:pt x="213319" y="229612"/>
                    </a:lnTo>
                    <a:lnTo>
                      <a:pt x="183655" y="330619"/>
                    </a:lnTo>
                    <a:lnTo>
                      <a:pt x="159384" y="330811"/>
                    </a:lnTo>
                    <a:lnTo>
                      <a:pt x="149175" y="298393"/>
                    </a:lnTo>
                    <a:lnTo>
                      <a:pt x="138966" y="330811"/>
                    </a:lnTo>
                    <a:lnTo>
                      <a:pt x="114792" y="330619"/>
                    </a:lnTo>
                    <a:lnTo>
                      <a:pt x="85031" y="229612"/>
                    </a:lnTo>
                    <a:close/>
                    <a:moveTo>
                      <a:pt x="25329" y="213374"/>
                    </a:moveTo>
                    <a:lnTo>
                      <a:pt x="25329" y="339668"/>
                    </a:lnTo>
                    <a:lnTo>
                      <a:pt x="581604" y="339668"/>
                    </a:lnTo>
                    <a:lnTo>
                      <a:pt x="581604" y="213374"/>
                    </a:lnTo>
                    <a:close/>
                    <a:moveTo>
                      <a:pt x="96501" y="91312"/>
                    </a:moveTo>
                    <a:cubicBezTo>
                      <a:pt x="114414" y="108145"/>
                      <a:pt x="134157" y="122573"/>
                      <a:pt x="155152" y="134404"/>
                    </a:cubicBezTo>
                    <a:cubicBezTo>
                      <a:pt x="150241" y="151333"/>
                      <a:pt x="146196" y="169320"/>
                      <a:pt x="143017" y="188173"/>
                    </a:cubicBezTo>
                    <a:lnTo>
                      <a:pt x="168635" y="188173"/>
                    </a:lnTo>
                    <a:cubicBezTo>
                      <a:pt x="171236" y="173456"/>
                      <a:pt x="174318" y="159413"/>
                      <a:pt x="178074" y="145947"/>
                    </a:cubicBezTo>
                    <a:cubicBezTo>
                      <a:pt x="213130" y="161914"/>
                      <a:pt x="251268" y="171052"/>
                      <a:pt x="290754" y="172687"/>
                    </a:cubicBezTo>
                    <a:lnTo>
                      <a:pt x="290754" y="188173"/>
                    </a:lnTo>
                    <a:lnTo>
                      <a:pt x="316083" y="188173"/>
                    </a:lnTo>
                    <a:lnTo>
                      <a:pt x="316083" y="172687"/>
                    </a:lnTo>
                    <a:cubicBezTo>
                      <a:pt x="355665" y="171052"/>
                      <a:pt x="393707" y="161914"/>
                      <a:pt x="428860" y="145947"/>
                    </a:cubicBezTo>
                    <a:cubicBezTo>
                      <a:pt x="432519" y="159413"/>
                      <a:pt x="435697" y="173456"/>
                      <a:pt x="438298" y="188173"/>
                    </a:cubicBezTo>
                    <a:lnTo>
                      <a:pt x="463916" y="188173"/>
                    </a:lnTo>
                    <a:cubicBezTo>
                      <a:pt x="460737" y="169320"/>
                      <a:pt x="456693" y="151333"/>
                      <a:pt x="451685" y="134404"/>
                    </a:cubicBezTo>
                    <a:cubicBezTo>
                      <a:pt x="472776" y="122573"/>
                      <a:pt x="492423" y="108145"/>
                      <a:pt x="510432" y="91312"/>
                    </a:cubicBezTo>
                    <a:cubicBezTo>
                      <a:pt x="535761" y="119399"/>
                      <a:pt x="555119" y="152487"/>
                      <a:pt x="567158" y="188173"/>
                    </a:cubicBezTo>
                    <a:lnTo>
                      <a:pt x="606933" y="188173"/>
                    </a:lnTo>
                    <a:lnTo>
                      <a:pt x="606933" y="364965"/>
                    </a:lnTo>
                    <a:lnTo>
                      <a:pt x="567205" y="364965"/>
                    </a:lnTo>
                    <a:lnTo>
                      <a:pt x="567205" y="364964"/>
                    </a:lnTo>
                    <a:lnTo>
                      <a:pt x="463925" y="364964"/>
                    </a:lnTo>
                    <a:lnTo>
                      <a:pt x="463924" y="364965"/>
                    </a:lnTo>
                    <a:lnTo>
                      <a:pt x="438281" y="364965"/>
                    </a:lnTo>
                    <a:lnTo>
                      <a:pt x="438281" y="364964"/>
                    </a:lnTo>
                    <a:lnTo>
                      <a:pt x="316062" y="364964"/>
                    </a:lnTo>
                    <a:lnTo>
                      <a:pt x="316062" y="364965"/>
                    </a:lnTo>
                    <a:lnTo>
                      <a:pt x="290729" y="364965"/>
                    </a:lnTo>
                    <a:lnTo>
                      <a:pt x="290729" y="364964"/>
                    </a:lnTo>
                    <a:lnTo>
                      <a:pt x="168651" y="364964"/>
                    </a:lnTo>
                    <a:lnTo>
                      <a:pt x="168651" y="364965"/>
                    </a:lnTo>
                    <a:lnTo>
                      <a:pt x="143035" y="364965"/>
                    </a:lnTo>
                    <a:lnTo>
                      <a:pt x="143035" y="364964"/>
                    </a:lnTo>
                    <a:lnTo>
                      <a:pt x="39658" y="364964"/>
                    </a:lnTo>
                    <a:lnTo>
                      <a:pt x="39659" y="364965"/>
                    </a:lnTo>
                    <a:lnTo>
                      <a:pt x="0" y="364965"/>
                    </a:lnTo>
                    <a:lnTo>
                      <a:pt x="0" y="188173"/>
                    </a:lnTo>
                    <a:lnTo>
                      <a:pt x="39679" y="188173"/>
                    </a:lnTo>
                    <a:cubicBezTo>
                      <a:pt x="51717" y="152487"/>
                      <a:pt x="71075" y="119399"/>
                      <a:pt x="96501" y="91312"/>
                    </a:cubicBezTo>
                    <a:close/>
                    <a:moveTo>
                      <a:pt x="384087" y="10655"/>
                    </a:moveTo>
                    <a:cubicBezTo>
                      <a:pt x="424150" y="22673"/>
                      <a:pt x="460939" y="44114"/>
                      <a:pt x="492334" y="73246"/>
                    </a:cubicBezTo>
                    <a:cubicBezTo>
                      <a:pt x="477310" y="87283"/>
                      <a:pt x="461035" y="99397"/>
                      <a:pt x="443700" y="109588"/>
                    </a:cubicBezTo>
                    <a:cubicBezTo>
                      <a:pt x="428580" y="68150"/>
                      <a:pt x="407971" y="34211"/>
                      <a:pt x="384087" y="10655"/>
                    </a:cubicBezTo>
                    <a:close/>
                    <a:moveTo>
                      <a:pt x="222845" y="10655"/>
                    </a:moveTo>
                    <a:cubicBezTo>
                      <a:pt x="198865" y="34211"/>
                      <a:pt x="178352" y="68150"/>
                      <a:pt x="163232" y="109588"/>
                    </a:cubicBezTo>
                    <a:cubicBezTo>
                      <a:pt x="145897" y="99397"/>
                      <a:pt x="129622" y="87283"/>
                      <a:pt x="114598" y="73246"/>
                    </a:cubicBezTo>
                    <a:cubicBezTo>
                      <a:pt x="145897" y="44114"/>
                      <a:pt x="182686" y="22673"/>
                      <a:pt x="222845" y="10655"/>
                    </a:cubicBezTo>
                    <a:close/>
                    <a:moveTo>
                      <a:pt x="316062" y="0"/>
                    </a:moveTo>
                    <a:cubicBezTo>
                      <a:pt x="358937" y="7501"/>
                      <a:pt x="397477" y="53178"/>
                      <a:pt x="421275" y="121358"/>
                    </a:cubicBezTo>
                    <a:cubicBezTo>
                      <a:pt x="388613" y="136744"/>
                      <a:pt x="353060" y="145494"/>
                      <a:pt x="316062" y="147129"/>
                    </a:cubicBezTo>
                    <a:close/>
                    <a:moveTo>
                      <a:pt x="290729" y="0"/>
                    </a:moveTo>
                    <a:lnTo>
                      <a:pt x="290729" y="147129"/>
                    </a:lnTo>
                    <a:cubicBezTo>
                      <a:pt x="253852" y="145494"/>
                      <a:pt x="218227" y="136744"/>
                      <a:pt x="185587" y="121358"/>
                    </a:cubicBezTo>
                    <a:cubicBezTo>
                      <a:pt x="209369" y="53178"/>
                      <a:pt x="247883" y="7501"/>
                      <a:pt x="290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9" name="任意多边形: 形状 14"/>
              <p:cNvSpPr/>
              <p:nvPr/>
            </p:nvSpPr>
            <p:spPr bwMode="auto">
              <a:xfrm>
                <a:off x="7002625" y="5240067"/>
                <a:ext cx="435848" cy="411957"/>
              </a:xfrm>
              <a:custGeom>
                <a:avLst/>
                <a:gdLst>
                  <a:gd name="connsiteX0" fmla="*/ 7031 w 607639"/>
                  <a:gd name="connsiteY0" fmla="*/ 350992 h 574332"/>
                  <a:gd name="connsiteX1" fmla="*/ 600519 w 607639"/>
                  <a:gd name="connsiteY1" fmla="*/ 350992 h 574332"/>
                  <a:gd name="connsiteX2" fmla="*/ 607639 w 607639"/>
                  <a:gd name="connsiteY2" fmla="*/ 358013 h 574332"/>
                  <a:gd name="connsiteX3" fmla="*/ 607639 w 607639"/>
                  <a:gd name="connsiteY3" fmla="*/ 393207 h 574332"/>
                  <a:gd name="connsiteX4" fmla="*/ 558152 w 607639"/>
                  <a:gd name="connsiteY4" fmla="*/ 442621 h 574332"/>
                  <a:gd name="connsiteX5" fmla="*/ 383613 w 607639"/>
                  <a:gd name="connsiteY5" fmla="*/ 442621 h 574332"/>
                  <a:gd name="connsiteX6" fmla="*/ 405330 w 607639"/>
                  <a:gd name="connsiteY6" fmla="*/ 532028 h 574332"/>
                  <a:gd name="connsiteX7" fmla="*/ 432121 w 607639"/>
                  <a:gd name="connsiteY7" fmla="*/ 532028 h 574332"/>
                  <a:gd name="connsiteX8" fmla="*/ 453304 w 607639"/>
                  <a:gd name="connsiteY8" fmla="*/ 553180 h 574332"/>
                  <a:gd name="connsiteX9" fmla="*/ 432121 w 607639"/>
                  <a:gd name="connsiteY9" fmla="*/ 574332 h 574332"/>
                  <a:gd name="connsiteX10" fmla="*/ 175429 w 607639"/>
                  <a:gd name="connsiteY10" fmla="*/ 574332 h 574332"/>
                  <a:gd name="connsiteX11" fmla="*/ 154246 w 607639"/>
                  <a:gd name="connsiteY11" fmla="*/ 553180 h 574332"/>
                  <a:gd name="connsiteX12" fmla="*/ 175429 w 607639"/>
                  <a:gd name="connsiteY12" fmla="*/ 532028 h 574332"/>
                  <a:gd name="connsiteX13" fmla="*/ 202309 w 607639"/>
                  <a:gd name="connsiteY13" fmla="*/ 532028 h 574332"/>
                  <a:gd name="connsiteX14" fmla="*/ 224026 w 607639"/>
                  <a:gd name="connsiteY14" fmla="*/ 442621 h 574332"/>
                  <a:gd name="connsiteX15" fmla="*/ 49487 w 607639"/>
                  <a:gd name="connsiteY15" fmla="*/ 442621 h 574332"/>
                  <a:gd name="connsiteX16" fmla="*/ 0 w 607639"/>
                  <a:gd name="connsiteY16" fmla="*/ 393207 h 574332"/>
                  <a:gd name="connsiteX17" fmla="*/ 0 w 607639"/>
                  <a:gd name="connsiteY17" fmla="*/ 358013 h 574332"/>
                  <a:gd name="connsiteX18" fmla="*/ 7031 w 607639"/>
                  <a:gd name="connsiteY18" fmla="*/ 350992 h 574332"/>
                  <a:gd name="connsiteX19" fmla="*/ 459979 w 607639"/>
                  <a:gd name="connsiteY19" fmla="*/ 139441 h 574332"/>
                  <a:gd name="connsiteX20" fmla="*/ 445827 w 607639"/>
                  <a:gd name="connsiteY20" fmla="*/ 153572 h 574332"/>
                  <a:gd name="connsiteX21" fmla="*/ 445827 w 607639"/>
                  <a:gd name="connsiteY21" fmla="*/ 256042 h 574332"/>
                  <a:gd name="connsiteX22" fmla="*/ 459979 w 607639"/>
                  <a:gd name="connsiteY22" fmla="*/ 270173 h 574332"/>
                  <a:gd name="connsiteX23" fmla="*/ 521749 w 607639"/>
                  <a:gd name="connsiteY23" fmla="*/ 270173 h 574332"/>
                  <a:gd name="connsiteX24" fmla="*/ 535901 w 607639"/>
                  <a:gd name="connsiteY24" fmla="*/ 256042 h 574332"/>
                  <a:gd name="connsiteX25" fmla="*/ 535901 w 607639"/>
                  <a:gd name="connsiteY25" fmla="*/ 153572 h 574332"/>
                  <a:gd name="connsiteX26" fmla="*/ 521749 w 607639"/>
                  <a:gd name="connsiteY26" fmla="*/ 139441 h 574332"/>
                  <a:gd name="connsiteX27" fmla="*/ 85890 w 607639"/>
                  <a:gd name="connsiteY27" fmla="*/ 124955 h 574332"/>
                  <a:gd name="connsiteX28" fmla="*/ 71738 w 607639"/>
                  <a:gd name="connsiteY28" fmla="*/ 139086 h 574332"/>
                  <a:gd name="connsiteX29" fmla="*/ 71738 w 607639"/>
                  <a:gd name="connsiteY29" fmla="*/ 256042 h 574332"/>
                  <a:gd name="connsiteX30" fmla="*/ 85890 w 607639"/>
                  <a:gd name="connsiteY30" fmla="*/ 270173 h 574332"/>
                  <a:gd name="connsiteX31" fmla="*/ 147571 w 607639"/>
                  <a:gd name="connsiteY31" fmla="*/ 270173 h 574332"/>
                  <a:gd name="connsiteX32" fmla="*/ 161723 w 607639"/>
                  <a:gd name="connsiteY32" fmla="*/ 256042 h 574332"/>
                  <a:gd name="connsiteX33" fmla="*/ 161723 w 607639"/>
                  <a:gd name="connsiteY33" fmla="*/ 139086 h 574332"/>
                  <a:gd name="connsiteX34" fmla="*/ 147571 w 607639"/>
                  <a:gd name="connsiteY34" fmla="*/ 124955 h 574332"/>
                  <a:gd name="connsiteX35" fmla="*/ 210586 w 607639"/>
                  <a:gd name="connsiteY35" fmla="*/ 81585 h 574332"/>
                  <a:gd name="connsiteX36" fmla="*/ 196435 w 607639"/>
                  <a:gd name="connsiteY36" fmla="*/ 95627 h 574332"/>
                  <a:gd name="connsiteX37" fmla="*/ 196435 w 607639"/>
                  <a:gd name="connsiteY37" fmla="*/ 256042 h 574332"/>
                  <a:gd name="connsiteX38" fmla="*/ 210586 w 607639"/>
                  <a:gd name="connsiteY38" fmla="*/ 270173 h 574332"/>
                  <a:gd name="connsiteX39" fmla="*/ 272356 w 607639"/>
                  <a:gd name="connsiteY39" fmla="*/ 270173 h 574332"/>
                  <a:gd name="connsiteX40" fmla="*/ 286419 w 607639"/>
                  <a:gd name="connsiteY40" fmla="*/ 256042 h 574332"/>
                  <a:gd name="connsiteX41" fmla="*/ 286419 w 607639"/>
                  <a:gd name="connsiteY41" fmla="*/ 95627 h 574332"/>
                  <a:gd name="connsiteX42" fmla="*/ 272356 w 607639"/>
                  <a:gd name="connsiteY42" fmla="*/ 81585 h 574332"/>
                  <a:gd name="connsiteX43" fmla="*/ 335283 w 607639"/>
                  <a:gd name="connsiteY43" fmla="*/ 52613 h 574332"/>
                  <a:gd name="connsiteX44" fmla="*/ 321131 w 607639"/>
                  <a:gd name="connsiteY44" fmla="*/ 66743 h 574332"/>
                  <a:gd name="connsiteX45" fmla="*/ 321131 w 607639"/>
                  <a:gd name="connsiteY45" fmla="*/ 256042 h 574332"/>
                  <a:gd name="connsiteX46" fmla="*/ 335283 w 607639"/>
                  <a:gd name="connsiteY46" fmla="*/ 270173 h 574332"/>
                  <a:gd name="connsiteX47" fmla="*/ 397053 w 607639"/>
                  <a:gd name="connsiteY47" fmla="*/ 270173 h 574332"/>
                  <a:gd name="connsiteX48" fmla="*/ 411115 w 607639"/>
                  <a:gd name="connsiteY48" fmla="*/ 256042 h 574332"/>
                  <a:gd name="connsiteX49" fmla="*/ 411115 w 607639"/>
                  <a:gd name="connsiteY49" fmla="*/ 66743 h 574332"/>
                  <a:gd name="connsiteX50" fmla="*/ 397053 w 607639"/>
                  <a:gd name="connsiteY50" fmla="*/ 52613 h 574332"/>
                  <a:gd name="connsiteX51" fmla="*/ 49487 w 607639"/>
                  <a:gd name="connsiteY51" fmla="*/ 0 h 574332"/>
                  <a:gd name="connsiteX52" fmla="*/ 558152 w 607639"/>
                  <a:gd name="connsiteY52" fmla="*/ 0 h 574332"/>
                  <a:gd name="connsiteX53" fmla="*/ 607639 w 607639"/>
                  <a:gd name="connsiteY53" fmla="*/ 49413 h 574332"/>
                  <a:gd name="connsiteX54" fmla="*/ 607639 w 607639"/>
                  <a:gd name="connsiteY54" fmla="*/ 315675 h 574332"/>
                  <a:gd name="connsiteX55" fmla="*/ 600519 w 607639"/>
                  <a:gd name="connsiteY55" fmla="*/ 322696 h 574332"/>
                  <a:gd name="connsiteX56" fmla="*/ 7031 w 607639"/>
                  <a:gd name="connsiteY56" fmla="*/ 322696 h 574332"/>
                  <a:gd name="connsiteX57" fmla="*/ 0 w 607639"/>
                  <a:gd name="connsiteY57" fmla="*/ 315675 h 574332"/>
                  <a:gd name="connsiteX58" fmla="*/ 0 w 607639"/>
                  <a:gd name="connsiteY58" fmla="*/ 49413 h 574332"/>
                  <a:gd name="connsiteX59" fmla="*/ 49487 w 607639"/>
                  <a:gd name="connsiteY59" fmla="*/ 0 h 574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607639" h="574332">
                    <a:moveTo>
                      <a:pt x="7031" y="350992"/>
                    </a:moveTo>
                    <a:lnTo>
                      <a:pt x="600519" y="350992"/>
                    </a:lnTo>
                    <a:cubicBezTo>
                      <a:pt x="604435" y="350992"/>
                      <a:pt x="607639" y="354103"/>
                      <a:pt x="607639" y="358013"/>
                    </a:cubicBezTo>
                    <a:lnTo>
                      <a:pt x="607639" y="393207"/>
                    </a:lnTo>
                    <a:cubicBezTo>
                      <a:pt x="607639" y="420492"/>
                      <a:pt x="585477" y="442621"/>
                      <a:pt x="558152" y="442621"/>
                    </a:cubicBezTo>
                    <a:lnTo>
                      <a:pt x="383613" y="442621"/>
                    </a:lnTo>
                    <a:lnTo>
                      <a:pt x="405330" y="532028"/>
                    </a:lnTo>
                    <a:lnTo>
                      <a:pt x="432121" y="532028"/>
                    </a:lnTo>
                    <a:cubicBezTo>
                      <a:pt x="443869" y="532028"/>
                      <a:pt x="453304" y="541538"/>
                      <a:pt x="453304" y="553180"/>
                    </a:cubicBezTo>
                    <a:cubicBezTo>
                      <a:pt x="453304" y="564912"/>
                      <a:pt x="443869" y="574332"/>
                      <a:pt x="432121" y="574332"/>
                    </a:cubicBezTo>
                    <a:lnTo>
                      <a:pt x="175429" y="574332"/>
                    </a:lnTo>
                    <a:cubicBezTo>
                      <a:pt x="163770" y="574332"/>
                      <a:pt x="154246" y="564912"/>
                      <a:pt x="154246" y="553180"/>
                    </a:cubicBezTo>
                    <a:cubicBezTo>
                      <a:pt x="154246" y="541538"/>
                      <a:pt x="163770" y="532028"/>
                      <a:pt x="175429" y="532028"/>
                    </a:cubicBezTo>
                    <a:lnTo>
                      <a:pt x="202309" y="532028"/>
                    </a:lnTo>
                    <a:lnTo>
                      <a:pt x="224026" y="442621"/>
                    </a:lnTo>
                    <a:lnTo>
                      <a:pt x="49487" y="442621"/>
                    </a:lnTo>
                    <a:cubicBezTo>
                      <a:pt x="22162" y="442621"/>
                      <a:pt x="0" y="420492"/>
                      <a:pt x="0" y="393207"/>
                    </a:cubicBezTo>
                    <a:lnTo>
                      <a:pt x="0" y="358013"/>
                    </a:lnTo>
                    <a:cubicBezTo>
                      <a:pt x="0" y="354103"/>
                      <a:pt x="3204" y="350992"/>
                      <a:pt x="7031" y="350992"/>
                    </a:cubicBezTo>
                    <a:close/>
                    <a:moveTo>
                      <a:pt x="459979" y="139441"/>
                    </a:moveTo>
                    <a:cubicBezTo>
                      <a:pt x="452236" y="139441"/>
                      <a:pt x="445827" y="145751"/>
                      <a:pt x="445827" y="153572"/>
                    </a:cubicBezTo>
                    <a:lnTo>
                      <a:pt x="445827" y="256042"/>
                    </a:lnTo>
                    <a:cubicBezTo>
                      <a:pt x="445827" y="263863"/>
                      <a:pt x="452236" y="270173"/>
                      <a:pt x="459979" y="270173"/>
                    </a:cubicBezTo>
                    <a:lnTo>
                      <a:pt x="521749" y="270173"/>
                    </a:lnTo>
                    <a:cubicBezTo>
                      <a:pt x="529492" y="270173"/>
                      <a:pt x="535901" y="263863"/>
                      <a:pt x="535901" y="256042"/>
                    </a:cubicBezTo>
                    <a:lnTo>
                      <a:pt x="535901" y="153572"/>
                    </a:lnTo>
                    <a:cubicBezTo>
                      <a:pt x="535901" y="145751"/>
                      <a:pt x="529492" y="139441"/>
                      <a:pt x="521749" y="139441"/>
                    </a:cubicBezTo>
                    <a:close/>
                    <a:moveTo>
                      <a:pt x="85890" y="124955"/>
                    </a:moveTo>
                    <a:cubicBezTo>
                      <a:pt x="78058" y="124955"/>
                      <a:pt x="71738" y="131265"/>
                      <a:pt x="71738" y="139086"/>
                    </a:cubicBezTo>
                    <a:lnTo>
                      <a:pt x="71738" y="256042"/>
                    </a:lnTo>
                    <a:cubicBezTo>
                      <a:pt x="71738" y="263863"/>
                      <a:pt x="78058" y="270173"/>
                      <a:pt x="85890" y="270173"/>
                    </a:cubicBezTo>
                    <a:lnTo>
                      <a:pt x="147571" y="270173"/>
                    </a:lnTo>
                    <a:cubicBezTo>
                      <a:pt x="155403" y="270173"/>
                      <a:pt x="161723" y="263863"/>
                      <a:pt x="161723" y="256042"/>
                    </a:cubicBezTo>
                    <a:lnTo>
                      <a:pt x="161723" y="139086"/>
                    </a:lnTo>
                    <a:cubicBezTo>
                      <a:pt x="161723" y="131265"/>
                      <a:pt x="155403" y="124955"/>
                      <a:pt x="147571" y="124955"/>
                    </a:cubicBezTo>
                    <a:close/>
                    <a:moveTo>
                      <a:pt x="210586" y="81585"/>
                    </a:moveTo>
                    <a:cubicBezTo>
                      <a:pt x="202754" y="81585"/>
                      <a:pt x="196435" y="87895"/>
                      <a:pt x="196435" y="95627"/>
                    </a:cubicBezTo>
                    <a:lnTo>
                      <a:pt x="196435" y="256042"/>
                    </a:lnTo>
                    <a:cubicBezTo>
                      <a:pt x="196435" y="263863"/>
                      <a:pt x="202754" y="270173"/>
                      <a:pt x="210586" y="270173"/>
                    </a:cubicBezTo>
                    <a:lnTo>
                      <a:pt x="272356" y="270173"/>
                    </a:lnTo>
                    <a:cubicBezTo>
                      <a:pt x="280100" y="270173"/>
                      <a:pt x="286419" y="263863"/>
                      <a:pt x="286419" y="256042"/>
                    </a:cubicBezTo>
                    <a:lnTo>
                      <a:pt x="286419" y="95627"/>
                    </a:lnTo>
                    <a:cubicBezTo>
                      <a:pt x="286419" y="87895"/>
                      <a:pt x="280100" y="81585"/>
                      <a:pt x="272356" y="81585"/>
                    </a:cubicBezTo>
                    <a:close/>
                    <a:moveTo>
                      <a:pt x="335283" y="52613"/>
                    </a:moveTo>
                    <a:cubicBezTo>
                      <a:pt x="327450" y="52613"/>
                      <a:pt x="321131" y="58923"/>
                      <a:pt x="321131" y="66743"/>
                    </a:cubicBezTo>
                    <a:lnTo>
                      <a:pt x="321131" y="256042"/>
                    </a:lnTo>
                    <a:cubicBezTo>
                      <a:pt x="321131" y="263863"/>
                      <a:pt x="327450" y="270173"/>
                      <a:pt x="335283" y="270173"/>
                    </a:cubicBezTo>
                    <a:lnTo>
                      <a:pt x="397053" y="270173"/>
                    </a:lnTo>
                    <a:cubicBezTo>
                      <a:pt x="404796" y="270173"/>
                      <a:pt x="411115" y="263863"/>
                      <a:pt x="411115" y="256042"/>
                    </a:cubicBezTo>
                    <a:lnTo>
                      <a:pt x="411115" y="66743"/>
                    </a:lnTo>
                    <a:cubicBezTo>
                      <a:pt x="411115" y="58923"/>
                      <a:pt x="404796" y="52613"/>
                      <a:pt x="397053" y="52613"/>
                    </a:cubicBezTo>
                    <a:close/>
                    <a:moveTo>
                      <a:pt x="49487" y="0"/>
                    </a:moveTo>
                    <a:lnTo>
                      <a:pt x="558152" y="0"/>
                    </a:lnTo>
                    <a:cubicBezTo>
                      <a:pt x="585477" y="0"/>
                      <a:pt x="607639" y="22129"/>
                      <a:pt x="607639" y="49413"/>
                    </a:cubicBezTo>
                    <a:lnTo>
                      <a:pt x="607639" y="315675"/>
                    </a:lnTo>
                    <a:cubicBezTo>
                      <a:pt x="607639" y="319586"/>
                      <a:pt x="604435" y="322696"/>
                      <a:pt x="600519" y="322696"/>
                    </a:cubicBezTo>
                    <a:lnTo>
                      <a:pt x="7031" y="322696"/>
                    </a:lnTo>
                    <a:cubicBezTo>
                      <a:pt x="3204" y="322696"/>
                      <a:pt x="0" y="319586"/>
                      <a:pt x="0" y="315675"/>
                    </a:cubicBezTo>
                    <a:lnTo>
                      <a:pt x="0" y="49413"/>
                    </a:lnTo>
                    <a:cubicBezTo>
                      <a:pt x="0" y="22129"/>
                      <a:pt x="22162" y="0"/>
                      <a:pt x="494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00" name="文本框 21"/>
              <p:cNvSpPr txBox="1"/>
              <p:nvPr/>
            </p:nvSpPr>
            <p:spPr>
              <a:xfrm>
                <a:off x="5086703" y="4365449"/>
                <a:ext cx="1710981" cy="661659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痛点</a:t>
                </a:r>
                <a:endParaRPr lang="zh-CN" altLang="en-US" sz="14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  <p:sp>
        <p:nvSpPr>
          <p:cNvPr id="104" name="矩形 103"/>
          <p:cNvSpPr/>
          <p:nvPr/>
        </p:nvSpPr>
        <p:spPr>
          <a:xfrm>
            <a:off x="822960" y="5343525"/>
            <a:ext cx="3391535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发票的真实性核验需要通过多个平台手动查验，不仅耗费时间，还可能导致部分发票漏查或漏核，影响财务合规性。</a:t>
            </a:r>
            <a:endParaRPr sz="14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8179435" y="5314950"/>
            <a:ext cx="3778885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每个报销流程结束后，财务人员需要对报销文件进行分类整理，生成核验报告或查验单，手动整理过程存在规范化不足的风险。</a:t>
            </a:r>
            <a:endParaRPr sz="14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4484233" y="1876429"/>
            <a:ext cx="2915919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发票信息需要逐一手动输入到系统中，尤其在业务量大的情况下，处理效率低，容易出现人工录入错误。</a:t>
            </a:r>
            <a:endParaRPr sz="14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4772257" y="443632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目前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痛点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89" grpId="0"/>
      <p:bldP spid="104" grpId="0"/>
      <p:bldP spid="105" grpId="0"/>
      <p:bldP spid="10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64"/>
          <p:cNvSpPr txBox="1"/>
          <p:nvPr/>
        </p:nvSpPr>
        <p:spPr>
          <a:xfrm>
            <a:off x="5315917" y="476885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流程的目标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" name="直接连接符 40"/>
          <p:cNvCxnSpPr/>
          <p:nvPr/>
        </p:nvCxnSpPr>
        <p:spPr>
          <a:xfrm flipV="1">
            <a:off x="872490" y="2631440"/>
            <a:ext cx="0" cy="3850005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41"/>
          <p:cNvCxnSpPr/>
          <p:nvPr/>
        </p:nvCxnSpPr>
        <p:spPr>
          <a:xfrm flipV="1">
            <a:off x="3464560" y="2059940"/>
            <a:ext cx="0" cy="3850005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2"/>
          <p:cNvCxnSpPr/>
          <p:nvPr/>
        </p:nvCxnSpPr>
        <p:spPr>
          <a:xfrm flipV="1">
            <a:off x="6057265" y="1528445"/>
            <a:ext cx="0" cy="3850005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43"/>
          <p:cNvCxnSpPr/>
          <p:nvPr/>
        </p:nvCxnSpPr>
        <p:spPr>
          <a:xfrm flipV="1">
            <a:off x="8649335" y="955040"/>
            <a:ext cx="0" cy="3850005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30"/>
          <p:cNvSpPr txBox="1"/>
          <p:nvPr/>
        </p:nvSpPr>
        <p:spPr>
          <a:xfrm>
            <a:off x="843915" y="4567555"/>
            <a:ext cx="2560320" cy="1059180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通过自动化技术减少手动操作，将报销文件的处理时间大幅缩短。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32"/>
          <p:cNvSpPr txBox="1"/>
          <p:nvPr/>
        </p:nvSpPr>
        <p:spPr>
          <a:xfrm>
            <a:off x="3464560" y="3996055"/>
            <a:ext cx="2644775" cy="2028825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借助OCR技术自动识别发票信息，AI技术进行智能化分析与校对，有效减少人工录入和审核过程中出现的错误，提升发票数据的准确性，降低财务报销过程中的错误率。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3"/>
          <p:cNvSpPr txBox="1"/>
          <p:nvPr/>
        </p:nvSpPr>
        <p:spPr>
          <a:xfrm>
            <a:off x="6041390" y="3416935"/>
            <a:ext cx="2607945" cy="2675255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自动化发票核验功能可对接税务平台，确保每张发票的合法性和合规性，减少假发票或重复报销的风险。同时，系统自动生成的查验报告和核验单能够规范报销文件的整理，提高报销流程的透明度和可追溯性。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34"/>
          <p:cNvSpPr txBox="1"/>
          <p:nvPr/>
        </p:nvSpPr>
        <p:spPr>
          <a:xfrm>
            <a:off x="8649335" y="2853055"/>
            <a:ext cx="2689860" cy="2028825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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通过自动化系统减少人力操作需求，节省人工成本，尤其在处理大量报销文件时，系统的高效性将显著减少财务人员的工作量，从而优化资源配置。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3"/>
          <p:cNvGrpSpPr/>
          <p:nvPr/>
        </p:nvGrpSpPr>
        <p:grpSpPr>
          <a:xfrm>
            <a:off x="6057265" y="2510155"/>
            <a:ext cx="2317750" cy="542290"/>
            <a:chOff x="4743736" y="3559626"/>
            <a:chExt cx="1652466" cy="308268"/>
          </a:xfrm>
        </p:grpSpPr>
        <p:sp>
          <p:nvSpPr>
            <p:cNvPr id="16" name="圆角矩形 15"/>
            <p:cNvSpPr/>
            <p:nvPr/>
          </p:nvSpPr>
          <p:spPr>
            <a:xfrm>
              <a:off x="4743736" y="3559626"/>
              <a:ext cx="1652466" cy="30826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增强合规性与透明度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4827829" y="3621505"/>
              <a:ext cx="198396" cy="203560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464560" y="3089275"/>
            <a:ext cx="2318385" cy="542290"/>
            <a:chOff x="2895531" y="3559626"/>
            <a:chExt cx="1652466" cy="308268"/>
          </a:xfrm>
        </p:grpSpPr>
        <p:sp>
          <p:nvSpPr>
            <p:cNvPr id="19" name="圆角矩形 18"/>
            <p:cNvSpPr/>
            <p:nvPr/>
          </p:nvSpPr>
          <p:spPr>
            <a:xfrm>
              <a:off x="2895531" y="3559626"/>
              <a:ext cx="1652466" cy="30826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减少人工错误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2971391" y="3632825"/>
              <a:ext cx="210380" cy="170542"/>
            </a:xfrm>
            <a:custGeom>
              <a:avLst/>
              <a:gdLst>
                <a:gd name="T0" fmla="*/ 234 w 470"/>
                <a:gd name="T1" fmla="*/ 381 h 381"/>
                <a:gd name="T2" fmla="*/ 0 w 470"/>
                <a:gd name="T3" fmla="*/ 119 h 381"/>
                <a:gd name="T4" fmla="*/ 87 w 470"/>
                <a:gd name="T5" fmla="*/ 0 h 381"/>
                <a:gd name="T6" fmla="*/ 380 w 470"/>
                <a:gd name="T7" fmla="*/ 0 h 381"/>
                <a:gd name="T8" fmla="*/ 470 w 470"/>
                <a:gd name="T9" fmla="*/ 119 h 381"/>
                <a:gd name="T10" fmla="*/ 234 w 470"/>
                <a:gd name="T11" fmla="*/ 381 h 381"/>
                <a:gd name="T12" fmla="*/ 300 w 470"/>
                <a:gd name="T13" fmla="*/ 152 h 381"/>
                <a:gd name="T14" fmla="*/ 234 w 470"/>
                <a:gd name="T15" fmla="*/ 161 h 381"/>
                <a:gd name="T16" fmla="*/ 170 w 470"/>
                <a:gd name="T17" fmla="*/ 152 h 381"/>
                <a:gd name="T18" fmla="*/ 234 w 470"/>
                <a:gd name="T19" fmla="*/ 291 h 381"/>
                <a:gd name="T20" fmla="*/ 300 w 470"/>
                <a:gd name="T21" fmla="*/ 152 h 381"/>
                <a:gd name="T22" fmla="*/ 331 w 470"/>
                <a:gd name="T23" fmla="*/ 145 h 381"/>
                <a:gd name="T24" fmla="*/ 267 w 470"/>
                <a:gd name="T25" fmla="*/ 286 h 381"/>
                <a:gd name="T26" fmla="*/ 395 w 470"/>
                <a:gd name="T27" fmla="*/ 135 h 381"/>
                <a:gd name="T28" fmla="*/ 331 w 470"/>
                <a:gd name="T29" fmla="*/ 145 h 381"/>
                <a:gd name="T30" fmla="*/ 203 w 470"/>
                <a:gd name="T31" fmla="*/ 286 h 381"/>
                <a:gd name="T32" fmla="*/ 137 w 470"/>
                <a:gd name="T33" fmla="*/ 145 h 381"/>
                <a:gd name="T34" fmla="*/ 73 w 470"/>
                <a:gd name="T35" fmla="*/ 135 h 381"/>
                <a:gd name="T36" fmla="*/ 203 w 470"/>
                <a:gd name="T37" fmla="*/ 286 h 381"/>
                <a:gd name="T38" fmla="*/ 69 w 470"/>
                <a:gd name="T39" fmla="*/ 104 h 381"/>
                <a:gd name="T40" fmla="*/ 168 w 470"/>
                <a:gd name="T41" fmla="*/ 121 h 381"/>
                <a:gd name="T42" fmla="*/ 170 w 470"/>
                <a:gd name="T43" fmla="*/ 119 h 381"/>
                <a:gd name="T44" fmla="*/ 147 w 470"/>
                <a:gd name="T45" fmla="*/ 119 h 381"/>
                <a:gd name="T46" fmla="*/ 109 w 470"/>
                <a:gd name="T47" fmla="*/ 55 h 381"/>
                <a:gd name="T48" fmla="*/ 69 w 470"/>
                <a:gd name="T49" fmla="*/ 104 h 381"/>
                <a:gd name="T50" fmla="*/ 132 w 470"/>
                <a:gd name="T51" fmla="*/ 45 h 381"/>
                <a:gd name="T52" fmla="*/ 173 w 470"/>
                <a:gd name="T53" fmla="*/ 114 h 381"/>
                <a:gd name="T54" fmla="*/ 220 w 470"/>
                <a:gd name="T55" fmla="*/ 45 h 381"/>
                <a:gd name="T56" fmla="*/ 132 w 470"/>
                <a:gd name="T57" fmla="*/ 45 h 381"/>
                <a:gd name="T58" fmla="*/ 194 w 470"/>
                <a:gd name="T59" fmla="*/ 126 h 381"/>
                <a:gd name="T60" fmla="*/ 234 w 470"/>
                <a:gd name="T61" fmla="*/ 133 h 381"/>
                <a:gd name="T62" fmla="*/ 274 w 470"/>
                <a:gd name="T63" fmla="*/ 126 h 381"/>
                <a:gd name="T64" fmla="*/ 234 w 470"/>
                <a:gd name="T65" fmla="*/ 67 h 381"/>
                <a:gd name="T66" fmla="*/ 194 w 470"/>
                <a:gd name="T67" fmla="*/ 126 h 381"/>
                <a:gd name="T68" fmla="*/ 248 w 470"/>
                <a:gd name="T69" fmla="*/ 45 h 381"/>
                <a:gd name="T70" fmla="*/ 295 w 470"/>
                <a:gd name="T71" fmla="*/ 114 h 381"/>
                <a:gd name="T72" fmla="*/ 338 w 470"/>
                <a:gd name="T73" fmla="*/ 45 h 381"/>
                <a:gd name="T74" fmla="*/ 248 w 470"/>
                <a:gd name="T75" fmla="*/ 45 h 381"/>
                <a:gd name="T76" fmla="*/ 359 w 470"/>
                <a:gd name="T77" fmla="*/ 55 h 381"/>
                <a:gd name="T78" fmla="*/ 321 w 470"/>
                <a:gd name="T79" fmla="*/ 119 h 381"/>
                <a:gd name="T80" fmla="*/ 298 w 470"/>
                <a:gd name="T81" fmla="*/ 119 h 381"/>
                <a:gd name="T82" fmla="*/ 300 w 470"/>
                <a:gd name="T83" fmla="*/ 121 h 381"/>
                <a:gd name="T84" fmla="*/ 399 w 470"/>
                <a:gd name="T85" fmla="*/ 104 h 381"/>
                <a:gd name="T86" fmla="*/ 359 w 470"/>
                <a:gd name="T87" fmla="*/ 55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0" h="381">
                  <a:moveTo>
                    <a:pt x="234" y="381"/>
                  </a:moveTo>
                  <a:lnTo>
                    <a:pt x="0" y="119"/>
                  </a:lnTo>
                  <a:lnTo>
                    <a:pt x="87" y="0"/>
                  </a:lnTo>
                  <a:lnTo>
                    <a:pt x="380" y="0"/>
                  </a:lnTo>
                  <a:lnTo>
                    <a:pt x="470" y="119"/>
                  </a:lnTo>
                  <a:lnTo>
                    <a:pt x="234" y="381"/>
                  </a:lnTo>
                  <a:close/>
                  <a:moveTo>
                    <a:pt x="300" y="152"/>
                  </a:moveTo>
                  <a:lnTo>
                    <a:pt x="234" y="161"/>
                  </a:lnTo>
                  <a:lnTo>
                    <a:pt x="170" y="152"/>
                  </a:lnTo>
                  <a:lnTo>
                    <a:pt x="234" y="291"/>
                  </a:lnTo>
                  <a:lnTo>
                    <a:pt x="300" y="152"/>
                  </a:lnTo>
                  <a:close/>
                  <a:moveTo>
                    <a:pt x="331" y="145"/>
                  </a:moveTo>
                  <a:lnTo>
                    <a:pt x="267" y="286"/>
                  </a:lnTo>
                  <a:lnTo>
                    <a:pt x="395" y="135"/>
                  </a:lnTo>
                  <a:lnTo>
                    <a:pt x="331" y="145"/>
                  </a:lnTo>
                  <a:close/>
                  <a:moveTo>
                    <a:pt x="203" y="286"/>
                  </a:moveTo>
                  <a:lnTo>
                    <a:pt x="137" y="145"/>
                  </a:lnTo>
                  <a:lnTo>
                    <a:pt x="73" y="135"/>
                  </a:lnTo>
                  <a:lnTo>
                    <a:pt x="203" y="286"/>
                  </a:lnTo>
                  <a:close/>
                  <a:moveTo>
                    <a:pt x="69" y="104"/>
                  </a:moveTo>
                  <a:lnTo>
                    <a:pt x="168" y="121"/>
                  </a:lnTo>
                  <a:lnTo>
                    <a:pt x="170" y="119"/>
                  </a:lnTo>
                  <a:lnTo>
                    <a:pt x="147" y="119"/>
                  </a:lnTo>
                  <a:lnTo>
                    <a:pt x="109" y="55"/>
                  </a:lnTo>
                  <a:lnTo>
                    <a:pt x="69" y="104"/>
                  </a:lnTo>
                  <a:close/>
                  <a:moveTo>
                    <a:pt x="132" y="45"/>
                  </a:moveTo>
                  <a:lnTo>
                    <a:pt x="173" y="114"/>
                  </a:lnTo>
                  <a:lnTo>
                    <a:pt x="220" y="45"/>
                  </a:lnTo>
                  <a:lnTo>
                    <a:pt x="132" y="45"/>
                  </a:lnTo>
                  <a:close/>
                  <a:moveTo>
                    <a:pt x="194" y="126"/>
                  </a:moveTo>
                  <a:lnTo>
                    <a:pt x="234" y="133"/>
                  </a:lnTo>
                  <a:lnTo>
                    <a:pt x="274" y="126"/>
                  </a:lnTo>
                  <a:lnTo>
                    <a:pt x="234" y="67"/>
                  </a:lnTo>
                  <a:lnTo>
                    <a:pt x="194" y="126"/>
                  </a:lnTo>
                  <a:close/>
                  <a:moveTo>
                    <a:pt x="248" y="45"/>
                  </a:moveTo>
                  <a:lnTo>
                    <a:pt x="295" y="114"/>
                  </a:lnTo>
                  <a:lnTo>
                    <a:pt x="338" y="45"/>
                  </a:lnTo>
                  <a:lnTo>
                    <a:pt x="248" y="45"/>
                  </a:lnTo>
                  <a:close/>
                  <a:moveTo>
                    <a:pt x="359" y="55"/>
                  </a:moveTo>
                  <a:lnTo>
                    <a:pt x="321" y="119"/>
                  </a:lnTo>
                  <a:lnTo>
                    <a:pt x="298" y="119"/>
                  </a:lnTo>
                  <a:lnTo>
                    <a:pt x="300" y="121"/>
                  </a:lnTo>
                  <a:lnTo>
                    <a:pt x="399" y="104"/>
                  </a:lnTo>
                  <a:lnTo>
                    <a:pt x="359" y="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1"/>
          <p:cNvGrpSpPr/>
          <p:nvPr/>
        </p:nvGrpSpPr>
        <p:grpSpPr>
          <a:xfrm>
            <a:off x="872490" y="3631565"/>
            <a:ext cx="2317750" cy="542290"/>
            <a:chOff x="1047326" y="3536163"/>
            <a:chExt cx="1652466" cy="308268"/>
          </a:xfrm>
        </p:grpSpPr>
        <p:sp>
          <p:nvSpPr>
            <p:cNvPr id="22" name="圆角矩形 21"/>
            <p:cNvSpPr/>
            <p:nvPr/>
          </p:nvSpPr>
          <p:spPr>
            <a:xfrm>
              <a:off x="1047326" y="3536163"/>
              <a:ext cx="1652466" cy="3082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提高流程效率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8"/>
            <p:cNvSpPr>
              <a:spLocks noEditPoints="1"/>
            </p:cNvSpPr>
            <p:nvPr/>
          </p:nvSpPr>
          <p:spPr bwMode="auto">
            <a:xfrm>
              <a:off x="1130198" y="3600747"/>
              <a:ext cx="215851" cy="212145"/>
            </a:xfrm>
            <a:custGeom>
              <a:avLst/>
              <a:gdLst>
                <a:gd name="T0" fmla="*/ 197 w 197"/>
                <a:gd name="T1" fmla="*/ 95 h 194"/>
                <a:gd name="T2" fmla="*/ 138 w 197"/>
                <a:gd name="T3" fmla="*/ 89 h 194"/>
                <a:gd name="T4" fmla="*/ 100 w 197"/>
                <a:gd name="T5" fmla="*/ 76 h 194"/>
                <a:gd name="T6" fmla="*/ 100 w 197"/>
                <a:gd name="T7" fmla="*/ 172 h 194"/>
                <a:gd name="T8" fmla="*/ 84 w 197"/>
                <a:gd name="T9" fmla="*/ 172 h 194"/>
                <a:gd name="T10" fmla="*/ 84 w 197"/>
                <a:gd name="T11" fmla="*/ 0 h 194"/>
                <a:gd name="T12" fmla="*/ 100 w 197"/>
                <a:gd name="T13" fmla="*/ 0 h 194"/>
                <a:gd name="T14" fmla="*/ 100 w 197"/>
                <a:gd name="T15" fmla="*/ 10 h 194"/>
                <a:gd name="T16" fmla="*/ 138 w 197"/>
                <a:gd name="T17" fmla="*/ 23 h 194"/>
                <a:gd name="T18" fmla="*/ 197 w 197"/>
                <a:gd name="T19" fmla="*/ 30 h 194"/>
                <a:gd name="T20" fmla="*/ 178 w 197"/>
                <a:gd name="T21" fmla="*/ 63 h 194"/>
                <a:gd name="T22" fmla="*/ 197 w 197"/>
                <a:gd name="T23" fmla="*/ 95 h 194"/>
                <a:gd name="T24" fmla="*/ 25 w 197"/>
                <a:gd name="T25" fmla="*/ 164 h 194"/>
                <a:gd name="T26" fmla="*/ 92 w 197"/>
                <a:gd name="T27" fmla="*/ 184 h 194"/>
                <a:gd name="T28" fmla="*/ 160 w 197"/>
                <a:gd name="T29" fmla="*/ 164 h 194"/>
                <a:gd name="T30" fmla="*/ 120 w 197"/>
                <a:gd name="T31" fmla="*/ 147 h 194"/>
                <a:gd name="T32" fmla="*/ 121 w 197"/>
                <a:gd name="T33" fmla="*/ 136 h 194"/>
                <a:gd name="T34" fmla="*/ 185 w 197"/>
                <a:gd name="T35" fmla="*/ 164 h 194"/>
                <a:gd name="T36" fmla="*/ 92 w 197"/>
                <a:gd name="T37" fmla="*/ 194 h 194"/>
                <a:gd name="T38" fmla="*/ 0 w 197"/>
                <a:gd name="T39" fmla="*/ 164 h 194"/>
                <a:gd name="T40" fmla="*/ 63 w 197"/>
                <a:gd name="T41" fmla="*/ 136 h 194"/>
                <a:gd name="T42" fmla="*/ 64 w 197"/>
                <a:gd name="T43" fmla="*/ 147 h 194"/>
                <a:gd name="T44" fmla="*/ 25 w 197"/>
                <a:gd name="T45" fmla="*/ 16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194">
                  <a:moveTo>
                    <a:pt x="197" y="95"/>
                  </a:moveTo>
                  <a:cubicBezTo>
                    <a:pt x="197" y="95"/>
                    <a:pt x="164" y="89"/>
                    <a:pt x="138" y="89"/>
                  </a:cubicBezTo>
                  <a:cubicBezTo>
                    <a:pt x="112" y="89"/>
                    <a:pt x="100" y="76"/>
                    <a:pt x="100" y="76"/>
                  </a:cubicBezTo>
                  <a:cubicBezTo>
                    <a:pt x="100" y="172"/>
                    <a:pt x="100" y="172"/>
                    <a:pt x="100" y="172"/>
                  </a:cubicBezTo>
                  <a:cubicBezTo>
                    <a:pt x="84" y="172"/>
                    <a:pt x="84" y="172"/>
                    <a:pt x="84" y="172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12" y="23"/>
                    <a:pt x="138" y="23"/>
                  </a:cubicBezTo>
                  <a:cubicBezTo>
                    <a:pt x="164" y="23"/>
                    <a:pt x="197" y="30"/>
                    <a:pt x="197" y="30"/>
                  </a:cubicBezTo>
                  <a:cubicBezTo>
                    <a:pt x="178" y="63"/>
                    <a:pt x="178" y="63"/>
                    <a:pt x="178" y="63"/>
                  </a:cubicBezTo>
                  <a:lnTo>
                    <a:pt x="197" y="95"/>
                  </a:lnTo>
                  <a:close/>
                  <a:moveTo>
                    <a:pt x="25" y="164"/>
                  </a:moveTo>
                  <a:cubicBezTo>
                    <a:pt x="25" y="175"/>
                    <a:pt x="59" y="184"/>
                    <a:pt x="92" y="184"/>
                  </a:cubicBezTo>
                  <a:cubicBezTo>
                    <a:pt x="126" y="184"/>
                    <a:pt x="160" y="175"/>
                    <a:pt x="160" y="164"/>
                  </a:cubicBezTo>
                  <a:cubicBezTo>
                    <a:pt x="160" y="157"/>
                    <a:pt x="142" y="150"/>
                    <a:pt x="120" y="147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58" y="140"/>
                    <a:pt x="185" y="151"/>
                    <a:pt x="185" y="164"/>
                  </a:cubicBezTo>
                  <a:cubicBezTo>
                    <a:pt x="185" y="181"/>
                    <a:pt x="144" y="194"/>
                    <a:pt x="92" y="194"/>
                  </a:cubicBezTo>
                  <a:cubicBezTo>
                    <a:pt x="41" y="194"/>
                    <a:pt x="0" y="181"/>
                    <a:pt x="0" y="164"/>
                  </a:cubicBezTo>
                  <a:cubicBezTo>
                    <a:pt x="0" y="151"/>
                    <a:pt x="26" y="140"/>
                    <a:pt x="63" y="13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42" y="150"/>
                    <a:pt x="25" y="157"/>
                    <a:pt x="25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649335" y="1946275"/>
            <a:ext cx="2317750" cy="542290"/>
            <a:chOff x="6591942" y="3559626"/>
            <a:chExt cx="1652466" cy="308268"/>
          </a:xfrm>
        </p:grpSpPr>
        <p:sp>
          <p:nvSpPr>
            <p:cNvPr id="25" name="圆角矩形 24"/>
            <p:cNvSpPr/>
            <p:nvPr/>
          </p:nvSpPr>
          <p:spPr>
            <a:xfrm>
              <a:off x="6591942" y="3559626"/>
              <a:ext cx="1652466" cy="308268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降低运营成本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3"/>
            <p:cNvSpPr>
              <a:spLocks noEditPoints="1"/>
            </p:cNvSpPr>
            <p:nvPr/>
          </p:nvSpPr>
          <p:spPr bwMode="auto">
            <a:xfrm>
              <a:off x="6694478" y="3616112"/>
              <a:ext cx="153946" cy="203968"/>
            </a:xfrm>
            <a:custGeom>
              <a:avLst/>
              <a:gdLst>
                <a:gd name="T0" fmla="*/ 9 w 151"/>
                <a:gd name="T1" fmla="*/ 0 h 200"/>
                <a:gd name="T2" fmla="*/ 0 w 151"/>
                <a:gd name="T3" fmla="*/ 191 h 200"/>
                <a:gd name="T4" fmla="*/ 142 w 151"/>
                <a:gd name="T5" fmla="*/ 200 h 200"/>
                <a:gd name="T6" fmla="*/ 151 w 151"/>
                <a:gd name="T7" fmla="*/ 10 h 200"/>
                <a:gd name="T8" fmla="*/ 50 w 151"/>
                <a:gd name="T9" fmla="*/ 161 h 200"/>
                <a:gd name="T10" fmla="*/ 29 w 151"/>
                <a:gd name="T11" fmla="*/ 165 h 200"/>
                <a:gd name="T12" fmla="*/ 24 w 151"/>
                <a:gd name="T13" fmla="*/ 152 h 200"/>
                <a:gd name="T14" fmla="*/ 46 w 151"/>
                <a:gd name="T15" fmla="*/ 148 h 200"/>
                <a:gd name="T16" fmla="*/ 50 w 151"/>
                <a:gd name="T17" fmla="*/ 161 h 200"/>
                <a:gd name="T18" fmla="*/ 46 w 151"/>
                <a:gd name="T19" fmla="*/ 137 h 200"/>
                <a:gd name="T20" fmla="*/ 24 w 151"/>
                <a:gd name="T21" fmla="*/ 133 h 200"/>
                <a:gd name="T22" fmla="*/ 29 w 151"/>
                <a:gd name="T23" fmla="*/ 120 h 200"/>
                <a:gd name="T24" fmla="*/ 50 w 151"/>
                <a:gd name="T25" fmla="*/ 124 h 200"/>
                <a:gd name="T26" fmla="*/ 50 w 151"/>
                <a:gd name="T27" fmla="*/ 105 h 200"/>
                <a:gd name="T28" fmla="*/ 29 w 151"/>
                <a:gd name="T29" fmla="*/ 109 h 200"/>
                <a:gd name="T30" fmla="*/ 24 w 151"/>
                <a:gd name="T31" fmla="*/ 96 h 200"/>
                <a:gd name="T32" fmla="*/ 46 w 151"/>
                <a:gd name="T33" fmla="*/ 92 h 200"/>
                <a:gd name="T34" fmla="*/ 50 w 151"/>
                <a:gd name="T35" fmla="*/ 105 h 200"/>
                <a:gd name="T36" fmla="*/ 83 w 151"/>
                <a:gd name="T37" fmla="*/ 165 h 200"/>
                <a:gd name="T38" fmla="*/ 63 w 151"/>
                <a:gd name="T39" fmla="*/ 161 h 200"/>
                <a:gd name="T40" fmla="*/ 67 w 151"/>
                <a:gd name="T41" fmla="*/ 148 h 200"/>
                <a:gd name="T42" fmla="*/ 88 w 151"/>
                <a:gd name="T43" fmla="*/ 152 h 200"/>
                <a:gd name="T44" fmla="*/ 88 w 151"/>
                <a:gd name="T45" fmla="*/ 133 h 200"/>
                <a:gd name="T46" fmla="*/ 67 w 151"/>
                <a:gd name="T47" fmla="*/ 137 h 200"/>
                <a:gd name="T48" fmla="*/ 63 w 151"/>
                <a:gd name="T49" fmla="*/ 124 h 200"/>
                <a:gd name="T50" fmla="*/ 83 w 151"/>
                <a:gd name="T51" fmla="*/ 120 h 200"/>
                <a:gd name="T52" fmla="*/ 88 w 151"/>
                <a:gd name="T53" fmla="*/ 133 h 200"/>
                <a:gd name="T54" fmla="*/ 83 w 151"/>
                <a:gd name="T55" fmla="*/ 109 h 200"/>
                <a:gd name="T56" fmla="*/ 63 w 151"/>
                <a:gd name="T57" fmla="*/ 105 h 200"/>
                <a:gd name="T58" fmla="*/ 67 w 151"/>
                <a:gd name="T59" fmla="*/ 92 h 200"/>
                <a:gd name="T60" fmla="*/ 88 w 151"/>
                <a:gd name="T61" fmla="*/ 96 h 200"/>
                <a:gd name="T62" fmla="*/ 128 w 151"/>
                <a:gd name="T63" fmla="*/ 161 h 200"/>
                <a:gd name="T64" fmla="*/ 104 w 151"/>
                <a:gd name="T65" fmla="*/ 164 h 200"/>
                <a:gd name="T66" fmla="*/ 99 w 151"/>
                <a:gd name="T67" fmla="*/ 152 h 200"/>
                <a:gd name="T68" fmla="*/ 123 w 151"/>
                <a:gd name="T69" fmla="*/ 148 h 200"/>
                <a:gd name="T70" fmla="*/ 128 w 151"/>
                <a:gd name="T71" fmla="*/ 161 h 200"/>
                <a:gd name="T72" fmla="*/ 123 w 151"/>
                <a:gd name="T73" fmla="*/ 136 h 200"/>
                <a:gd name="T74" fmla="*/ 99 w 151"/>
                <a:gd name="T75" fmla="*/ 133 h 200"/>
                <a:gd name="T76" fmla="*/ 104 w 151"/>
                <a:gd name="T77" fmla="*/ 120 h 200"/>
                <a:gd name="T78" fmla="*/ 128 w 151"/>
                <a:gd name="T79" fmla="*/ 124 h 200"/>
                <a:gd name="T80" fmla="*/ 128 w 151"/>
                <a:gd name="T81" fmla="*/ 105 h 200"/>
                <a:gd name="T82" fmla="*/ 104 w 151"/>
                <a:gd name="T83" fmla="*/ 108 h 200"/>
                <a:gd name="T84" fmla="*/ 99 w 151"/>
                <a:gd name="T85" fmla="*/ 96 h 200"/>
                <a:gd name="T86" fmla="*/ 123 w 151"/>
                <a:gd name="T87" fmla="*/ 92 h 200"/>
                <a:gd name="T88" fmla="*/ 128 w 151"/>
                <a:gd name="T89" fmla="*/ 105 h 200"/>
                <a:gd name="T90" fmla="*/ 103 w 151"/>
                <a:gd name="T91" fmla="*/ 72 h 200"/>
                <a:gd name="T92" fmla="*/ 103 w 151"/>
                <a:gd name="T93" fmla="*/ 56 h 200"/>
                <a:gd name="T94" fmla="*/ 130 w 151"/>
                <a:gd name="T95" fmla="*/ 63 h 200"/>
                <a:gd name="T96" fmla="*/ 136 w 151"/>
                <a:gd name="T97" fmla="*/ 42 h 200"/>
                <a:gd name="T98" fmla="*/ 22 w 151"/>
                <a:gd name="T99" fmla="*/ 48 h 200"/>
                <a:gd name="T100" fmla="*/ 16 w 151"/>
                <a:gd name="T101" fmla="*/ 23 h 200"/>
                <a:gd name="T102" fmla="*/ 129 w 151"/>
                <a:gd name="T103" fmla="*/ 16 h 200"/>
                <a:gd name="T104" fmla="*/ 136 w 151"/>
                <a:gd name="T105" fmla="*/ 42 h 200"/>
                <a:gd name="T106" fmla="*/ 120 w 151"/>
                <a:gd name="T107" fmla="*/ 23 h 200"/>
                <a:gd name="T108" fmla="*/ 124 w 151"/>
                <a:gd name="T109" fmla="*/ 45 h 200"/>
                <a:gd name="T110" fmla="*/ 127 w 151"/>
                <a:gd name="T111" fmla="*/ 2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1" h="200">
                  <a:moveTo>
                    <a:pt x="14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6"/>
                    <a:pt x="4" y="200"/>
                    <a:pt x="9" y="200"/>
                  </a:cubicBezTo>
                  <a:cubicBezTo>
                    <a:pt x="142" y="200"/>
                    <a:pt x="142" y="200"/>
                    <a:pt x="142" y="200"/>
                  </a:cubicBezTo>
                  <a:cubicBezTo>
                    <a:pt x="147" y="200"/>
                    <a:pt x="151" y="196"/>
                    <a:pt x="151" y="191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1" y="4"/>
                    <a:pt x="147" y="0"/>
                    <a:pt x="142" y="0"/>
                  </a:cubicBezTo>
                  <a:close/>
                  <a:moveTo>
                    <a:pt x="50" y="161"/>
                  </a:moveTo>
                  <a:cubicBezTo>
                    <a:pt x="50" y="163"/>
                    <a:pt x="48" y="165"/>
                    <a:pt x="46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6" y="165"/>
                    <a:pt x="24" y="163"/>
                    <a:pt x="24" y="161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4" y="150"/>
                    <a:pt x="26" y="148"/>
                    <a:pt x="29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8" y="148"/>
                    <a:pt x="50" y="150"/>
                    <a:pt x="50" y="152"/>
                  </a:cubicBezTo>
                  <a:lnTo>
                    <a:pt x="50" y="161"/>
                  </a:lnTo>
                  <a:close/>
                  <a:moveTo>
                    <a:pt x="50" y="133"/>
                  </a:moveTo>
                  <a:cubicBezTo>
                    <a:pt x="50" y="135"/>
                    <a:pt x="48" y="137"/>
                    <a:pt x="46" y="137"/>
                  </a:cubicBezTo>
                  <a:cubicBezTo>
                    <a:pt x="29" y="137"/>
                    <a:pt x="29" y="137"/>
                    <a:pt x="29" y="137"/>
                  </a:cubicBezTo>
                  <a:cubicBezTo>
                    <a:pt x="26" y="137"/>
                    <a:pt x="24" y="135"/>
                    <a:pt x="24" y="133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2"/>
                    <a:pt x="26" y="120"/>
                    <a:pt x="29" y="12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48" y="120"/>
                    <a:pt x="50" y="122"/>
                    <a:pt x="50" y="124"/>
                  </a:cubicBezTo>
                  <a:lnTo>
                    <a:pt x="50" y="133"/>
                  </a:lnTo>
                  <a:close/>
                  <a:moveTo>
                    <a:pt x="50" y="105"/>
                  </a:moveTo>
                  <a:cubicBezTo>
                    <a:pt x="50" y="107"/>
                    <a:pt x="48" y="109"/>
                    <a:pt x="4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6" y="109"/>
                    <a:pt x="24" y="107"/>
                    <a:pt x="24" y="105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4" y="94"/>
                    <a:pt x="26" y="92"/>
                    <a:pt x="29" y="92"/>
                  </a:cubicBezTo>
                  <a:cubicBezTo>
                    <a:pt x="46" y="92"/>
                    <a:pt x="46" y="92"/>
                    <a:pt x="46" y="92"/>
                  </a:cubicBezTo>
                  <a:cubicBezTo>
                    <a:pt x="48" y="92"/>
                    <a:pt x="50" y="94"/>
                    <a:pt x="50" y="96"/>
                  </a:cubicBezTo>
                  <a:lnTo>
                    <a:pt x="50" y="105"/>
                  </a:lnTo>
                  <a:close/>
                  <a:moveTo>
                    <a:pt x="88" y="161"/>
                  </a:moveTo>
                  <a:cubicBezTo>
                    <a:pt x="88" y="163"/>
                    <a:pt x="86" y="165"/>
                    <a:pt x="83" y="165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65" y="165"/>
                    <a:pt x="63" y="163"/>
                    <a:pt x="63" y="161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63" y="150"/>
                    <a:pt x="65" y="148"/>
                    <a:pt x="67" y="148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86" y="148"/>
                    <a:pt x="88" y="150"/>
                    <a:pt x="88" y="152"/>
                  </a:cubicBezTo>
                  <a:lnTo>
                    <a:pt x="88" y="161"/>
                  </a:lnTo>
                  <a:close/>
                  <a:moveTo>
                    <a:pt x="88" y="133"/>
                  </a:moveTo>
                  <a:cubicBezTo>
                    <a:pt x="88" y="135"/>
                    <a:pt x="86" y="137"/>
                    <a:pt x="83" y="137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65" y="137"/>
                    <a:pt x="63" y="135"/>
                    <a:pt x="63" y="133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22"/>
                    <a:pt x="65" y="120"/>
                    <a:pt x="67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6" y="120"/>
                    <a:pt x="88" y="122"/>
                    <a:pt x="88" y="124"/>
                  </a:cubicBezTo>
                  <a:lnTo>
                    <a:pt x="88" y="133"/>
                  </a:lnTo>
                  <a:close/>
                  <a:moveTo>
                    <a:pt x="88" y="105"/>
                  </a:moveTo>
                  <a:cubicBezTo>
                    <a:pt x="88" y="107"/>
                    <a:pt x="86" y="109"/>
                    <a:pt x="83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5" y="109"/>
                    <a:pt x="63" y="107"/>
                    <a:pt x="63" y="105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4"/>
                    <a:pt x="65" y="92"/>
                    <a:pt x="67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6" y="92"/>
                    <a:pt x="88" y="94"/>
                    <a:pt x="88" y="96"/>
                  </a:cubicBezTo>
                  <a:lnTo>
                    <a:pt x="88" y="105"/>
                  </a:lnTo>
                  <a:close/>
                  <a:moveTo>
                    <a:pt x="128" y="161"/>
                  </a:moveTo>
                  <a:cubicBezTo>
                    <a:pt x="128" y="163"/>
                    <a:pt x="125" y="164"/>
                    <a:pt x="123" y="164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2" y="164"/>
                    <a:pt x="99" y="163"/>
                    <a:pt x="99" y="161"/>
                  </a:cubicBezTo>
                  <a:cubicBezTo>
                    <a:pt x="99" y="152"/>
                    <a:pt x="99" y="152"/>
                    <a:pt x="99" y="152"/>
                  </a:cubicBezTo>
                  <a:cubicBezTo>
                    <a:pt x="99" y="150"/>
                    <a:pt x="102" y="148"/>
                    <a:pt x="10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5" y="148"/>
                    <a:pt x="128" y="150"/>
                    <a:pt x="128" y="152"/>
                  </a:cubicBezTo>
                  <a:lnTo>
                    <a:pt x="128" y="161"/>
                  </a:lnTo>
                  <a:close/>
                  <a:moveTo>
                    <a:pt x="128" y="133"/>
                  </a:moveTo>
                  <a:cubicBezTo>
                    <a:pt x="128" y="135"/>
                    <a:pt x="125" y="136"/>
                    <a:pt x="123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2" y="136"/>
                    <a:pt x="99" y="135"/>
                    <a:pt x="99" y="13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2"/>
                    <a:pt x="102" y="120"/>
                    <a:pt x="104" y="120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5" y="120"/>
                    <a:pt x="128" y="122"/>
                    <a:pt x="128" y="124"/>
                  </a:cubicBezTo>
                  <a:lnTo>
                    <a:pt x="128" y="133"/>
                  </a:lnTo>
                  <a:close/>
                  <a:moveTo>
                    <a:pt x="128" y="105"/>
                  </a:moveTo>
                  <a:cubicBezTo>
                    <a:pt x="128" y="107"/>
                    <a:pt x="125" y="108"/>
                    <a:pt x="12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2" y="108"/>
                    <a:pt x="99" y="107"/>
                    <a:pt x="99" y="105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4"/>
                    <a:pt x="102" y="92"/>
                    <a:pt x="104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5" y="92"/>
                    <a:pt x="128" y="94"/>
                    <a:pt x="128" y="96"/>
                  </a:cubicBezTo>
                  <a:lnTo>
                    <a:pt x="128" y="105"/>
                  </a:lnTo>
                  <a:close/>
                  <a:moveTo>
                    <a:pt x="126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0" y="72"/>
                    <a:pt x="99" y="67"/>
                    <a:pt x="99" y="63"/>
                  </a:cubicBezTo>
                  <a:cubicBezTo>
                    <a:pt x="99" y="60"/>
                    <a:pt x="100" y="56"/>
                    <a:pt x="103" y="56"/>
                  </a:cubicBezTo>
                  <a:cubicBezTo>
                    <a:pt x="126" y="56"/>
                    <a:pt x="126" y="56"/>
                    <a:pt x="126" y="56"/>
                  </a:cubicBezTo>
                  <a:cubicBezTo>
                    <a:pt x="128" y="56"/>
                    <a:pt x="130" y="60"/>
                    <a:pt x="130" y="63"/>
                  </a:cubicBezTo>
                  <a:cubicBezTo>
                    <a:pt x="130" y="67"/>
                    <a:pt x="128" y="72"/>
                    <a:pt x="126" y="72"/>
                  </a:cubicBezTo>
                  <a:close/>
                  <a:moveTo>
                    <a:pt x="136" y="42"/>
                  </a:moveTo>
                  <a:cubicBezTo>
                    <a:pt x="136" y="45"/>
                    <a:pt x="133" y="48"/>
                    <a:pt x="129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19" y="48"/>
                    <a:pt x="16" y="45"/>
                    <a:pt x="16" y="4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19"/>
                    <a:pt x="19" y="16"/>
                    <a:pt x="22" y="16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33" y="16"/>
                    <a:pt x="136" y="19"/>
                    <a:pt x="136" y="23"/>
                  </a:cubicBezTo>
                  <a:lnTo>
                    <a:pt x="136" y="42"/>
                  </a:lnTo>
                  <a:close/>
                  <a:moveTo>
                    <a:pt x="124" y="20"/>
                  </a:moveTo>
                  <a:cubicBezTo>
                    <a:pt x="122" y="20"/>
                    <a:pt x="120" y="21"/>
                    <a:pt x="120" y="2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4"/>
                    <a:pt x="122" y="45"/>
                    <a:pt x="124" y="45"/>
                  </a:cubicBezTo>
                  <a:cubicBezTo>
                    <a:pt x="126" y="45"/>
                    <a:pt x="127" y="44"/>
                    <a:pt x="127" y="4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1"/>
                    <a:pt x="126" y="20"/>
                    <a:pt x="124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7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292499" y="285760"/>
            <a:ext cx="49349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圆角矩形 79"/>
          <p:cNvSpPr/>
          <p:nvPr/>
        </p:nvSpPr>
        <p:spPr>
          <a:xfrm>
            <a:off x="132715" y="1435735"/>
            <a:ext cx="11927205" cy="4993005"/>
          </a:xfrm>
          <a:prstGeom prst="roundRect">
            <a:avLst>
              <a:gd name="adj" fmla="val 5079"/>
            </a:avLst>
          </a:prstGeom>
          <a:solidFill>
            <a:srgbClr val="F1F6FF">
              <a:alpha val="65098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3330172" y="437282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自动化流程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77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/>
          <p:cNvSpPr txBox="1"/>
          <p:nvPr/>
        </p:nvSpPr>
        <p:spPr>
          <a:xfrm>
            <a:off x="292499" y="285760"/>
            <a:ext cx="357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二、流程建设方案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" name="图片 80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3731917" y="1723564"/>
            <a:ext cx="607596" cy="607596"/>
          </a:xfrm>
          <a:prstGeom prst="rect">
            <a:avLst/>
          </a:prstGeom>
        </p:spPr>
      </p:pic>
      <p:pic>
        <p:nvPicPr>
          <p:cNvPr id="82" name="图片 81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5486595" y="1737625"/>
            <a:ext cx="607596" cy="607596"/>
          </a:xfrm>
          <a:prstGeom prst="rect">
            <a:avLst/>
          </a:prstGeom>
        </p:spPr>
      </p:pic>
      <p:pic>
        <p:nvPicPr>
          <p:cNvPr id="83" name="图形 16" descr="Interne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933" y="1837684"/>
            <a:ext cx="403296" cy="403296"/>
          </a:xfrm>
          <a:prstGeom prst="rect">
            <a:avLst/>
          </a:prstGeom>
        </p:spPr>
      </p:pic>
      <p:pic>
        <p:nvPicPr>
          <p:cNvPr id="84" name="图形 17" descr="月历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14362" y="1838725"/>
            <a:ext cx="405396" cy="405396"/>
          </a:xfrm>
          <a:prstGeom prst="rect">
            <a:avLst/>
          </a:prstGeom>
        </p:spPr>
      </p:pic>
      <p:pic>
        <p:nvPicPr>
          <p:cNvPr id="85" name="图片 84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6997789" y="1711069"/>
            <a:ext cx="607596" cy="607596"/>
          </a:xfrm>
          <a:prstGeom prst="rect">
            <a:avLst/>
          </a:prstGeom>
        </p:spPr>
      </p:pic>
      <p:pic>
        <p:nvPicPr>
          <p:cNvPr id="86" name="图形 19" descr="统计信息 RTL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13202" y="1864766"/>
            <a:ext cx="307778" cy="307777"/>
          </a:xfrm>
          <a:prstGeom prst="rect">
            <a:avLst/>
          </a:prstGeom>
        </p:spPr>
      </p:pic>
      <p:pic>
        <p:nvPicPr>
          <p:cNvPr id="87" name="图片 86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8351897" y="1722455"/>
            <a:ext cx="607596" cy="607596"/>
          </a:xfrm>
          <a:prstGeom prst="rect">
            <a:avLst/>
          </a:prstGeom>
        </p:spPr>
      </p:pic>
      <p:pic>
        <p:nvPicPr>
          <p:cNvPr id="88" name="图形 21" descr="列表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53171" y="1817047"/>
            <a:ext cx="335200" cy="335200"/>
          </a:xfrm>
          <a:prstGeom prst="rect">
            <a:avLst/>
          </a:prstGeom>
        </p:spPr>
      </p:pic>
      <p:pic>
        <p:nvPicPr>
          <p:cNvPr id="89" name="图片 88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8336297" y="3264140"/>
            <a:ext cx="607596" cy="607596"/>
          </a:xfrm>
          <a:prstGeom prst="rect">
            <a:avLst/>
          </a:prstGeom>
        </p:spPr>
      </p:pic>
      <p:pic>
        <p:nvPicPr>
          <p:cNvPr id="90" name="图片 89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7057700" y="3208359"/>
            <a:ext cx="607596" cy="607596"/>
          </a:xfrm>
          <a:prstGeom prst="rect">
            <a:avLst/>
          </a:prstGeom>
        </p:spPr>
      </p:pic>
      <p:sp>
        <p:nvSpPr>
          <p:cNvPr id="91" name="文本框 90"/>
          <p:cNvSpPr txBox="1"/>
          <p:nvPr/>
        </p:nvSpPr>
        <p:spPr>
          <a:xfrm>
            <a:off x="3293118" y="2418649"/>
            <a:ext cx="138447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登录验真</a:t>
            </a:r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</a:t>
            </a:r>
            <a:endParaRPr kumimoji="1"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688702" y="3890908"/>
            <a:ext cx="127121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分析报销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7972703" y="3736539"/>
            <a:ext cx="127090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对照查验单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8090747" y="2354837"/>
            <a:ext cx="11138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整理表格和</a:t>
            </a:r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查验单</a:t>
            </a:r>
            <a:endParaRPr kumimoji="1"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6726705" y="2361797"/>
            <a:ext cx="111389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填写到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表格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5250293" y="2381084"/>
            <a:ext cx="111389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对照发票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7" name="图形 33" descr="目标受众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38639" y="3150819"/>
            <a:ext cx="349732" cy="349732"/>
          </a:xfrm>
          <a:prstGeom prst="rect">
            <a:avLst/>
          </a:prstGeom>
        </p:spPr>
      </p:pic>
      <p:sp>
        <p:nvSpPr>
          <p:cNvPr id="98" name="箭头: 右 90"/>
          <p:cNvSpPr/>
          <p:nvPr/>
        </p:nvSpPr>
        <p:spPr>
          <a:xfrm>
            <a:off x="7690188" y="2107873"/>
            <a:ext cx="490433" cy="152772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9" name="箭头: 右 91"/>
          <p:cNvSpPr/>
          <p:nvPr/>
        </p:nvSpPr>
        <p:spPr>
          <a:xfrm>
            <a:off x="6231838" y="2120988"/>
            <a:ext cx="490433" cy="171976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0" name="箭头: 右 92"/>
          <p:cNvSpPr/>
          <p:nvPr/>
        </p:nvSpPr>
        <p:spPr>
          <a:xfrm>
            <a:off x="4460327" y="2129754"/>
            <a:ext cx="490433" cy="171976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1" name="箭头: 下 93"/>
          <p:cNvSpPr/>
          <p:nvPr/>
        </p:nvSpPr>
        <p:spPr>
          <a:xfrm>
            <a:off x="8572279" y="2802279"/>
            <a:ext cx="150829" cy="309801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2" name="箭头: 左 94"/>
          <p:cNvSpPr/>
          <p:nvPr/>
        </p:nvSpPr>
        <p:spPr>
          <a:xfrm>
            <a:off x="7786190" y="3555517"/>
            <a:ext cx="428625" cy="175619"/>
          </a:xfrm>
          <a:prstGeom prst="lef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3" name="箭头: 左 94"/>
          <p:cNvSpPr/>
          <p:nvPr/>
        </p:nvSpPr>
        <p:spPr>
          <a:xfrm>
            <a:off x="6298080" y="3584883"/>
            <a:ext cx="428625" cy="175619"/>
          </a:xfrm>
          <a:prstGeom prst="lef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04" name="图片 103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5432680" y="3167385"/>
            <a:ext cx="607596" cy="607596"/>
          </a:xfrm>
          <a:prstGeom prst="rect">
            <a:avLst/>
          </a:prstGeom>
        </p:spPr>
      </p:pic>
      <p:pic>
        <p:nvPicPr>
          <p:cNvPr id="105" name="图形 65" descr="研究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12692" y="3173748"/>
            <a:ext cx="365809" cy="365809"/>
          </a:xfrm>
          <a:prstGeom prst="rect">
            <a:avLst/>
          </a:prstGeom>
        </p:spPr>
      </p:pic>
      <p:sp>
        <p:nvSpPr>
          <p:cNvPr id="106" name="文本框 105"/>
          <p:cNvSpPr txBox="1"/>
          <p:nvPr/>
        </p:nvSpPr>
        <p:spPr>
          <a:xfrm>
            <a:off x="5214362" y="3889150"/>
            <a:ext cx="111389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报销单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整理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圆角矩形 79"/>
          <p:cNvSpPr/>
          <p:nvPr/>
        </p:nvSpPr>
        <p:spPr>
          <a:xfrm>
            <a:off x="132715" y="1435735"/>
            <a:ext cx="11927205" cy="4993005"/>
          </a:xfrm>
          <a:prstGeom prst="roundRect">
            <a:avLst>
              <a:gd name="adj" fmla="val 5079"/>
            </a:avLst>
          </a:prstGeom>
          <a:solidFill>
            <a:srgbClr val="F1F6FF">
              <a:alpha val="65098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/>
          <p:cNvSpPr txBox="1"/>
          <p:nvPr/>
        </p:nvSpPr>
        <p:spPr>
          <a:xfrm>
            <a:off x="3330172" y="437282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自动化流程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77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/>
          <p:cNvSpPr txBox="1"/>
          <p:nvPr/>
        </p:nvSpPr>
        <p:spPr>
          <a:xfrm>
            <a:off x="292499" y="285760"/>
            <a:ext cx="357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二、流程建设方案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1" name="图片 80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3731917" y="1723564"/>
            <a:ext cx="607596" cy="607596"/>
          </a:xfrm>
          <a:prstGeom prst="rect">
            <a:avLst/>
          </a:prstGeom>
        </p:spPr>
      </p:pic>
      <p:pic>
        <p:nvPicPr>
          <p:cNvPr id="82" name="图片 81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5486595" y="1737625"/>
            <a:ext cx="607596" cy="607596"/>
          </a:xfrm>
          <a:prstGeom prst="rect">
            <a:avLst/>
          </a:prstGeom>
        </p:spPr>
      </p:pic>
      <p:pic>
        <p:nvPicPr>
          <p:cNvPr id="83" name="图形 16" descr="Interne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933" y="1837684"/>
            <a:ext cx="403296" cy="403296"/>
          </a:xfrm>
          <a:prstGeom prst="rect">
            <a:avLst/>
          </a:prstGeom>
        </p:spPr>
      </p:pic>
      <p:pic>
        <p:nvPicPr>
          <p:cNvPr id="84" name="图形 17" descr="月历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14362" y="1838725"/>
            <a:ext cx="405396" cy="405396"/>
          </a:xfrm>
          <a:prstGeom prst="rect">
            <a:avLst/>
          </a:prstGeom>
        </p:spPr>
      </p:pic>
      <p:pic>
        <p:nvPicPr>
          <p:cNvPr id="85" name="图片 84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6997789" y="1711069"/>
            <a:ext cx="607596" cy="607596"/>
          </a:xfrm>
          <a:prstGeom prst="rect">
            <a:avLst/>
          </a:prstGeom>
        </p:spPr>
      </p:pic>
      <p:pic>
        <p:nvPicPr>
          <p:cNvPr id="86" name="图形 19" descr="统计信息 RTL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13202" y="1864766"/>
            <a:ext cx="307778" cy="307777"/>
          </a:xfrm>
          <a:prstGeom prst="rect">
            <a:avLst/>
          </a:prstGeom>
        </p:spPr>
      </p:pic>
      <p:pic>
        <p:nvPicPr>
          <p:cNvPr id="87" name="图片 86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8351897" y="1722455"/>
            <a:ext cx="607596" cy="607596"/>
          </a:xfrm>
          <a:prstGeom prst="rect">
            <a:avLst/>
          </a:prstGeom>
        </p:spPr>
      </p:pic>
      <p:pic>
        <p:nvPicPr>
          <p:cNvPr id="88" name="图形 21" descr="列表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53171" y="1817047"/>
            <a:ext cx="335200" cy="335200"/>
          </a:xfrm>
          <a:prstGeom prst="rect">
            <a:avLst/>
          </a:prstGeom>
        </p:spPr>
      </p:pic>
      <p:pic>
        <p:nvPicPr>
          <p:cNvPr id="89" name="图片 88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8336297" y="3264140"/>
            <a:ext cx="607596" cy="607596"/>
          </a:xfrm>
          <a:prstGeom prst="rect">
            <a:avLst/>
          </a:prstGeom>
        </p:spPr>
      </p:pic>
      <p:pic>
        <p:nvPicPr>
          <p:cNvPr id="90" name="图片 89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7057700" y="3208359"/>
            <a:ext cx="607596" cy="607596"/>
          </a:xfrm>
          <a:prstGeom prst="rect">
            <a:avLst/>
          </a:prstGeom>
        </p:spPr>
      </p:pic>
      <p:sp>
        <p:nvSpPr>
          <p:cNvPr id="91" name="文本框 90"/>
          <p:cNvSpPr txBox="1"/>
          <p:nvPr/>
        </p:nvSpPr>
        <p:spPr>
          <a:xfrm>
            <a:off x="3293118" y="2418649"/>
            <a:ext cx="138447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登录验真</a:t>
            </a:r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</a:t>
            </a:r>
            <a:endParaRPr kumimoji="1"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688702" y="3890908"/>
            <a:ext cx="127121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分析报销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8090813" y="3990539"/>
            <a:ext cx="127090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对照查验单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8090747" y="2354837"/>
            <a:ext cx="11138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整理表格和</a:t>
            </a:r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查验单</a:t>
            </a:r>
            <a:endParaRPr kumimoji="1"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6726705" y="2361797"/>
            <a:ext cx="111389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填写到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表格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5250293" y="2381084"/>
            <a:ext cx="111389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对照发票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7" name="图形 33" descr="目标受众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38639" y="3150819"/>
            <a:ext cx="349732" cy="349732"/>
          </a:xfrm>
          <a:prstGeom prst="rect">
            <a:avLst/>
          </a:prstGeom>
        </p:spPr>
      </p:pic>
      <p:sp>
        <p:nvSpPr>
          <p:cNvPr id="98" name="箭头: 右 90"/>
          <p:cNvSpPr/>
          <p:nvPr/>
        </p:nvSpPr>
        <p:spPr>
          <a:xfrm>
            <a:off x="7690188" y="2107873"/>
            <a:ext cx="490433" cy="152772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9" name="箭头: 右 91"/>
          <p:cNvSpPr/>
          <p:nvPr/>
        </p:nvSpPr>
        <p:spPr>
          <a:xfrm>
            <a:off x="6231838" y="2120988"/>
            <a:ext cx="490433" cy="171976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0" name="箭头: 右 92"/>
          <p:cNvSpPr/>
          <p:nvPr/>
        </p:nvSpPr>
        <p:spPr>
          <a:xfrm>
            <a:off x="4460327" y="2129754"/>
            <a:ext cx="490433" cy="171976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1" name="箭头: 下 93"/>
          <p:cNvSpPr/>
          <p:nvPr/>
        </p:nvSpPr>
        <p:spPr>
          <a:xfrm>
            <a:off x="8572279" y="2802279"/>
            <a:ext cx="150829" cy="309801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2" name="箭头: 左 94"/>
          <p:cNvSpPr/>
          <p:nvPr/>
        </p:nvSpPr>
        <p:spPr>
          <a:xfrm>
            <a:off x="7786190" y="3555517"/>
            <a:ext cx="428625" cy="175619"/>
          </a:xfrm>
          <a:prstGeom prst="lef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3" name="箭头: 左 94"/>
          <p:cNvSpPr/>
          <p:nvPr/>
        </p:nvSpPr>
        <p:spPr>
          <a:xfrm>
            <a:off x="6298080" y="3584883"/>
            <a:ext cx="428625" cy="175619"/>
          </a:xfrm>
          <a:prstGeom prst="lef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04" name="图片 103" descr="人 (2)"/>
          <p:cNvPicPr>
            <a:picLocks noChangeAspect="1"/>
          </p:cNvPicPr>
          <p:nvPr/>
        </p:nvPicPr>
        <p:blipFill>
          <a:blip r:embed="rId1" cstate="print">
            <a:biLevel thresh="25000"/>
          </a:blip>
          <a:stretch>
            <a:fillRect/>
          </a:stretch>
        </p:blipFill>
        <p:spPr>
          <a:xfrm>
            <a:off x="5432680" y="3167385"/>
            <a:ext cx="607596" cy="607596"/>
          </a:xfrm>
          <a:prstGeom prst="rect">
            <a:avLst/>
          </a:prstGeom>
        </p:spPr>
      </p:pic>
      <p:pic>
        <p:nvPicPr>
          <p:cNvPr id="105" name="图形 65" descr="研究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12692" y="3173748"/>
            <a:ext cx="365809" cy="365809"/>
          </a:xfrm>
          <a:prstGeom prst="rect">
            <a:avLst/>
          </a:prstGeom>
        </p:spPr>
      </p:pic>
      <p:sp>
        <p:nvSpPr>
          <p:cNvPr id="106" name="文本框 105"/>
          <p:cNvSpPr txBox="1"/>
          <p:nvPr/>
        </p:nvSpPr>
        <p:spPr>
          <a:xfrm>
            <a:off x="5214362" y="3889150"/>
            <a:ext cx="111389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报销单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整理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93110" y="27158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RPA</a:t>
            </a:r>
            <a:r>
              <a:rPr lang="zh-CN" altLang="en-US"/>
              <a:t>自动</a:t>
            </a:r>
            <a:r>
              <a:rPr lang="zh-CN" altLang="en-US"/>
              <a:t>打开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00345" y="2692400"/>
            <a:ext cx="10972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OCR</a:t>
            </a:r>
            <a:r>
              <a:rPr lang="zh-CN" altLang="en-US"/>
              <a:t>识别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41770" y="2705735"/>
            <a:ext cx="15487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RPA </a:t>
            </a:r>
            <a:r>
              <a:rPr lang="zh-CN" altLang="en-US"/>
              <a:t>表格</a:t>
            </a:r>
            <a:r>
              <a:rPr lang="zh-CN" altLang="en-US"/>
              <a:t>模块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100185" y="1818640"/>
            <a:ext cx="12192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RPA</a:t>
            </a:r>
            <a:r>
              <a:rPr lang="zh-CN" altLang="en-US"/>
              <a:t>系统操作</a:t>
            </a:r>
            <a:r>
              <a:rPr lang="zh-CN" altLang="en-US"/>
              <a:t>模块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840345" y="4295140"/>
            <a:ext cx="2072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百度</a:t>
            </a:r>
            <a:r>
              <a:rPr lang="en-US" altLang="zh-CN"/>
              <a:t>OCR</a:t>
            </a:r>
            <a:r>
              <a:rPr lang="zh-CN" altLang="en-US"/>
              <a:t>识别</a:t>
            </a:r>
            <a:r>
              <a:rPr lang="zh-CN" altLang="en-US"/>
              <a:t>对照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970395" y="4212590"/>
            <a:ext cx="11684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GPT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5214620" y="4091940"/>
            <a:ext cx="12192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RPA</a:t>
            </a:r>
            <a:r>
              <a:rPr lang="zh-CN" altLang="en-US"/>
              <a:t>系统操作</a:t>
            </a:r>
            <a:r>
              <a:rPr lang="zh-CN" altLang="en-US"/>
              <a:t>模块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三、执行流程图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6441" y="1750545"/>
            <a:ext cx="428625" cy="202755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数字化生产力部署前</a:t>
            </a:r>
            <a:endParaRPr kumimoji="1" lang="zh-CN" altLang="en-US" sz="12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6441" y="4327375"/>
            <a:ext cx="428625" cy="2027555"/>
          </a:xfrm>
          <a:prstGeom prst="rect">
            <a:avLst/>
          </a:prstGeom>
          <a:solidFill>
            <a:srgbClr val="00A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数字化生产力部署后</a:t>
            </a:r>
            <a:endParaRPr kumimoji="1" lang="zh-CN" altLang="en-US" sz="12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83679" y="1106756"/>
            <a:ext cx="1879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全流程手工执行</a:t>
            </a:r>
            <a:endParaRPr kumimoji="1"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50419" y="4165460"/>
            <a:ext cx="526438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>
                <a:solidFill>
                  <a:srgbClr val="04AF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机器人自动完成业务</a:t>
            </a:r>
            <a:endParaRPr kumimoji="1" lang="zh-CN" altLang="en-US" sz="1400" b="1" dirty="0">
              <a:solidFill>
                <a:srgbClr val="04AF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588649" y="4771515"/>
            <a:ext cx="565150" cy="565150"/>
          </a:xfrm>
          <a:prstGeom prst="rect">
            <a:avLst/>
          </a:prstGeom>
        </p:spPr>
      </p:pic>
      <p:pic>
        <p:nvPicPr>
          <p:cNvPr id="14" name="图片 13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3731917" y="1723564"/>
            <a:ext cx="607596" cy="607596"/>
          </a:xfrm>
          <a:prstGeom prst="rect">
            <a:avLst/>
          </a:prstGeom>
        </p:spPr>
      </p:pic>
      <p:pic>
        <p:nvPicPr>
          <p:cNvPr id="15" name="图片 14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5486595" y="1737625"/>
            <a:ext cx="607596" cy="607596"/>
          </a:xfrm>
          <a:prstGeom prst="rect">
            <a:avLst/>
          </a:prstGeom>
        </p:spPr>
      </p:pic>
      <p:pic>
        <p:nvPicPr>
          <p:cNvPr id="17" name="图形 16" descr="Interne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89933" y="1837684"/>
            <a:ext cx="403296" cy="403296"/>
          </a:xfrm>
          <a:prstGeom prst="rect">
            <a:avLst/>
          </a:prstGeom>
        </p:spPr>
      </p:pic>
      <p:pic>
        <p:nvPicPr>
          <p:cNvPr id="18" name="图形 17" descr="月历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14362" y="1838725"/>
            <a:ext cx="405396" cy="405396"/>
          </a:xfrm>
          <a:prstGeom prst="rect">
            <a:avLst/>
          </a:prstGeom>
        </p:spPr>
      </p:pic>
      <p:pic>
        <p:nvPicPr>
          <p:cNvPr id="19" name="图片 18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6997789" y="1711069"/>
            <a:ext cx="607596" cy="607596"/>
          </a:xfrm>
          <a:prstGeom prst="rect">
            <a:avLst/>
          </a:prstGeom>
        </p:spPr>
      </p:pic>
      <p:pic>
        <p:nvPicPr>
          <p:cNvPr id="20" name="图形 19" descr="统计信息 RTL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3202" y="1864766"/>
            <a:ext cx="307778" cy="307777"/>
          </a:xfrm>
          <a:prstGeom prst="rect">
            <a:avLst/>
          </a:prstGeom>
        </p:spPr>
      </p:pic>
      <p:pic>
        <p:nvPicPr>
          <p:cNvPr id="21" name="图片 20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8351897" y="1722455"/>
            <a:ext cx="607596" cy="607596"/>
          </a:xfrm>
          <a:prstGeom prst="rect">
            <a:avLst/>
          </a:prstGeom>
        </p:spPr>
      </p:pic>
      <p:pic>
        <p:nvPicPr>
          <p:cNvPr id="22" name="图形 21" descr="列表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53171" y="1817047"/>
            <a:ext cx="335200" cy="335200"/>
          </a:xfrm>
          <a:prstGeom prst="rect">
            <a:avLst/>
          </a:prstGeom>
        </p:spPr>
      </p:pic>
      <p:pic>
        <p:nvPicPr>
          <p:cNvPr id="23" name="图片 22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8332487" y="3037445"/>
            <a:ext cx="607596" cy="607596"/>
          </a:xfrm>
          <a:prstGeom prst="rect">
            <a:avLst/>
          </a:prstGeom>
        </p:spPr>
      </p:pic>
      <p:pic>
        <p:nvPicPr>
          <p:cNvPr id="24" name="图片 23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7057700" y="3042624"/>
            <a:ext cx="607596" cy="607596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293118" y="2418649"/>
            <a:ext cx="138447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登录验真</a:t>
            </a:r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</a:t>
            </a:r>
            <a:endParaRPr kumimoji="1"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688702" y="3725173"/>
            <a:ext cx="127121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分析报销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972703" y="3736539"/>
            <a:ext cx="1270907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对照查验单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090747" y="2354837"/>
            <a:ext cx="11138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整理表格和</a:t>
            </a:r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查验单</a:t>
            </a:r>
            <a:endParaRPr kumimoji="1"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726705" y="2361797"/>
            <a:ext cx="111389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填写到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表格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250293" y="2381084"/>
            <a:ext cx="111389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对照发票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形 33" descr="目标受众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38639" y="2985084"/>
            <a:ext cx="349732" cy="349732"/>
          </a:xfrm>
          <a:prstGeom prst="rect">
            <a:avLst/>
          </a:prstGeom>
        </p:spPr>
      </p:pic>
      <p:sp>
        <p:nvSpPr>
          <p:cNvPr id="35" name="箭头: 右 90"/>
          <p:cNvSpPr/>
          <p:nvPr/>
        </p:nvSpPr>
        <p:spPr>
          <a:xfrm>
            <a:off x="7690188" y="2107873"/>
            <a:ext cx="490433" cy="152772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箭头: 右 91"/>
          <p:cNvSpPr/>
          <p:nvPr/>
        </p:nvSpPr>
        <p:spPr>
          <a:xfrm>
            <a:off x="6231838" y="2120988"/>
            <a:ext cx="490433" cy="171976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箭头: 右 92"/>
          <p:cNvSpPr/>
          <p:nvPr/>
        </p:nvSpPr>
        <p:spPr>
          <a:xfrm>
            <a:off x="4460327" y="2129754"/>
            <a:ext cx="490433" cy="171976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箭头: 下 93"/>
          <p:cNvSpPr/>
          <p:nvPr/>
        </p:nvSpPr>
        <p:spPr>
          <a:xfrm>
            <a:off x="8572279" y="2636544"/>
            <a:ext cx="150829" cy="309801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箭头: 左 94"/>
          <p:cNvSpPr/>
          <p:nvPr/>
        </p:nvSpPr>
        <p:spPr>
          <a:xfrm>
            <a:off x="7786190" y="3389782"/>
            <a:ext cx="428625" cy="175619"/>
          </a:xfrm>
          <a:prstGeom prst="lef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0" name="图片 39" descr="文件 (4)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97004" y="4959208"/>
            <a:ext cx="326154" cy="326154"/>
          </a:xfrm>
          <a:prstGeom prst="rect">
            <a:avLst/>
          </a:prstGeom>
        </p:spPr>
      </p:pic>
      <p:pic>
        <p:nvPicPr>
          <p:cNvPr id="41" name="图形 40" descr="月历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621430" y="4781354"/>
            <a:ext cx="340931" cy="340931"/>
          </a:xfrm>
          <a:prstGeom prst="rect">
            <a:avLst/>
          </a:prstGeom>
        </p:spPr>
      </p:pic>
      <p:pic>
        <p:nvPicPr>
          <p:cNvPr id="42" name="图片 41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854472" y="4763102"/>
            <a:ext cx="565151" cy="565151"/>
          </a:xfrm>
          <a:prstGeom prst="rect">
            <a:avLst/>
          </a:prstGeom>
        </p:spPr>
      </p:pic>
      <p:pic>
        <p:nvPicPr>
          <p:cNvPr id="43" name="图形 42" descr="Internet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835372" y="4867352"/>
            <a:ext cx="403296" cy="403296"/>
          </a:xfrm>
          <a:prstGeom prst="rect">
            <a:avLst/>
          </a:prstGeom>
        </p:spPr>
      </p:pic>
      <p:pic>
        <p:nvPicPr>
          <p:cNvPr id="44" name="图片 43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20316" y="4769529"/>
            <a:ext cx="565151" cy="565151"/>
          </a:xfrm>
          <a:prstGeom prst="rect">
            <a:avLst/>
          </a:prstGeom>
        </p:spPr>
      </p:pic>
      <p:pic>
        <p:nvPicPr>
          <p:cNvPr id="45" name="图形 44" descr="复选标记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16536" y="4947796"/>
            <a:ext cx="349732" cy="349732"/>
          </a:xfrm>
          <a:prstGeom prst="rect">
            <a:avLst/>
          </a:prstGeom>
        </p:spPr>
      </p:pic>
      <p:pic>
        <p:nvPicPr>
          <p:cNvPr id="46" name="图片 45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464888" y="4769528"/>
            <a:ext cx="565151" cy="565151"/>
          </a:xfrm>
          <a:prstGeom prst="rect">
            <a:avLst/>
          </a:prstGeom>
        </p:spPr>
      </p:pic>
      <p:pic>
        <p:nvPicPr>
          <p:cNvPr id="47" name="图形 46" descr="智能手机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644773" y="4894436"/>
            <a:ext cx="384997" cy="384997"/>
          </a:xfrm>
          <a:prstGeom prst="rect">
            <a:avLst/>
          </a:prstGeom>
        </p:spPr>
      </p:pic>
      <p:pic>
        <p:nvPicPr>
          <p:cNvPr id="48" name="图片 47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928415" y="4763101"/>
            <a:ext cx="565151" cy="565151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2257603" y="5442345"/>
            <a:ext cx="111389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登录验真网站</a:t>
            </a:r>
            <a:endParaRPr kumimoji="1" lang="zh-CN" altLang="en-US" sz="1000">
              <a:solidFill>
                <a:srgbClr val="00AE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490926" y="5387984"/>
            <a:ext cx="11138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000">
                <a:solidFill>
                  <a:srgbClr val="03AF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自动识别发票</a:t>
            </a:r>
            <a:r>
              <a:rPr kumimoji="1" lang="zh-CN" altLang="en-US" sz="1000">
                <a:solidFill>
                  <a:srgbClr val="03AF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endParaRPr kumimoji="1" lang="zh-CN" altLang="en-US" sz="1000">
              <a:solidFill>
                <a:srgbClr val="03AF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" name="图形 50" descr="列表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631867" y="5064568"/>
            <a:ext cx="335200" cy="335200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4736696" y="5363432"/>
            <a:ext cx="11138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自动填写发票</a:t>
            </a:r>
            <a:r>
              <a:rPr kumimoji="1" lang="zh-CN" altLang="en-US" sz="1000" dirty="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endParaRPr kumimoji="1" lang="zh-CN" altLang="en-US" sz="1000" dirty="0">
              <a:solidFill>
                <a:srgbClr val="00AE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037652" y="5379366"/>
            <a:ext cx="1362429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自动验真</a:t>
            </a:r>
            <a:endParaRPr kumimoji="1" lang="zh-CN" altLang="en-US" sz="1000" dirty="0">
              <a:solidFill>
                <a:srgbClr val="00AE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625363" y="5379366"/>
            <a:ext cx="111389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自动整理</a:t>
            </a:r>
            <a:r>
              <a:rPr kumimoji="1" lang="zh-CN" altLang="en-US" sz="1000" dirty="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endParaRPr kumimoji="1" lang="zh-CN" altLang="en-US" sz="1000" dirty="0">
              <a:solidFill>
                <a:srgbClr val="00AE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箭头: 右 119"/>
          <p:cNvSpPr/>
          <p:nvPr/>
        </p:nvSpPr>
        <p:spPr>
          <a:xfrm>
            <a:off x="7205434" y="5093358"/>
            <a:ext cx="424066" cy="13886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箭头: 右 120"/>
          <p:cNvSpPr/>
          <p:nvPr/>
        </p:nvSpPr>
        <p:spPr>
          <a:xfrm>
            <a:off x="5745666" y="5134783"/>
            <a:ext cx="424066" cy="13886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箭头: 右 121"/>
          <p:cNvSpPr/>
          <p:nvPr/>
        </p:nvSpPr>
        <p:spPr>
          <a:xfrm>
            <a:off x="4429992" y="5078944"/>
            <a:ext cx="424066" cy="13886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箭头: 右 122"/>
          <p:cNvSpPr/>
          <p:nvPr/>
        </p:nvSpPr>
        <p:spPr>
          <a:xfrm>
            <a:off x="3164896" y="5089714"/>
            <a:ext cx="424066" cy="13886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箭头: 左 94"/>
          <p:cNvSpPr/>
          <p:nvPr/>
        </p:nvSpPr>
        <p:spPr>
          <a:xfrm>
            <a:off x="6298080" y="3419148"/>
            <a:ext cx="428625" cy="175619"/>
          </a:xfrm>
          <a:prstGeom prst="lef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3" name="矩形: 圆角 89"/>
          <p:cNvSpPr/>
          <p:nvPr/>
        </p:nvSpPr>
        <p:spPr>
          <a:xfrm>
            <a:off x="10170682" y="4584485"/>
            <a:ext cx="1735430" cy="882908"/>
          </a:xfrm>
          <a:prstGeom prst="roundRect">
            <a:avLst/>
          </a:prstGeom>
          <a:solidFill>
            <a:srgbClr val="00A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1min/</a:t>
            </a:r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张</a:t>
            </a:r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发票</a:t>
            </a:r>
            <a:endParaRPr lang="zh-CN" altLang="en-US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altLang="zh-CN" sz="1100" dirty="0"/>
          </a:p>
        </p:txBody>
      </p:sp>
      <p:sp>
        <p:nvSpPr>
          <p:cNvPr id="64" name="矩形: 圆角 90"/>
          <p:cNvSpPr/>
          <p:nvPr/>
        </p:nvSpPr>
        <p:spPr>
          <a:xfrm>
            <a:off x="10127186" y="2152247"/>
            <a:ext cx="1808638" cy="79080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2min-5min/</a:t>
            </a:r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张</a:t>
            </a:r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发票</a:t>
            </a:r>
            <a:endParaRPr lang="zh-CN" altLang="en-US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zh-CN" altLang="en-US" sz="900" dirty="0"/>
          </a:p>
        </p:txBody>
      </p:sp>
      <p:pic>
        <p:nvPicPr>
          <p:cNvPr id="65" name="图片 64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5432680" y="3001650"/>
            <a:ext cx="607596" cy="607596"/>
          </a:xfrm>
          <a:prstGeom prst="rect">
            <a:avLst/>
          </a:prstGeom>
        </p:spPr>
      </p:pic>
      <p:pic>
        <p:nvPicPr>
          <p:cNvPr id="66" name="图形 65" descr="研究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812692" y="3008013"/>
            <a:ext cx="365809" cy="365809"/>
          </a:xfrm>
          <a:prstGeom prst="rect">
            <a:avLst/>
          </a:prstGeom>
        </p:spPr>
      </p:pic>
      <p:sp>
        <p:nvSpPr>
          <p:cNvPr id="67" name="文本框 66"/>
          <p:cNvSpPr txBox="1"/>
          <p:nvPr/>
        </p:nvSpPr>
        <p:spPr>
          <a:xfrm>
            <a:off x="5214362" y="3723415"/>
            <a:ext cx="1113892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报销单</a:t>
            </a:r>
            <a:r>
              <a:rPr kumimoji="1"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整理</a:t>
            </a:r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itle 2"/>
          <p:cNvSpPr txBox="1"/>
          <p:nvPr/>
        </p:nvSpPr>
        <p:spPr>
          <a:xfrm>
            <a:off x="3013641" y="443930"/>
            <a:ext cx="6680617" cy="3691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</a:rPr>
              <a:t>示例</a:t>
            </a:r>
            <a:r>
              <a:rPr lang="en-US" altLang="zh-CN" sz="2400" dirty="0">
                <a:solidFill>
                  <a:schemeClr val="bg1"/>
                </a:solidFill>
              </a:rPr>
              <a:t>1</a:t>
            </a:r>
            <a:r>
              <a:rPr lang="zh-CN" altLang="en-US" sz="2400" dirty="0">
                <a:solidFill>
                  <a:schemeClr val="bg1"/>
                </a:solidFill>
              </a:rPr>
              <a:t>：</a:t>
            </a:r>
            <a:r>
              <a:rPr lang="en-US" altLang="zh-CN" sz="2400" dirty="0">
                <a:solidFill>
                  <a:schemeClr val="bg1"/>
                </a:solidFill>
              </a:rPr>
              <a:t>RPA</a:t>
            </a:r>
            <a:r>
              <a:rPr lang="zh-CN" altLang="en-US" sz="2400" dirty="0">
                <a:solidFill>
                  <a:schemeClr val="bg1"/>
                </a:solidFill>
              </a:rPr>
              <a:t>项目实施前后的订单处理流程对比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3330172" y="437282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自动化流程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77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圆角矩形 79"/>
          <p:cNvSpPr/>
          <p:nvPr/>
        </p:nvSpPr>
        <p:spPr>
          <a:xfrm>
            <a:off x="0" y="1281430"/>
            <a:ext cx="11927205" cy="4993005"/>
          </a:xfrm>
          <a:prstGeom prst="roundRect">
            <a:avLst>
              <a:gd name="adj" fmla="val 5079"/>
            </a:avLst>
          </a:prstGeom>
          <a:solidFill>
            <a:srgbClr val="F1F6FF">
              <a:alpha val="65098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79" name="ECB019B1-382A-4266-B25C-5B523AA43C14-3" descr="wp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4160" y="1281430"/>
            <a:ext cx="12192000" cy="46850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92498" y="285760"/>
            <a:ext cx="36321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三、执行流程图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0" y="1240155"/>
            <a:ext cx="11977370" cy="5617845"/>
          </a:xfrm>
          <a:prstGeom prst="roundRect">
            <a:avLst>
              <a:gd name="adj" fmla="val 5079"/>
            </a:avLst>
          </a:prstGeom>
          <a:solidFill>
            <a:srgbClr val="F1F6FF">
              <a:alpha val="65098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87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标题 1"/>
          <p:cNvSpPr txBox="1"/>
          <p:nvPr/>
        </p:nvSpPr>
        <p:spPr>
          <a:xfrm>
            <a:off x="3253937" y="415902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发票上传系统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+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机器人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部署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0" name="ECB019B1-382A-4266-B25C-5B523AA43C14-4" descr="wp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14630" y="1057910"/>
            <a:ext cx="12192000" cy="58000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92498" y="285760"/>
            <a:ext cx="36321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三、执行流程图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四、流程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机器人监控、管理说明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 err="1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Process&amp;Robot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Orchestrator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and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</a:t>
            </a:r>
            <a:r>
              <a:rPr lang="en-GB" altLang="zh-CN" dirty="0" err="1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anagement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387985" y="1282700"/>
          <a:ext cx="11507470" cy="5429885"/>
        </p:xfrm>
        <a:graphic>
          <a:graphicData uri="http://schemas.openxmlformats.org/drawingml/2006/table">
            <a:tbl>
              <a:tblPr/>
              <a:tblGrid>
                <a:gridCol w="848995"/>
                <a:gridCol w="9118600"/>
                <a:gridCol w="1539875"/>
              </a:tblGrid>
              <a:tr h="319405"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FFFFF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步</a:t>
                      </a:r>
                      <a:endParaRPr lang="zh-CN" sz="2000">
                        <a:solidFill>
                          <a:srgbClr val="FFFFF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308DC6"/>
                    </a:solidFill>
                  </a:tcPr>
                </a:tc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1">
                          <a:solidFill>
                            <a:srgbClr val="FFFFF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机器人</a:t>
                      </a:r>
                      <a:r>
                        <a:rPr lang="zh-CN" sz="2000" b="1">
                          <a:solidFill>
                            <a:srgbClr val="FFFFF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流程</a:t>
                      </a:r>
                      <a:endParaRPr lang="zh-CN" sz="2000" b="1">
                        <a:solidFill>
                          <a:srgbClr val="FFFFF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308DC6"/>
                    </a:solidFill>
                  </a:tcPr>
                </a:tc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1">
                          <a:solidFill>
                            <a:srgbClr val="FFFFF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操作人</a:t>
                      </a:r>
                      <a:endParaRPr lang="zh-CN" sz="2000" b="1">
                        <a:solidFill>
                          <a:srgbClr val="FFFFF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308DC6"/>
                    </a:solidFill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启动流程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工作人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初始化工作目录，检验网页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 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建立汇总表格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4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初始化汇总表格表头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提取报销人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6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建立当前报销人总汇总表格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7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初始化报销人总汇总表格表头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8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OCR</a:t>
                      </a:r>
                      <a:r>
                        <a:rPr lang="zh-CN" altLang="en-US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识别发票信息</a:t>
                      </a: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，并写入列表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9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自动填写查验网页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10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OCR</a:t>
                      </a:r>
                      <a:r>
                        <a:rPr lang="zh-CN" altLang="en-US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验证码</a:t>
                      </a:r>
                      <a:endParaRPr lang="zh-CN" altLang="en-US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11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保存查验单并报销人查验单整理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12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GPT</a:t>
                      </a:r>
                      <a:r>
                        <a:rPr lang="zh-CN" altLang="en-US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分析报销类型</a:t>
                      </a: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，并写入列表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13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百度云验真，并写入列表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14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将列表数据写入建立的表格中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15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创建报销人的文件夹，并将报销人的查验单移动到文件夹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940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16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导出日志</a:t>
                      </a:r>
                      <a:endParaRPr 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i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RPA</a:t>
                      </a:r>
                      <a:endParaRPr lang="en-US" altLang="zh-CN" sz="1600" i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6240780" y="497840"/>
            <a:ext cx="3789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机器人基础流程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四、流程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机器人监控、管理说明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 err="1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Process&amp;Robot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Orchestrator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and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</a:t>
            </a:r>
            <a:r>
              <a:rPr lang="en-GB" altLang="zh-CN" dirty="0" err="1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anagement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391160" y="1471930"/>
          <a:ext cx="11095355" cy="3851910"/>
        </p:xfrm>
        <a:graphic>
          <a:graphicData uri="http://schemas.openxmlformats.org/drawingml/2006/table">
            <a:tbl>
              <a:tblPr/>
              <a:tblGrid>
                <a:gridCol w="690880"/>
                <a:gridCol w="7691755"/>
                <a:gridCol w="1094740"/>
                <a:gridCol w="1617980"/>
              </a:tblGrid>
              <a:tr h="641985"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FFFFF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步</a:t>
                      </a:r>
                      <a:endParaRPr lang="zh-CN" sz="2000">
                        <a:solidFill>
                          <a:srgbClr val="FFFFF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308DC6"/>
                    </a:solidFill>
                  </a:tcPr>
                </a:tc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1">
                          <a:solidFill>
                            <a:srgbClr val="FFFFF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关键流程步骤的简短说明</a:t>
                      </a:r>
                      <a:endParaRPr lang="zh-CN" sz="2000" b="1">
                        <a:solidFill>
                          <a:srgbClr val="FFFFF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308DC6"/>
                    </a:solidFill>
                  </a:tcPr>
                </a:tc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1">
                          <a:solidFill>
                            <a:srgbClr val="FFFFF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操作人</a:t>
                      </a:r>
                      <a:endParaRPr lang="zh-CN" sz="2000" b="1">
                        <a:solidFill>
                          <a:srgbClr val="FFFFF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308DC6"/>
                    </a:solidFill>
                  </a:tcPr>
                </a:tc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1">
                          <a:solidFill>
                            <a:srgbClr val="FFFFF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异常处理</a:t>
                      </a:r>
                      <a:endParaRPr lang="zh-CN" sz="2000" b="1">
                        <a:solidFill>
                          <a:srgbClr val="FFFFF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308DC6"/>
                    </a:solidFill>
                  </a:tcPr>
                </a:tc>
              </a:tr>
              <a:tr h="64198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1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服务器启动前端</a:t>
                      </a:r>
                      <a:endParaRPr 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人工</a:t>
                      </a:r>
                      <a:endParaRPr 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 </a:t>
                      </a:r>
                      <a:endParaRPr lang="en-US" alt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98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2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服务器启动后端</a:t>
                      </a:r>
                      <a:endParaRPr 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人工</a:t>
                      </a:r>
                      <a:endParaRPr 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 </a:t>
                      </a:r>
                      <a:endParaRPr lang="en-US" alt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98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3 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报销人自行上传</a:t>
                      </a:r>
                      <a:endParaRPr 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用户</a:t>
                      </a:r>
                      <a:endParaRPr 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 </a:t>
                      </a:r>
                      <a:endParaRPr lang="en-US" alt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98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4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定时开启自动整备</a:t>
                      </a:r>
                      <a:endParaRPr 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RPA</a:t>
                      </a:r>
                      <a:endParaRPr lang="en-US" alt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 </a:t>
                      </a:r>
                      <a:endParaRPr lang="en-US" alt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985">
                <a:tc>
                  <a:txBody>
                    <a:bodyPr/>
                    <a:p>
                      <a:pPr marL="73025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b="1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5</a:t>
                      </a:r>
                      <a:endParaRPr lang="en-US" altLang="zh-CN" sz="2000" b="1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开始运行自动整备流程</a:t>
                      </a:r>
                      <a:endParaRPr 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1">
                          <a:solidFill>
                            <a:srgbClr val="BFBFBF"/>
                          </a:solidFill>
                          <a:latin typeface="等线" panose="02010600030101010101" charset="-122"/>
                          <a:ea typeface="等线" panose="02010600030101010101" charset="-122"/>
                        </a:rPr>
                        <a:t>RPA</a:t>
                      </a:r>
                      <a:endParaRPr lang="en-US" altLang="zh-CN"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73025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000" i="1">
                        <a:solidFill>
                          <a:srgbClr val="BFBFBF"/>
                        </a:solidFill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73025" marR="73025" marT="0" marB="0" anchor="t" anchorCtr="0">
                    <a:lnL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A6A6A6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92499" y="304158"/>
            <a:ext cx="5535646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结果部分展示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Results section display</a:t>
            </a:r>
            <a:endParaRPr lang="en-US" altLang="zh-CN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760" y="1346200"/>
            <a:ext cx="6446520" cy="16567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785" y="3002915"/>
            <a:ext cx="7158355" cy="37369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2498" y="291458"/>
            <a:ext cx="569266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六、运行展示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Running display</a:t>
            </a:r>
            <a:endParaRPr lang="en-US" altLang="zh-CN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32840"/>
            <a:ext cx="6696075" cy="28841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635" y="2575560"/>
            <a:ext cx="6178550" cy="28848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105" y="3762375"/>
            <a:ext cx="6308090" cy="29838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2498" y="291458"/>
            <a:ext cx="56926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六、方案价值与收益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Value and Revenue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7" name="PA_矩形 27"/>
          <p:cNvSpPr/>
          <p:nvPr>
            <p:custDataLst>
              <p:tags r:id="rId1"/>
            </p:custDataLst>
          </p:nvPr>
        </p:nvSpPr>
        <p:spPr>
          <a:xfrm>
            <a:off x="8238088" y="4968410"/>
            <a:ext cx="3721002" cy="346656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p>
            <a:pPr lvl="0" algn="l" defTabSz="91440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提升流程效率，节省时间成本</a:t>
            </a:r>
            <a:endParaRPr lang="zh-CN" altLang="en-US" sz="20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88" name="PA_矩形 22"/>
          <p:cNvSpPr/>
          <p:nvPr>
            <p:custDataLst>
              <p:tags r:id="rId2"/>
            </p:custDataLst>
          </p:nvPr>
        </p:nvSpPr>
        <p:spPr>
          <a:xfrm>
            <a:off x="253229" y="4968410"/>
            <a:ext cx="3721002" cy="346656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p>
            <a:pPr lvl="0" algn="r" defTabSz="91440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降低运营成本</a:t>
            </a:r>
            <a:endParaRPr lang="zh-CN" altLang="en-US" sz="20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89" name="PA_矩形 20"/>
          <p:cNvSpPr/>
          <p:nvPr>
            <p:custDataLst>
              <p:tags r:id="rId3"/>
            </p:custDataLst>
          </p:nvPr>
        </p:nvSpPr>
        <p:spPr>
          <a:xfrm>
            <a:off x="4084282" y="1479634"/>
            <a:ext cx="3721002" cy="346656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p>
            <a:pPr lvl="0" algn="ctr" defTabSz="91440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提升用户体验与员工满意度</a:t>
            </a:r>
            <a:endParaRPr lang="zh-CN" altLang="en-US" sz="20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4573201" y="2894627"/>
            <a:ext cx="3047594" cy="3154441"/>
            <a:chOff x="4544326" y="2894627"/>
            <a:chExt cx="3047594" cy="3154441"/>
          </a:xfrm>
        </p:grpSpPr>
        <p:sp>
          <p:nvSpPr>
            <p:cNvPr id="91" name="椭圆 90"/>
            <p:cNvSpPr/>
            <p:nvPr/>
          </p:nvSpPr>
          <p:spPr>
            <a:xfrm>
              <a:off x="6849177" y="5074671"/>
              <a:ext cx="742743" cy="742748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/>
              <a:endParaRPr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4544326" y="2894627"/>
              <a:ext cx="2894147" cy="3154441"/>
              <a:chOff x="4544326" y="2894627"/>
              <a:chExt cx="2894147" cy="3154441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4544326" y="3166901"/>
                <a:ext cx="2882165" cy="2882167"/>
              </a:xfrm>
              <a:prstGeom prst="ellipse">
                <a:avLst/>
              </a:prstGeom>
              <a:noFill/>
              <a:ln>
                <a:solidFill>
                  <a:srgbClr val="2C3F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grpSp>
            <p:nvGrpSpPr>
              <p:cNvPr id="94" name="组合 93"/>
              <p:cNvGrpSpPr/>
              <p:nvPr/>
            </p:nvGrpSpPr>
            <p:grpSpPr>
              <a:xfrm>
                <a:off x="5242851" y="3439529"/>
                <a:ext cx="1814286" cy="2093804"/>
                <a:chOff x="8301916" y="1749231"/>
                <a:chExt cx="2561601" cy="2956261"/>
              </a:xfrm>
            </p:grpSpPr>
            <p:sp>
              <p:nvSpPr>
                <p:cNvPr id="101" name="梯形 100"/>
                <p:cNvSpPr/>
                <p:nvPr/>
              </p:nvSpPr>
              <p:spPr>
                <a:xfrm rot="14400000">
                  <a:off x="8553651" y="2720979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102" name="梯形 101"/>
                <p:cNvSpPr/>
                <p:nvPr/>
              </p:nvSpPr>
              <p:spPr>
                <a:xfrm>
                  <a:off x="8492970" y="4010011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endParaRPr>
                </a:p>
              </p:txBody>
            </p:sp>
            <p:sp>
              <p:nvSpPr>
                <p:cNvPr id="103" name="梯形 102"/>
                <p:cNvSpPr/>
                <p:nvPr/>
              </p:nvSpPr>
              <p:spPr>
                <a:xfrm rot="7200000">
                  <a:off x="7330168" y="3306693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endParaRPr>
                </a:p>
              </p:txBody>
            </p:sp>
          </p:grpSp>
          <p:sp>
            <p:nvSpPr>
              <p:cNvPr id="95" name="椭圆 94"/>
              <p:cNvSpPr/>
              <p:nvPr/>
            </p:nvSpPr>
            <p:spPr>
              <a:xfrm>
                <a:off x="5588714" y="2894627"/>
                <a:ext cx="742743" cy="742748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6" name="任意多边形: 形状 10"/>
              <p:cNvSpPr/>
              <p:nvPr/>
            </p:nvSpPr>
            <p:spPr bwMode="auto">
              <a:xfrm>
                <a:off x="5842507" y="3048077"/>
                <a:ext cx="235159" cy="435849"/>
              </a:xfrm>
              <a:custGeom>
                <a:avLst/>
                <a:gdLst>
                  <a:gd name="connsiteX0" fmla="*/ 144363 w 327353"/>
                  <a:gd name="connsiteY0" fmla="*/ 543008 h 606722"/>
                  <a:gd name="connsiteX1" fmla="*/ 131814 w 327353"/>
                  <a:gd name="connsiteY1" fmla="*/ 555538 h 606722"/>
                  <a:gd name="connsiteX2" fmla="*/ 144363 w 327353"/>
                  <a:gd name="connsiteY2" fmla="*/ 568156 h 606722"/>
                  <a:gd name="connsiteX3" fmla="*/ 182990 w 327353"/>
                  <a:gd name="connsiteY3" fmla="*/ 568156 h 606722"/>
                  <a:gd name="connsiteX4" fmla="*/ 195540 w 327353"/>
                  <a:gd name="connsiteY4" fmla="*/ 555538 h 606722"/>
                  <a:gd name="connsiteX5" fmla="*/ 182990 w 327353"/>
                  <a:gd name="connsiteY5" fmla="*/ 543008 h 606722"/>
                  <a:gd name="connsiteX6" fmla="*/ 327353 w 327353"/>
                  <a:gd name="connsiteY6" fmla="*/ 501509 h 606722"/>
                  <a:gd name="connsiteX7" fmla="*/ 327353 w 327353"/>
                  <a:gd name="connsiteY7" fmla="*/ 572333 h 606722"/>
                  <a:gd name="connsiteX8" fmla="*/ 294066 w 327353"/>
                  <a:gd name="connsiteY8" fmla="*/ 606722 h 606722"/>
                  <a:gd name="connsiteX9" fmla="*/ 33020 w 327353"/>
                  <a:gd name="connsiteY9" fmla="*/ 606722 h 606722"/>
                  <a:gd name="connsiteX10" fmla="*/ 0 w 327353"/>
                  <a:gd name="connsiteY10" fmla="*/ 572333 h 606722"/>
                  <a:gd name="connsiteX11" fmla="*/ 0 w 327353"/>
                  <a:gd name="connsiteY11" fmla="*/ 502779 h 606722"/>
                  <a:gd name="connsiteX12" fmla="*/ 0 w 327353"/>
                  <a:gd name="connsiteY12" fmla="*/ 502753 h 606722"/>
                  <a:gd name="connsiteX13" fmla="*/ 322280 w 327353"/>
                  <a:gd name="connsiteY13" fmla="*/ 502753 h 606722"/>
                  <a:gd name="connsiteX14" fmla="*/ 327353 w 327353"/>
                  <a:gd name="connsiteY14" fmla="*/ 501509 h 606722"/>
                  <a:gd name="connsiteX15" fmla="*/ 187174 w 327353"/>
                  <a:gd name="connsiteY15" fmla="*/ 190205 h 606722"/>
                  <a:gd name="connsiteX16" fmla="*/ 174624 w 327353"/>
                  <a:gd name="connsiteY16" fmla="*/ 202823 h 606722"/>
                  <a:gd name="connsiteX17" fmla="*/ 174624 w 327353"/>
                  <a:gd name="connsiteY17" fmla="*/ 263163 h 606722"/>
                  <a:gd name="connsiteX18" fmla="*/ 187174 w 327353"/>
                  <a:gd name="connsiteY18" fmla="*/ 275693 h 606722"/>
                  <a:gd name="connsiteX19" fmla="*/ 191357 w 327353"/>
                  <a:gd name="connsiteY19" fmla="*/ 274982 h 606722"/>
                  <a:gd name="connsiteX20" fmla="*/ 191357 w 327353"/>
                  <a:gd name="connsiteY20" fmla="*/ 405614 h 606722"/>
                  <a:gd name="connsiteX21" fmla="*/ 203995 w 327353"/>
                  <a:gd name="connsiteY21" fmla="*/ 418144 h 606722"/>
                  <a:gd name="connsiteX22" fmla="*/ 216545 w 327353"/>
                  <a:gd name="connsiteY22" fmla="*/ 405614 h 606722"/>
                  <a:gd name="connsiteX23" fmla="*/ 216545 w 327353"/>
                  <a:gd name="connsiteY23" fmla="*/ 275426 h 606722"/>
                  <a:gd name="connsiteX24" fmla="*/ 219037 w 327353"/>
                  <a:gd name="connsiteY24" fmla="*/ 275693 h 606722"/>
                  <a:gd name="connsiteX25" fmla="*/ 231675 w 327353"/>
                  <a:gd name="connsiteY25" fmla="*/ 263163 h 606722"/>
                  <a:gd name="connsiteX26" fmla="*/ 231675 w 327353"/>
                  <a:gd name="connsiteY26" fmla="*/ 202823 h 606722"/>
                  <a:gd name="connsiteX27" fmla="*/ 219037 w 327353"/>
                  <a:gd name="connsiteY27" fmla="*/ 190205 h 606722"/>
                  <a:gd name="connsiteX28" fmla="*/ 211471 w 327353"/>
                  <a:gd name="connsiteY28" fmla="*/ 192782 h 606722"/>
                  <a:gd name="connsiteX29" fmla="*/ 203995 w 327353"/>
                  <a:gd name="connsiteY29" fmla="*/ 190205 h 606722"/>
                  <a:gd name="connsiteX30" fmla="*/ 195540 w 327353"/>
                  <a:gd name="connsiteY30" fmla="*/ 193493 h 606722"/>
                  <a:gd name="connsiteX31" fmla="*/ 187174 w 327353"/>
                  <a:gd name="connsiteY31" fmla="*/ 190205 h 606722"/>
                  <a:gd name="connsiteX32" fmla="*/ 106626 w 327353"/>
                  <a:gd name="connsiteY32" fmla="*/ 181851 h 606722"/>
                  <a:gd name="connsiteX33" fmla="*/ 85621 w 327353"/>
                  <a:gd name="connsiteY33" fmla="*/ 202823 h 606722"/>
                  <a:gd name="connsiteX34" fmla="*/ 85621 w 327353"/>
                  <a:gd name="connsiteY34" fmla="*/ 328479 h 606722"/>
                  <a:gd name="connsiteX35" fmla="*/ 95678 w 327353"/>
                  <a:gd name="connsiteY35" fmla="*/ 346341 h 606722"/>
                  <a:gd name="connsiteX36" fmla="*/ 95678 w 327353"/>
                  <a:gd name="connsiteY36" fmla="*/ 405614 h 606722"/>
                  <a:gd name="connsiteX37" fmla="*/ 108317 w 327353"/>
                  <a:gd name="connsiteY37" fmla="*/ 418144 h 606722"/>
                  <a:gd name="connsiteX38" fmla="*/ 120866 w 327353"/>
                  <a:gd name="connsiteY38" fmla="*/ 405614 h 606722"/>
                  <a:gd name="connsiteX39" fmla="*/ 120866 w 327353"/>
                  <a:gd name="connsiteY39" fmla="*/ 343853 h 606722"/>
                  <a:gd name="connsiteX40" fmla="*/ 127631 w 327353"/>
                  <a:gd name="connsiteY40" fmla="*/ 328479 h 606722"/>
                  <a:gd name="connsiteX41" fmla="*/ 127631 w 327353"/>
                  <a:gd name="connsiteY41" fmla="*/ 202823 h 606722"/>
                  <a:gd name="connsiteX42" fmla="*/ 106626 w 327353"/>
                  <a:gd name="connsiteY42" fmla="*/ 181851 h 606722"/>
                  <a:gd name="connsiteX43" fmla="*/ 0 w 327353"/>
                  <a:gd name="connsiteY43" fmla="*/ 112270 h 606722"/>
                  <a:gd name="connsiteX44" fmla="*/ 327353 w 327353"/>
                  <a:gd name="connsiteY44" fmla="*/ 112270 h 606722"/>
                  <a:gd name="connsiteX45" fmla="*/ 327353 w 327353"/>
                  <a:gd name="connsiteY45" fmla="*/ 478928 h 606722"/>
                  <a:gd name="connsiteX46" fmla="*/ 322280 w 327353"/>
                  <a:gd name="connsiteY46" fmla="*/ 477684 h 606722"/>
                  <a:gd name="connsiteX47" fmla="*/ 0 w 327353"/>
                  <a:gd name="connsiteY47" fmla="*/ 477684 h 606722"/>
                  <a:gd name="connsiteX48" fmla="*/ 0 w 327353"/>
                  <a:gd name="connsiteY48" fmla="*/ 477658 h 606722"/>
                  <a:gd name="connsiteX49" fmla="*/ 33020 w 327353"/>
                  <a:gd name="connsiteY49" fmla="*/ 0 h 606722"/>
                  <a:gd name="connsiteX50" fmla="*/ 294066 w 327353"/>
                  <a:gd name="connsiteY50" fmla="*/ 0 h 606722"/>
                  <a:gd name="connsiteX51" fmla="*/ 327353 w 327353"/>
                  <a:gd name="connsiteY51" fmla="*/ 34407 h 606722"/>
                  <a:gd name="connsiteX52" fmla="*/ 327353 w 327353"/>
                  <a:gd name="connsiteY52" fmla="*/ 87219 h 606722"/>
                  <a:gd name="connsiteX53" fmla="*/ 0 w 327353"/>
                  <a:gd name="connsiteY53" fmla="*/ 87219 h 606722"/>
                  <a:gd name="connsiteX54" fmla="*/ 0 w 327353"/>
                  <a:gd name="connsiteY54" fmla="*/ 34407 h 606722"/>
                  <a:gd name="connsiteX55" fmla="*/ 33020 w 327353"/>
                  <a:gd name="connsiteY5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327353" h="606722">
                    <a:moveTo>
                      <a:pt x="144363" y="543008"/>
                    </a:moveTo>
                    <a:cubicBezTo>
                      <a:pt x="137421" y="543008"/>
                      <a:pt x="131814" y="548606"/>
                      <a:pt x="131814" y="555538"/>
                    </a:cubicBezTo>
                    <a:cubicBezTo>
                      <a:pt x="131814" y="562558"/>
                      <a:pt x="137421" y="568156"/>
                      <a:pt x="144363" y="568156"/>
                    </a:cubicBezTo>
                    <a:lnTo>
                      <a:pt x="182990" y="568156"/>
                    </a:lnTo>
                    <a:cubicBezTo>
                      <a:pt x="189933" y="568156"/>
                      <a:pt x="195540" y="562558"/>
                      <a:pt x="195540" y="555538"/>
                    </a:cubicBezTo>
                    <a:cubicBezTo>
                      <a:pt x="195540" y="548606"/>
                      <a:pt x="189933" y="543008"/>
                      <a:pt x="182990" y="543008"/>
                    </a:cubicBezTo>
                    <a:close/>
                    <a:moveTo>
                      <a:pt x="327353" y="501509"/>
                    </a:moveTo>
                    <a:lnTo>
                      <a:pt x="327353" y="572333"/>
                    </a:lnTo>
                    <a:cubicBezTo>
                      <a:pt x="327353" y="590905"/>
                      <a:pt x="312668" y="606722"/>
                      <a:pt x="294066" y="606722"/>
                    </a:cubicBezTo>
                    <a:lnTo>
                      <a:pt x="33020" y="606722"/>
                    </a:lnTo>
                    <a:cubicBezTo>
                      <a:pt x="14330" y="606722"/>
                      <a:pt x="0" y="590905"/>
                      <a:pt x="0" y="572333"/>
                    </a:cubicBezTo>
                    <a:lnTo>
                      <a:pt x="0" y="502779"/>
                    </a:lnTo>
                    <a:lnTo>
                      <a:pt x="0" y="502753"/>
                    </a:lnTo>
                    <a:lnTo>
                      <a:pt x="322280" y="502753"/>
                    </a:lnTo>
                    <a:cubicBezTo>
                      <a:pt x="324238" y="502753"/>
                      <a:pt x="325662" y="502309"/>
                      <a:pt x="327353" y="501509"/>
                    </a:cubicBezTo>
                    <a:close/>
                    <a:moveTo>
                      <a:pt x="187174" y="190205"/>
                    </a:moveTo>
                    <a:cubicBezTo>
                      <a:pt x="180231" y="190205"/>
                      <a:pt x="174624" y="195892"/>
                      <a:pt x="174624" y="202823"/>
                    </a:cubicBezTo>
                    <a:lnTo>
                      <a:pt x="174624" y="263163"/>
                    </a:lnTo>
                    <a:cubicBezTo>
                      <a:pt x="174624" y="270094"/>
                      <a:pt x="180231" y="275693"/>
                      <a:pt x="187174" y="275693"/>
                    </a:cubicBezTo>
                    <a:cubicBezTo>
                      <a:pt x="188687" y="275693"/>
                      <a:pt x="190022" y="275426"/>
                      <a:pt x="191357" y="274982"/>
                    </a:cubicBezTo>
                    <a:lnTo>
                      <a:pt x="191357" y="405614"/>
                    </a:lnTo>
                    <a:cubicBezTo>
                      <a:pt x="191357" y="412545"/>
                      <a:pt x="196964" y="418144"/>
                      <a:pt x="203995" y="418144"/>
                    </a:cubicBezTo>
                    <a:cubicBezTo>
                      <a:pt x="210937" y="418144"/>
                      <a:pt x="216545" y="412545"/>
                      <a:pt x="216545" y="405614"/>
                    </a:cubicBezTo>
                    <a:lnTo>
                      <a:pt x="216545" y="275426"/>
                    </a:lnTo>
                    <a:cubicBezTo>
                      <a:pt x="217346" y="275604"/>
                      <a:pt x="218236" y="275693"/>
                      <a:pt x="219037" y="275693"/>
                    </a:cubicBezTo>
                    <a:cubicBezTo>
                      <a:pt x="225979" y="275693"/>
                      <a:pt x="231675" y="270094"/>
                      <a:pt x="231675" y="263163"/>
                    </a:cubicBezTo>
                    <a:lnTo>
                      <a:pt x="231675" y="202823"/>
                    </a:lnTo>
                    <a:cubicBezTo>
                      <a:pt x="231675" y="195892"/>
                      <a:pt x="225979" y="190205"/>
                      <a:pt x="219037" y="190205"/>
                    </a:cubicBezTo>
                    <a:cubicBezTo>
                      <a:pt x="216189" y="190205"/>
                      <a:pt x="213607" y="191182"/>
                      <a:pt x="211471" y="192782"/>
                    </a:cubicBezTo>
                    <a:cubicBezTo>
                      <a:pt x="209424" y="191182"/>
                      <a:pt x="206843" y="190205"/>
                      <a:pt x="203995" y="190205"/>
                    </a:cubicBezTo>
                    <a:cubicBezTo>
                      <a:pt x="200702" y="190205"/>
                      <a:pt x="197765" y="191449"/>
                      <a:pt x="195540" y="193493"/>
                    </a:cubicBezTo>
                    <a:cubicBezTo>
                      <a:pt x="193315" y="191449"/>
                      <a:pt x="190378" y="190205"/>
                      <a:pt x="187174" y="190205"/>
                    </a:cubicBezTo>
                    <a:close/>
                    <a:moveTo>
                      <a:pt x="106626" y="181851"/>
                    </a:moveTo>
                    <a:cubicBezTo>
                      <a:pt x="95055" y="181851"/>
                      <a:pt x="85621" y="191271"/>
                      <a:pt x="85621" y="202823"/>
                    </a:cubicBezTo>
                    <a:lnTo>
                      <a:pt x="85621" y="328479"/>
                    </a:lnTo>
                    <a:cubicBezTo>
                      <a:pt x="85621" y="336032"/>
                      <a:pt x="89715" y="342697"/>
                      <a:pt x="95678" y="346341"/>
                    </a:cubicBezTo>
                    <a:lnTo>
                      <a:pt x="95678" y="405614"/>
                    </a:lnTo>
                    <a:cubicBezTo>
                      <a:pt x="95678" y="412545"/>
                      <a:pt x="101375" y="418144"/>
                      <a:pt x="108317" y="418144"/>
                    </a:cubicBezTo>
                    <a:cubicBezTo>
                      <a:pt x="115259" y="418144"/>
                      <a:pt x="120866" y="412545"/>
                      <a:pt x="120866" y="405614"/>
                    </a:cubicBezTo>
                    <a:lnTo>
                      <a:pt x="120866" y="343853"/>
                    </a:lnTo>
                    <a:cubicBezTo>
                      <a:pt x="124960" y="340031"/>
                      <a:pt x="127631" y="334522"/>
                      <a:pt x="127631" y="328479"/>
                    </a:cubicBezTo>
                    <a:lnTo>
                      <a:pt x="127631" y="202823"/>
                    </a:lnTo>
                    <a:cubicBezTo>
                      <a:pt x="127631" y="191271"/>
                      <a:pt x="118196" y="181851"/>
                      <a:pt x="106626" y="181851"/>
                    </a:cubicBezTo>
                    <a:close/>
                    <a:moveTo>
                      <a:pt x="0" y="112270"/>
                    </a:moveTo>
                    <a:lnTo>
                      <a:pt x="327353" y="112270"/>
                    </a:lnTo>
                    <a:lnTo>
                      <a:pt x="327353" y="478928"/>
                    </a:lnTo>
                    <a:cubicBezTo>
                      <a:pt x="325662" y="478128"/>
                      <a:pt x="324238" y="477684"/>
                      <a:pt x="322280" y="477684"/>
                    </a:cubicBezTo>
                    <a:lnTo>
                      <a:pt x="0" y="477684"/>
                    </a:lnTo>
                    <a:lnTo>
                      <a:pt x="0" y="477658"/>
                    </a:lnTo>
                    <a:close/>
                    <a:moveTo>
                      <a:pt x="33020" y="0"/>
                    </a:moveTo>
                    <a:lnTo>
                      <a:pt x="294066" y="0"/>
                    </a:lnTo>
                    <a:cubicBezTo>
                      <a:pt x="312668" y="0"/>
                      <a:pt x="327353" y="15825"/>
                      <a:pt x="327353" y="34407"/>
                    </a:cubicBezTo>
                    <a:lnTo>
                      <a:pt x="327353" y="87219"/>
                    </a:lnTo>
                    <a:lnTo>
                      <a:pt x="0" y="87219"/>
                    </a:lnTo>
                    <a:lnTo>
                      <a:pt x="0" y="34407"/>
                    </a:lnTo>
                    <a:cubicBezTo>
                      <a:pt x="0" y="15825"/>
                      <a:pt x="14330" y="0"/>
                      <a:pt x="330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4589393" y="5085190"/>
                <a:ext cx="742743" cy="742748"/>
              </a:xfrm>
              <a:prstGeom prst="ellipse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8" name="任意多边形: 形状 12"/>
              <p:cNvSpPr/>
              <p:nvPr/>
            </p:nvSpPr>
            <p:spPr bwMode="auto">
              <a:xfrm>
                <a:off x="4742842" y="5257947"/>
                <a:ext cx="435848" cy="397234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  <a:gd name="connsiteX107" fmla="*/ 373273 h 605239"/>
                  <a:gd name="connsiteY107" fmla="*/ 373273 h 605239"/>
                  <a:gd name="connsiteX108" fmla="*/ 373273 h 605239"/>
                  <a:gd name="connsiteY108" fmla="*/ 373273 h 605239"/>
                  <a:gd name="connsiteX109" fmla="*/ 373273 h 605239"/>
                  <a:gd name="connsiteY109" fmla="*/ 373273 h 605239"/>
                  <a:gd name="connsiteX110" fmla="*/ 373273 h 605239"/>
                  <a:gd name="connsiteY110" fmla="*/ 373273 h 605239"/>
                  <a:gd name="connsiteX111" fmla="*/ 373273 h 605239"/>
                  <a:gd name="connsiteY111" fmla="*/ 373273 h 605239"/>
                  <a:gd name="connsiteX112" fmla="*/ 373273 h 605239"/>
                  <a:gd name="connsiteY112" fmla="*/ 373273 h 605239"/>
                  <a:gd name="connsiteX113" fmla="*/ 373273 h 605239"/>
                  <a:gd name="connsiteY113" fmla="*/ 373273 h 605239"/>
                  <a:gd name="connsiteX114" fmla="*/ 373273 h 605239"/>
                  <a:gd name="connsiteY114" fmla="*/ 373273 h 605239"/>
                  <a:gd name="connsiteX115" fmla="*/ 373273 h 605239"/>
                  <a:gd name="connsiteY115" fmla="*/ 373273 h 605239"/>
                  <a:gd name="connsiteX116" fmla="*/ 373273 h 605239"/>
                  <a:gd name="connsiteY116" fmla="*/ 373273 h 605239"/>
                  <a:gd name="connsiteX117" fmla="*/ 373273 h 605239"/>
                  <a:gd name="connsiteY117" fmla="*/ 373273 h 605239"/>
                  <a:gd name="connsiteX118" fmla="*/ 373273 h 605239"/>
                  <a:gd name="connsiteY118" fmla="*/ 373273 h 605239"/>
                  <a:gd name="connsiteX119" fmla="*/ 373273 h 605239"/>
                  <a:gd name="connsiteY119" fmla="*/ 373273 h 605239"/>
                  <a:gd name="connsiteX120" fmla="*/ 373273 h 605239"/>
                  <a:gd name="connsiteY120" fmla="*/ 373273 h 605239"/>
                  <a:gd name="connsiteX121" fmla="*/ 373273 h 605239"/>
                  <a:gd name="connsiteY121" fmla="*/ 373273 h 605239"/>
                  <a:gd name="connsiteX122" fmla="*/ 373273 h 605239"/>
                  <a:gd name="connsiteY122" fmla="*/ 373273 h 605239"/>
                  <a:gd name="connsiteX123" fmla="*/ 373273 h 605239"/>
                  <a:gd name="connsiteY123" fmla="*/ 373273 h 605239"/>
                  <a:gd name="connsiteX124" fmla="*/ 373273 h 605239"/>
                  <a:gd name="connsiteY124" fmla="*/ 373273 h 605239"/>
                  <a:gd name="connsiteX125" fmla="*/ 373273 h 605239"/>
                  <a:gd name="connsiteY125" fmla="*/ 373273 h 605239"/>
                  <a:gd name="connsiteX126" fmla="*/ 373273 h 605239"/>
                  <a:gd name="connsiteY126" fmla="*/ 373273 h 605239"/>
                  <a:gd name="connsiteX127" fmla="*/ 373273 h 605239"/>
                  <a:gd name="connsiteY127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606933" h="553162">
                    <a:moveTo>
                      <a:pt x="443700" y="443503"/>
                    </a:moveTo>
                    <a:cubicBezTo>
                      <a:pt x="461035" y="453606"/>
                      <a:pt x="477310" y="465825"/>
                      <a:pt x="492334" y="479775"/>
                    </a:cubicBezTo>
                    <a:cubicBezTo>
                      <a:pt x="460939" y="509024"/>
                      <a:pt x="424150" y="530383"/>
                      <a:pt x="384087" y="542506"/>
                    </a:cubicBezTo>
                    <a:cubicBezTo>
                      <a:pt x="407971" y="518838"/>
                      <a:pt x="428580" y="484875"/>
                      <a:pt x="443700" y="443503"/>
                    </a:cubicBezTo>
                    <a:close/>
                    <a:moveTo>
                      <a:pt x="163232" y="443503"/>
                    </a:moveTo>
                    <a:cubicBezTo>
                      <a:pt x="178352" y="484875"/>
                      <a:pt x="198865" y="518838"/>
                      <a:pt x="222845" y="542506"/>
                    </a:cubicBezTo>
                    <a:cubicBezTo>
                      <a:pt x="182686" y="530383"/>
                      <a:pt x="145897" y="509024"/>
                      <a:pt x="114598" y="479775"/>
                    </a:cubicBezTo>
                    <a:cubicBezTo>
                      <a:pt x="129622" y="465825"/>
                      <a:pt x="145897" y="453606"/>
                      <a:pt x="163232" y="443503"/>
                    </a:cubicBezTo>
                    <a:close/>
                    <a:moveTo>
                      <a:pt x="316062" y="405892"/>
                    </a:moveTo>
                    <a:cubicBezTo>
                      <a:pt x="353060" y="407528"/>
                      <a:pt x="388613" y="416377"/>
                      <a:pt x="421275" y="431672"/>
                    </a:cubicBezTo>
                    <a:cubicBezTo>
                      <a:pt x="397573" y="499968"/>
                      <a:pt x="359034" y="545563"/>
                      <a:pt x="316062" y="553162"/>
                    </a:cubicBezTo>
                    <a:close/>
                    <a:moveTo>
                      <a:pt x="290729" y="405892"/>
                    </a:moveTo>
                    <a:lnTo>
                      <a:pt x="290729" y="553162"/>
                    </a:lnTo>
                    <a:cubicBezTo>
                      <a:pt x="247883" y="545563"/>
                      <a:pt x="209369" y="499968"/>
                      <a:pt x="185587" y="431672"/>
                    </a:cubicBezTo>
                    <a:cubicBezTo>
                      <a:pt x="218227" y="416377"/>
                      <a:pt x="253852" y="407528"/>
                      <a:pt x="290729" y="405892"/>
                    </a:cubicBezTo>
                    <a:close/>
                    <a:moveTo>
                      <a:pt x="463924" y="364965"/>
                    </a:moveTo>
                    <a:lnTo>
                      <a:pt x="567205" y="364965"/>
                    </a:lnTo>
                    <a:lnTo>
                      <a:pt x="543818" y="416184"/>
                    </a:lnTo>
                    <a:cubicBezTo>
                      <a:pt x="534304" y="432408"/>
                      <a:pt x="523128" y="447695"/>
                      <a:pt x="510459" y="461780"/>
                    </a:cubicBezTo>
                    <a:cubicBezTo>
                      <a:pt x="492442" y="444859"/>
                      <a:pt x="472692" y="430534"/>
                      <a:pt x="451689" y="418708"/>
                    </a:cubicBezTo>
                    <a:close/>
                    <a:moveTo>
                      <a:pt x="316062" y="364965"/>
                    </a:moveTo>
                    <a:lnTo>
                      <a:pt x="438281" y="364965"/>
                    </a:lnTo>
                    <a:lnTo>
                      <a:pt x="428843" y="407092"/>
                    </a:lnTo>
                    <a:cubicBezTo>
                      <a:pt x="393689" y="391126"/>
                      <a:pt x="355646" y="381989"/>
                      <a:pt x="316062" y="380450"/>
                    </a:cubicBezTo>
                    <a:close/>
                    <a:moveTo>
                      <a:pt x="168651" y="364965"/>
                    </a:moveTo>
                    <a:lnTo>
                      <a:pt x="290729" y="364965"/>
                    </a:lnTo>
                    <a:lnTo>
                      <a:pt x="290729" y="380450"/>
                    </a:lnTo>
                    <a:cubicBezTo>
                      <a:pt x="251256" y="381989"/>
                      <a:pt x="213131" y="391126"/>
                      <a:pt x="178086" y="407092"/>
                    </a:cubicBezTo>
                    <a:close/>
                    <a:moveTo>
                      <a:pt x="39659" y="364965"/>
                    </a:moveTo>
                    <a:lnTo>
                      <a:pt x="143035" y="364965"/>
                    </a:lnTo>
                    <a:lnTo>
                      <a:pt x="155174" y="418708"/>
                    </a:lnTo>
                    <a:cubicBezTo>
                      <a:pt x="134171" y="430534"/>
                      <a:pt x="114421" y="444859"/>
                      <a:pt x="96501" y="461780"/>
                    </a:cubicBezTo>
                    <a:cubicBezTo>
                      <a:pt x="83832" y="447695"/>
                      <a:pt x="72632" y="432408"/>
                      <a:pt x="63094" y="416184"/>
                    </a:cubicBezTo>
                    <a:close/>
                    <a:moveTo>
                      <a:pt x="417814" y="222493"/>
                    </a:moveTo>
                    <a:lnTo>
                      <a:pt x="435824" y="283675"/>
                    </a:lnTo>
                    <a:lnTo>
                      <a:pt x="445648" y="252507"/>
                    </a:lnTo>
                    <a:lnTo>
                      <a:pt x="469822" y="252507"/>
                    </a:lnTo>
                    <a:lnTo>
                      <a:pt x="479550" y="283675"/>
                    </a:lnTo>
                    <a:lnTo>
                      <a:pt x="497657" y="222493"/>
                    </a:lnTo>
                    <a:lnTo>
                      <a:pt x="521831" y="229612"/>
                    </a:lnTo>
                    <a:lnTo>
                      <a:pt x="492167" y="330619"/>
                    </a:lnTo>
                    <a:lnTo>
                      <a:pt x="467992" y="330811"/>
                    </a:lnTo>
                    <a:lnTo>
                      <a:pt x="457687" y="298393"/>
                    </a:lnTo>
                    <a:lnTo>
                      <a:pt x="447478" y="330811"/>
                    </a:lnTo>
                    <a:lnTo>
                      <a:pt x="423304" y="330619"/>
                    </a:lnTo>
                    <a:lnTo>
                      <a:pt x="393543" y="229612"/>
                    </a:lnTo>
                    <a:close/>
                    <a:moveTo>
                      <a:pt x="263629" y="222493"/>
                    </a:moveTo>
                    <a:lnTo>
                      <a:pt x="281639" y="283675"/>
                    </a:lnTo>
                    <a:lnTo>
                      <a:pt x="291463" y="252507"/>
                    </a:lnTo>
                    <a:lnTo>
                      <a:pt x="315541" y="252507"/>
                    </a:lnTo>
                    <a:lnTo>
                      <a:pt x="325365" y="283675"/>
                    </a:lnTo>
                    <a:lnTo>
                      <a:pt x="343375" y="222493"/>
                    </a:lnTo>
                    <a:lnTo>
                      <a:pt x="367646" y="229612"/>
                    </a:lnTo>
                    <a:lnTo>
                      <a:pt x="337886" y="330619"/>
                    </a:lnTo>
                    <a:lnTo>
                      <a:pt x="313711" y="330811"/>
                    </a:lnTo>
                    <a:lnTo>
                      <a:pt x="303502" y="298393"/>
                    </a:lnTo>
                    <a:lnTo>
                      <a:pt x="293197" y="330811"/>
                    </a:lnTo>
                    <a:lnTo>
                      <a:pt x="269022" y="330619"/>
                    </a:lnTo>
                    <a:lnTo>
                      <a:pt x="239358" y="229612"/>
                    </a:lnTo>
                    <a:close/>
                    <a:moveTo>
                      <a:pt x="109302" y="222493"/>
                    </a:moveTo>
                    <a:lnTo>
                      <a:pt x="127312" y="283675"/>
                    </a:lnTo>
                    <a:lnTo>
                      <a:pt x="137136" y="252507"/>
                    </a:lnTo>
                    <a:lnTo>
                      <a:pt x="161214" y="252507"/>
                    </a:lnTo>
                    <a:lnTo>
                      <a:pt x="171038" y="283675"/>
                    </a:lnTo>
                    <a:lnTo>
                      <a:pt x="189048" y="222493"/>
                    </a:lnTo>
                    <a:lnTo>
                      <a:pt x="213319" y="229612"/>
                    </a:lnTo>
                    <a:lnTo>
                      <a:pt x="183655" y="330619"/>
                    </a:lnTo>
                    <a:lnTo>
                      <a:pt x="159384" y="330811"/>
                    </a:lnTo>
                    <a:lnTo>
                      <a:pt x="149175" y="298393"/>
                    </a:lnTo>
                    <a:lnTo>
                      <a:pt x="138966" y="330811"/>
                    </a:lnTo>
                    <a:lnTo>
                      <a:pt x="114792" y="330619"/>
                    </a:lnTo>
                    <a:lnTo>
                      <a:pt x="85031" y="229612"/>
                    </a:lnTo>
                    <a:close/>
                    <a:moveTo>
                      <a:pt x="25329" y="213374"/>
                    </a:moveTo>
                    <a:lnTo>
                      <a:pt x="25329" y="339668"/>
                    </a:lnTo>
                    <a:lnTo>
                      <a:pt x="581604" y="339668"/>
                    </a:lnTo>
                    <a:lnTo>
                      <a:pt x="581604" y="213374"/>
                    </a:lnTo>
                    <a:close/>
                    <a:moveTo>
                      <a:pt x="96501" y="91312"/>
                    </a:moveTo>
                    <a:cubicBezTo>
                      <a:pt x="114414" y="108145"/>
                      <a:pt x="134157" y="122573"/>
                      <a:pt x="155152" y="134404"/>
                    </a:cubicBezTo>
                    <a:cubicBezTo>
                      <a:pt x="150241" y="151333"/>
                      <a:pt x="146196" y="169320"/>
                      <a:pt x="143017" y="188173"/>
                    </a:cubicBezTo>
                    <a:lnTo>
                      <a:pt x="168635" y="188173"/>
                    </a:lnTo>
                    <a:cubicBezTo>
                      <a:pt x="171236" y="173456"/>
                      <a:pt x="174318" y="159413"/>
                      <a:pt x="178074" y="145947"/>
                    </a:cubicBezTo>
                    <a:cubicBezTo>
                      <a:pt x="213130" y="161914"/>
                      <a:pt x="251268" y="171052"/>
                      <a:pt x="290754" y="172687"/>
                    </a:cubicBezTo>
                    <a:lnTo>
                      <a:pt x="290754" y="188173"/>
                    </a:lnTo>
                    <a:lnTo>
                      <a:pt x="316083" y="188173"/>
                    </a:lnTo>
                    <a:lnTo>
                      <a:pt x="316083" y="172687"/>
                    </a:lnTo>
                    <a:cubicBezTo>
                      <a:pt x="355665" y="171052"/>
                      <a:pt x="393707" y="161914"/>
                      <a:pt x="428860" y="145947"/>
                    </a:cubicBezTo>
                    <a:cubicBezTo>
                      <a:pt x="432519" y="159413"/>
                      <a:pt x="435697" y="173456"/>
                      <a:pt x="438298" y="188173"/>
                    </a:cubicBezTo>
                    <a:lnTo>
                      <a:pt x="463916" y="188173"/>
                    </a:lnTo>
                    <a:cubicBezTo>
                      <a:pt x="460737" y="169320"/>
                      <a:pt x="456693" y="151333"/>
                      <a:pt x="451685" y="134404"/>
                    </a:cubicBezTo>
                    <a:cubicBezTo>
                      <a:pt x="472776" y="122573"/>
                      <a:pt x="492423" y="108145"/>
                      <a:pt x="510432" y="91312"/>
                    </a:cubicBezTo>
                    <a:cubicBezTo>
                      <a:pt x="535761" y="119399"/>
                      <a:pt x="555119" y="152487"/>
                      <a:pt x="567158" y="188173"/>
                    </a:cubicBezTo>
                    <a:lnTo>
                      <a:pt x="606933" y="188173"/>
                    </a:lnTo>
                    <a:lnTo>
                      <a:pt x="606933" y="364965"/>
                    </a:lnTo>
                    <a:lnTo>
                      <a:pt x="567205" y="364965"/>
                    </a:lnTo>
                    <a:lnTo>
                      <a:pt x="567205" y="364964"/>
                    </a:lnTo>
                    <a:lnTo>
                      <a:pt x="463925" y="364964"/>
                    </a:lnTo>
                    <a:lnTo>
                      <a:pt x="463924" y="364965"/>
                    </a:lnTo>
                    <a:lnTo>
                      <a:pt x="438281" y="364965"/>
                    </a:lnTo>
                    <a:lnTo>
                      <a:pt x="438281" y="364964"/>
                    </a:lnTo>
                    <a:lnTo>
                      <a:pt x="316062" y="364964"/>
                    </a:lnTo>
                    <a:lnTo>
                      <a:pt x="316062" y="364965"/>
                    </a:lnTo>
                    <a:lnTo>
                      <a:pt x="290729" y="364965"/>
                    </a:lnTo>
                    <a:lnTo>
                      <a:pt x="290729" y="364964"/>
                    </a:lnTo>
                    <a:lnTo>
                      <a:pt x="168651" y="364964"/>
                    </a:lnTo>
                    <a:lnTo>
                      <a:pt x="168651" y="364965"/>
                    </a:lnTo>
                    <a:lnTo>
                      <a:pt x="143035" y="364965"/>
                    </a:lnTo>
                    <a:lnTo>
                      <a:pt x="143035" y="364964"/>
                    </a:lnTo>
                    <a:lnTo>
                      <a:pt x="39658" y="364964"/>
                    </a:lnTo>
                    <a:lnTo>
                      <a:pt x="39659" y="364965"/>
                    </a:lnTo>
                    <a:lnTo>
                      <a:pt x="0" y="364965"/>
                    </a:lnTo>
                    <a:lnTo>
                      <a:pt x="0" y="188173"/>
                    </a:lnTo>
                    <a:lnTo>
                      <a:pt x="39679" y="188173"/>
                    </a:lnTo>
                    <a:cubicBezTo>
                      <a:pt x="51717" y="152487"/>
                      <a:pt x="71075" y="119399"/>
                      <a:pt x="96501" y="91312"/>
                    </a:cubicBezTo>
                    <a:close/>
                    <a:moveTo>
                      <a:pt x="384087" y="10655"/>
                    </a:moveTo>
                    <a:cubicBezTo>
                      <a:pt x="424150" y="22673"/>
                      <a:pt x="460939" y="44114"/>
                      <a:pt x="492334" y="73246"/>
                    </a:cubicBezTo>
                    <a:cubicBezTo>
                      <a:pt x="477310" y="87283"/>
                      <a:pt x="461035" y="99397"/>
                      <a:pt x="443700" y="109588"/>
                    </a:cubicBezTo>
                    <a:cubicBezTo>
                      <a:pt x="428580" y="68150"/>
                      <a:pt x="407971" y="34211"/>
                      <a:pt x="384087" y="10655"/>
                    </a:cubicBezTo>
                    <a:close/>
                    <a:moveTo>
                      <a:pt x="222845" y="10655"/>
                    </a:moveTo>
                    <a:cubicBezTo>
                      <a:pt x="198865" y="34211"/>
                      <a:pt x="178352" y="68150"/>
                      <a:pt x="163232" y="109588"/>
                    </a:cubicBezTo>
                    <a:cubicBezTo>
                      <a:pt x="145897" y="99397"/>
                      <a:pt x="129622" y="87283"/>
                      <a:pt x="114598" y="73246"/>
                    </a:cubicBezTo>
                    <a:cubicBezTo>
                      <a:pt x="145897" y="44114"/>
                      <a:pt x="182686" y="22673"/>
                      <a:pt x="222845" y="10655"/>
                    </a:cubicBezTo>
                    <a:close/>
                    <a:moveTo>
                      <a:pt x="316062" y="0"/>
                    </a:moveTo>
                    <a:cubicBezTo>
                      <a:pt x="358937" y="7501"/>
                      <a:pt x="397477" y="53178"/>
                      <a:pt x="421275" y="121358"/>
                    </a:cubicBezTo>
                    <a:cubicBezTo>
                      <a:pt x="388613" y="136744"/>
                      <a:pt x="353060" y="145494"/>
                      <a:pt x="316062" y="147129"/>
                    </a:cubicBezTo>
                    <a:close/>
                    <a:moveTo>
                      <a:pt x="290729" y="0"/>
                    </a:moveTo>
                    <a:lnTo>
                      <a:pt x="290729" y="147129"/>
                    </a:lnTo>
                    <a:cubicBezTo>
                      <a:pt x="253852" y="145494"/>
                      <a:pt x="218227" y="136744"/>
                      <a:pt x="185587" y="121358"/>
                    </a:cubicBezTo>
                    <a:cubicBezTo>
                      <a:pt x="209369" y="53178"/>
                      <a:pt x="247883" y="7501"/>
                      <a:pt x="290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9" name="任意多边形: 形状 14"/>
              <p:cNvSpPr/>
              <p:nvPr/>
            </p:nvSpPr>
            <p:spPr bwMode="auto">
              <a:xfrm>
                <a:off x="7002625" y="5240067"/>
                <a:ext cx="435848" cy="411957"/>
              </a:xfrm>
              <a:custGeom>
                <a:avLst/>
                <a:gdLst>
                  <a:gd name="connsiteX0" fmla="*/ 7031 w 607639"/>
                  <a:gd name="connsiteY0" fmla="*/ 350992 h 574332"/>
                  <a:gd name="connsiteX1" fmla="*/ 600519 w 607639"/>
                  <a:gd name="connsiteY1" fmla="*/ 350992 h 574332"/>
                  <a:gd name="connsiteX2" fmla="*/ 607639 w 607639"/>
                  <a:gd name="connsiteY2" fmla="*/ 358013 h 574332"/>
                  <a:gd name="connsiteX3" fmla="*/ 607639 w 607639"/>
                  <a:gd name="connsiteY3" fmla="*/ 393207 h 574332"/>
                  <a:gd name="connsiteX4" fmla="*/ 558152 w 607639"/>
                  <a:gd name="connsiteY4" fmla="*/ 442621 h 574332"/>
                  <a:gd name="connsiteX5" fmla="*/ 383613 w 607639"/>
                  <a:gd name="connsiteY5" fmla="*/ 442621 h 574332"/>
                  <a:gd name="connsiteX6" fmla="*/ 405330 w 607639"/>
                  <a:gd name="connsiteY6" fmla="*/ 532028 h 574332"/>
                  <a:gd name="connsiteX7" fmla="*/ 432121 w 607639"/>
                  <a:gd name="connsiteY7" fmla="*/ 532028 h 574332"/>
                  <a:gd name="connsiteX8" fmla="*/ 453304 w 607639"/>
                  <a:gd name="connsiteY8" fmla="*/ 553180 h 574332"/>
                  <a:gd name="connsiteX9" fmla="*/ 432121 w 607639"/>
                  <a:gd name="connsiteY9" fmla="*/ 574332 h 574332"/>
                  <a:gd name="connsiteX10" fmla="*/ 175429 w 607639"/>
                  <a:gd name="connsiteY10" fmla="*/ 574332 h 574332"/>
                  <a:gd name="connsiteX11" fmla="*/ 154246 w 607639"/>
                  <a:gd name="connsiteY11" fmla="*/ 553180 h 574332"/>
                  <a:gd name="connsiteX12" fmla="*/ 175429 w 607639"/>
                  <a:gd name="connsiteY12" fmla="*/ 532028 h 574332"/>
                  <a:gd name="connsiteX13" fmla="*/ 202309 w 607639"/>
                  <a:gd name="connsiteY13" fmla="*/ 532028 h 574332"/>
                  <a:gd name="connsiteX14" fmla="*/ 224026 w 607639"/>
                  <a:gd name="connsiteY14" fmla="*/ 442621 h 574332"/>
                  <a:gd name="connsiteX15" fmla="*/ 49487 w 607639"/>
                  <a:gd name="connsiteY15" fmla="*/ 442621 h 574332"/>
                  <a:gd name="connsiteX16" fmla="*/ 0 w 607639"/>
                  <a:gd name="connsiteY16" fmla="*/ 393207 h 574332"/>
                  <a:gd name="connsiteX17" fmla="*/ 0 w 607639"/>
                  <a:gd name="connsiteY17" fmla="*/ 358013 h 574332"/>
                  <a:gd name="connsiteX18" fmla="*/ 7031 w 607639"/>
                  <a:gd name="connsiteY18" fmla="*/ 350992 h 574332"/>
                  <a:gd name="connsiteX19" fmla="*/ 459979 w 607639"/>
                  <a:gd name="connsiteY19" fmla="*/ 139441 h 574332"/>
                  <a:gd name="connsiteX20" fmla="*/ 445827 w 607639"/>
                  <a:gd name="connsiteY20" fmla="*/ 153572 h 574332"/>
                  <a:gd name="connsiteX21" fmla="*/ 445827 w 607639"/>
                  <a:gd name="connsiteY21" fmla="*/ 256042 h 574332"/>
                  <a:gd name="connsiteX22" fmla="*/ 459979 w 607639"/>
                  <a:gd name="connsiteY22" fmla="*/ 270173 h 574332"/>
                  <a:gd name="connsiteX23" fmla="*/ 521749 w 607639"/>
                  <a:gd name="connsiteY23" fmla="*/ 270173 h 574332"/>
                  <a:gd name="connsiteX24" fmla="*/ 535901 w 607639"/>
                  <a:gd name="connsiteY24" fmla="*/ 256042 h 574332"/>
                  <a:gd name="connsiteX25" fmla="*/ 535901 w 607639"/>
                  <a:gd name="connsiteY25" fmla="*/ 153572 h 574332"/>
                  <a:gd name="connsiteX26" fmla="*/ 521749 w 607639"/>
                  <a:gd name="connsiteY26" fmla="*/ 139441 h 574332"/>
                  <a:gd name="connsiteX27" fmla="*/ 85890 w 607639"/>
                  <a:gd name="connsiteY27" fmla="*/ 124955 h 574332"/>
                  <a:gd name="connsiteX28" fmla="*/ 71738 w 607639"/>
                  <a:gd name="connsiteY28" fmla="*/ 139086 h 574332"/>
                  <a:gd name="connsiteX29" fmla="*/ 71738 w 607639"/>
                  <a:gd name="connsiteY29" fmla="*/ 256042 h 574332"/>
                  <a:gd name="connsiteX30" fmla="*/ 85890 w 607639"/>
                  <a:gd name="connsiteY30" fmla="*/ 270173 h 574332"/>
                  <a:gd name="connsiteX31" fmla="*/ 147571 w 607639"/>
                  <a:gd name="connsiteY31" fmla="*/ 270173 h 574332"/>
                  <a:gd name="connsiteX32" fmla="*/ 161723 w 607639"/>
                  <a:gd name="connsiteY32" fmla="*/ 256042 h 574332"/>
                  <a:gd name="connsiteX33" fmla="*/ 161723 w 607639"/>
                  <a:gd name="connsiteY33" fmla="*/ 139086 h 574332"/>
                  <a:gd name="connsiteX34" fmla="*/ 147571 w 607639"/>
                  <a:gd name="connsiteY34" fmla="*/ 124955 h 574332"/>
                  <a:gd name="connsiteX35" fmla="*/ 210586 w 607639"/>
                  <a:gd name="connsiteY35" fmla="*/ 81585 h 574332"/>
                  <a:gd name="connsiteX36" fmla="*/ 196435 w 607639"/>
                  <a:gd name="connsiteY36" fmla="*/ 95627 h 574332"/>
                  <a:gd name="connsiteX37" fmla="*/ 196435 w 607639"/>
                  <a:gd name="connsiteY37" fmla="*/ 256042 h 574332"/>
                  <a:gd name="connsiteX38" fmla="*/ 210586 w 607639"/>
                  <a:gd name="connsiteY38" fmla="*/ 270173 h 574332"/>
                  <a:gd name="connsiteX39" fmla="*/ 272356 w 607639"/>
                  <a:gd name="connsiteY39" fmla="*/ 270173 h 574332"/>
                  <a:gd name="connsiteX40" fmla="*/ 286419 w 607639"/>
                  <a:gd name="connsiteY40" fmla="*/ 256042 h 574332"/>
                  <a:gd name="connsiteX41" fmla="*/ 286419 w 607639"/>
                  <a:gd name="connsiteY41" fmla="*/ 95627 h 574332"/>
                  <a:gd name="connsiteX42" fmla="*/ 272356 w 607639"/>
                  <a:gd name="connsiteY42" fmla="*/ 81585 h 574332"/>
                  <a:gd name="connsiteX43" fmla="*/ 335283 w 607639"/>
                  <a:gd name="connsiteY43" fmla="*/ 52613 h 574332"/>
                  <a:gd name="connsiteX44" fmla="*/ 321131 w 607639"/>
                  <a:gd name="connsiteY44" fmla="*/ 66743 h 574332"/>
                  <a:gd name="connsiteX45" fmla="*/ 321131 w 607639"/>
                  <a:gd name="connsiteY45" fmla="*/ 256042 h 574332"/>
                  <a:gd name="connsiteX46" fmla="*/ 335283 w 607639"/>
                  <a:gd name="connsiteY46" fmla="*/ 270173 h 574332"/>
                  <a:gd name="connsiteX47" fmla="*/ 397053 w 607639"/>
                  <a:gd name="connsiteY47" fmla="*/ 270173 h 574332"/>
                  <a:gd name="connsiteX48" fmla="*/ 411115 w 607639"/>
                  <a:gd name="connsiteY48" fmla="*/ 256042 h 574332"/>
                  <a:gd name="connsiteX49" fmla="*/ 411115 w 607639"/>
                  <a:gd name="connsiteY49" fmla="*/ 66743 h 574332"/>
                  <a:gd name="connsiteX50" fmla="*/ 397053 w 607639"/>
                  <a:gd name="connsiteY50" fmla="*/ 52613 h 574332"/>
                  <a:gd name="connsiteX51" fmla="*/ 49487 w 607639"/>
                  <a:gd name="connsiteY51" fmla="*/ 0 h 574332"/>
                  <a:gd name="connsiteX52" fmla="*/ 558152 w 607639"/>
                  <a:gd name="connsiteY52" fmla="*/ 0 h 574332"/>
                  <a:gd name="connsiteX53" fmla="*/ 607639 w 607639"/>
                  <a:gd name="connsiteY53" fmla="*/ 49413 h 574332"/>
                  <a:gd name="connsiteX54" fmla="*/ 607639 w 607639"/>
                  <a:gd name="connsiteY54" fmla="*/ 315675 h 574332"/>
                  <a:gd name="connsiteX55" fmla="*/ 600519 w 607639"/>
                  <a:gd name="connsiteY55" fmla="*/ 322696 h 574332"/>
                  <a:gd name="connsiteX56" fmla="*/ 7031 w 607639"/>
                  <a:gd name="connsiteY56" fmla="*/ 322696 h 574332"/>
                  <a:gd name="connsiteX57" fmla="*/ 0 w 607639"/>
                  <a:gd name="connsiteY57" fmla="*/ 315675 h 574332"/>
                  <a:gd name="connsiteX58" fmla="*/ 0 w 607639"/>
                  <a:gd name="connsiteY58" fmla="*/ 49413 h 574332"/>
                  <a:gd name="connsiteX59" fmla="*/ 49487 w 607639"/>
                  <a:gd name="connsiteY59" fmla="*/ 0 h 574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607639" h="574332">
                    <a:moveTo>
                      <a:pt x="7031" y="350992"/>
                    </a:moveTo>
                    <a:lnTo>
                      <a:pt x="600519" y="350992"/>
                    </a:lnTo>
                    <a:cubicBezTo>
                      <a:pt x="604435" y="350992"/>
                      <a:pt x="607639" y="354103"/>
                      <a:pt x="607639" y="358013"/>
                    </a:cubicBezTo>
                    <a:lnTo>
                      <a:pt x="607639" y="393207"/>
                    </a:lnTo>
                    <a:cubicBezTo>
                      <a:pt x="607639" y="420492"/>
                      <a:pt x="585477" y="442621"/>
                      <a:pt x="558152" y="442621"/>
                    </a:cubicBezTo>
                    <a:lnTo>
                      <a:pt x="383613" y="442621"/>
                    </a:lnTo>
                    <a:lnTo>
                      <a:pt x="405330" y="532028"/>
                    </a:lnTo>
                    <a:lnTo>
                      <a:pt x="432121" y="532028"/>
                    </a:lnTo>
                    <a:cubicBezTo>
                      <a:pt x="443869" y="532028"/>
                      <a:pt x="453304" y="541538"/>
                      <a:pt x="453304" y="553180"/>
                    </a:cubicBezTo>
                    <a:cubicBezTo>
                      <a:pt x="453304" y="564912"/>
                      <a:pt x="443869" y="574332"/>
                      <a:pt x="432121" y="574332"/>
                    </a:cubicBezTo>
                    <a:lnTo>
                      <a:pt x="175429" y="574332"/>
                    </a:lnTo>
                    <a:cubicBezTo>
                      <a:pt x="163770" y="574332"/>
                      <a:pt x="154246" y="564912"/>
                      <a:pt x="154246" y="553180"/>
                    </a:cubicBezTo>
                    <a:cubicBezTo>
                      <a:pt x="154246" y="541538"/>
                      <a:pt x="163770" y="532028"/>
                      <a:pt x="175429" y="532028"/>
                    </a:cubicBezTo>
                    <a:lnTo>
                      <a:pt x="202309" y="532028"/>
                    </a:lnTo>
                    <a:lnTo>
                      <a:pt x="224026" y="442621"/>
                    </a:lnTo>
                    <a:lnTo>
                      <a:pt x="49487" y="442621"/>
                    </a:lnTo>
                    <a:cubicBezTo>
                      <a:pt x="22162" y="442621"/>
                      <a:pt x="0" y="420492"/>
                      <a:pt x="0" y="393207"/>
                    </a:cubicBezTo>
                    <a:lnTo>
                      <a:pt x="0" y="358013"/>
                    </a:lnTo>
                    <a:cubicBezTo>
                      <a:pt x="0" y="354103"/>
                      <a:pt x="3204" y="350992"/>
                      <a:pt x="7031" y="350992"/>
                    </a:cubicBezTo>
                    <a:close/>
                    <a:moveTo>
                      <a:pt x="459979" y="139441"/>
                    </a:moveTo>
                    <a:cubicBezTo>
                      <a:pt x="452236" y="139441"/>
                      <a:pt x="445827" y="145751"/>
                      <a:pt x="445827" y="153572"/>
                    </a:cubicBezTo>
                    <a:lnTo>
                      <a:pt x="445827" y="256042"/>
                    </a:lnTo>
                    <a:cubicBezTo>
                      <a:pt x="445827" y="263863"/>
                      <a:pt x="452236" y="270173"/>
                      <a:pt x="459979" y="270173"/>
                    </a:cubicBezTo>
                    <a:lnTo>
                      <a:pt x="521749" y="270173"/>
                    </a:lnTo>
                    <a:cubicBezTo>
                      <a:pt x="529492" y="270173"/>
                      <a:pt x="535901" y="263863"/>
                      <a:pt x="535901" y="256042"/>
                    </a:cubicBezTo>
                    <a:lnTo>
                      <a:pt x="535901" y="153572"/>
                    </a:lnTo>
                    <a:cubicBezTo>
                      <a:pt x="535901" y="145751"/>
                      <a:pt x="529492" y="139441"/>
                      <a:pt x="521749" y="139441"/>
                    </a:cubicBezTo>
                    <a:close/>
                    <a:moveTo>
                      <a:pt x="85890" y="124955"/>
                    </a:moveTo>
                    <a:cubicBezTo>
                      <a:pt x="78058" y="124955"/>
                      <a:pt x="71738" y="131265"/>
                      <a:pt x="71738" y="139086"/>
                    </a:cubicBezTo>
                    <a:lnTo>
                      <a:pt x="71738" y="256042"/>
                    </a:lnTo>
                    <a:cubicBezTo>
                      <a:pt x="71738" y="263863"/>
                      <a:pt x="78058" y="270173"/>
                      <a:pt x="85890" y="270173"/>
                    </a:cubicBezTo>
                    <a:lnTo>
                      <a:pt x="147571" y="270173"/>
                    </a:lnTo>
                    <a:cubicBezTo>
                      <a:pt x="155403" y="270173"/>
                      <a:pt x="161723" y="263863"/>
                      <a:pt x="161723" y="256042"/>
                    </a:cubicBezTo>
                    <a:lnTo>
                      <a:pt x="161723" y="139086"/>
                    </a:lnTo>
                    <a:cubicBezTo>
                      <a:pt x="161723" y="131265"/>
                      <a:pt x="155403" y="124955"/>
                      <a:pt x="147571" y="124955"/>
                    </a:cubicBezTo>
                    <a:close/>
                    <a:moveTo>
                      <a:pt x="210586" y="81585"/>
                    </a:moveTo>
                    <a:cubicBezTo>
                      <a:pt x="202754" y="81585"/>
                      <a:pt x="196435" y="87895"/>
                      <a:pt x="196435" y="95627"/>
                    </a:cubicBezTo>
                    <a:lnTo>
                      <a:pt x="196435" y="256042"/>
                    </a:lnTo>
                    <a:cubicBezTo>
                      <a:pt x="196435" y="263863"/>
                      <a:pt x="202754" y="270173"/>
                      <a:pt x="210586" y="270173"/>
                    </a:cubicBezTo>
                    <a:lnTo>
                      <a:pt x="272356" y="270173"/>
                    </a:lnTo>
                    <a:cubicBezTo>
                      <a:pt x="280100" y="270173"/>
                      <a:pt x="286419" y="263863"/>
                      <a:pt x="286419" y="256042"/>
                    </a:cubicBezTo>
                    <a:lnTo>
                      <a:pt x="286419" y="95627"/>
                    </a:lnTo>
                    <a:cubicBezTo>
                      <a:pt x="286419" y="87895"/>
                      <a:pt x="280100" y="81585"/>
                      <a:pt x="272356" y="81585"/>
                    </a:cubicBezTo>
                    <a:close/>
                    <a:moveTo>
                      <a:pt x="335283" y="52613"/>
                    </a:moveTo>
                    <a:cubicBezTo>
                      <a:pt x="327450" y="52613"/>
                      <a:pt x="321131" y="58923"/>
                      <a:pt x="321131" y="66743"/>
                    </a:cubicBezTo>
                    <a:lnTo>
                      <a:pt x="321131" y="256042"/>
                    </a:lnTo>
                    <a:cubicBezTo>
                      <a:pt x="321131" y="263863"/>
                      <a:pt x="327450" y="270173"/>
                      <a:pt x="335283" y="270173"/>
                    </a:cubicBezTo>
                    <a:lnTo>
                      <a:pt x="397053" y="270173"/>
                    </a:lnTo>
                    <a:cubicBezTo>
                      <a:pt x="404796" y="270173"/>
                      <a:pt x="411115" y="263863"/>
                      <a:pt x="411115" y="256042"/>
                    </a:cubicBezTo>
                    <a:lnTo>
                      <a:pt x="411115" y="66743"/>
                    </a:lnTo>
                    <a:cubicBezTo>
                      <a:pt x="411115" y="58923"/>
                      <a:pt x="404796" y="52613"/>
                      <a:pt x="397053" y="52613"/>
                    </a:cubicBezTo>
                    <a:close/>
                    <a:moveTo>
                      <a:pt x="49487" y="0"/>
                    </a:moveTo>
                    <a:lnTo>
                      <a:pt x="558152" y="0"/>
                    </a:lnTo>
                    <a:cubicBezTo>
                      <a:pt x="585477" y="0"/>
                      <a:pt x="607639" y="22129"/>
                      <a:pt x="607639" y="49413"/>
                    </a:cubicBezTo>
                    <a:lnTo>
                      <a:pt x="607639" y="315675"/>
                    </a:lnTo>
                    <a:cubicBezTo>
                      <a:pt x="607639" y="319586"/>
                      <a:pt x="604435" y="322696"/>
                      <a:pt x="600519" y="322696"/>
                    </a:cubicBezTo>
                    <a:lnTo>
                      <a:pt x="7031" y="322696"/>
                    </a:lnTo>
                    <a:cubicBezTo>
                      <a:pt x="3204" y="322696"/>
                      <a:pt x="0" y="319586"/>
                      <a:pt x="0" y="315675"/>
                    </a:cubicBezTo>
                    <a:lnTo>
                      <a:pt x="0" y="49413"/>
                    </a:lnTo>
                    <a:cubicBezTo>
                      <a:pt x="0" y="22129"/>
                      <a:pt x="22162" y="0"/>
                      <a:pt x="494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100" name="文本框 21"/>
              <p:cNvSpPr txBox="1"/>
              <p:nvPr/>
            </p:nvSpPr>
            <p:spPr>
              <a:xfrm>
                <a:off x="5086703" y="4365449"/>
                <a:ext cx="1710981" cy="661659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痛点</a:t>
                </a:r>
                <a:endParaRPr lang="zh-CN" altLang="en-US" sz="14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  <p:sp>
        <p:nvSpPr>
          <p:cNvPr id="104" name="矩形 103"/>
          <p:cNvSpPr/>
          <p:nvPr/>
        </p:nvSpPr>
        <p:spPr>
          <a:xfrm>
            <a:off x="822960" y="5343525"/>
            <a:ext cx="3391535" cy="737235"/>
          </a:xfrm>
          <a:prstGeom prst="rect">
            <a:avLst/>
          </a:prstGeom>
        </p:spPr>
        <p:txBody>
          <a:bodyPr wrap="square">
            <a:spAutoFit/>
          </a:bodyPr>
          <a:p>
            <a:pPr algn="r"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减少人工成本</a:t>
            </a:r>
            <a:endParaRPr sz="14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  <a:p>
            <a:pPr algn="r"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减少错误和返工成本</a:t>
            </a:r>
            <a:endParaRPr sz="14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8179435" y="5314950"/>
            <a:ext cx="3778885" cy="73723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自动化处理减少人工干预</a:t>
            </a:r>
            <a:endParaRPr sz="14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高效处理大规模数据</a:t>
            </a:r>
            <a:endParaRPr sz="14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4484233" y="1876429"/>
            <a:ext cx="2915919" cy="73723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简化报销流程</a:t>
            </a:r>
            <a:endParaRPr sz="14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  <a:p>
            <a:pPr algn="ctr"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rPr>
              <a:t>报销周期缩短</a:t>
            </a:r>
            <a:endParaRPr sz="1400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89" grpId="0"/>
      <p:bldP spid="104" grpId="0"/>
      <p:bldP spid="105" grpId="0"/>
      <p:bldP spid="10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PA" val="v3.2.0"/>
</p:tagLst>
</file>

<file path=ppt/tags/tag4.xml><?xml version="1.0" encoding="utf-8"?>
<p:tagLst xmlns:p="http://schemas.openxmlformats.org/presentationml/2006/main">
  <p:tag name="TABLE_ENDDRAG_ORIGIN_RECT" val="906*426"/>
  <p:tag name="TABLE_ENDDRAG_RECT" val="30*101*906*426"/>
</p:tagLst>
</file>

<file path=ppt/tags/tag5.xml><?xml version="1.0" encoding="utf-8"?>
<p:tagLst xmlns:p="http://schemas.openxmlformats.org/presentationml/2006/main">
  <p:tag name="TABLE_ENDDRAG_ORIGIN_RECT" val="873*303"/>
  <p:tag name="TABLE_ENDDRAG_RECT" val="30*115*873*303"/>
</p:tagLst>
</file>

<file path=ppt/tags/tag6.xml><?xml version="1.0" encoding="utf-8"?>
<p:tagLst xmlns:p="http://schemas.openxmlformats.org/presentationml/2006/main">
  <p:tag name="PA" val="v3.2.0"/>
</p:tagLst>
</file>

<file path=ppt/tags/tag7.xml><?xml version="1.0" encoding="utf-8"?>
<p:tagLst xmlns:p="http://schemas.openxmlformats.org/presentationml/2006/main">
  <p:tag name="PA" val="v3.2.0"/>
</p:tagLst>
</file>

<file path=ppt/tags/tag8.xml><?xml version="1.0" encoding="utf-8"?>
<p:tagLst xmlns:p="http://schemas.openxmlformats.org/presentationml/2006/main">
  <p:tag name="PA" val="v3.2.0"/>
</p:tagLst>
</file>

<file path=ppt/tags/tag13.xml><?xml version="1.0" encoding="utf-8"?>
<p:tagLst xmlns:p="http://schemas.openxmlformats.org/presentationml/2006/main">
  <p:tag name="commondata" val="eyJoZGlkIjoiYWNhNmM5OWY1MDFhMDJhZTE0MTEzNWQ1YTEzYmViY2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item1.xml><?xml version="1.0" encoding="utf-8"?>
<s:customData xmlns="http://www.wps.cn/officeDocument/2013/wpsCustomData" xmlns:s="http://www.wps.cn/officeDocument/2013/wpsCustomData">
  <extobjs>
    <extobj name="ECB019B1-382A-4266-B25C-5B523AA43C14-2">
      <extobjdata type="ECB019B1-382A-4266-B25C-5B523AA43C14" data="ewoJIkZpbGVJZCIgOiAiMzMwMzExNzQ0MDQ5IiwKCSJHcm91cElkIiA6ICIxMTE0NDY3MzIxIiwKCSJJbWFnZSIgOiAiaVZCT1J3MEtHZ29BQUFBTlNVaEVVZ0FBQitRQUFBUEJDQVlBQUFESDVSTVdBQUFBQVhOU1IwSUFyczRjNlFBQUlBQkpSRUZVZUp6czNYbGNsV1grLy9IM2RaL0Rwb0FMcVpnNm9Xa3V1WEEwSnpPYnl0YXhNclBVcVp6MnROTFJLU3ZidnY1MG1rckxtdHpTMGJKTlMyM2ZiTEd5TkRNekU4UTBsQlFWRmZjRmxlMmNjLzMrUU02QWdLQWlCL0QxZkR4OHlMbXU2Nzd1OTMwSENYek9kZDBT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NvakV5d0F3QkFPWEhxTjIxYnIwYUlxV1A5cG9aMU9SRWJreE1XQlRzVUFBQUFBQUFBQUFBQVRsM3VZQWNBZ0JQUnVGbnJGaUdob1ZkS3VzSkt6U1dGT2k3anNsWnVTWTJDSEE4QUFBQUFBQUFBQUFDbk1BcnlBS3FlTm0xQ0cyV0Z4SVdFNmhFWjAxZFNUVW1TbFU5U2ptUjlSc1lYMUl3QUFBQUFBQUFBQUFBNDVWR1FCMUNsTkdyZXZySGJhb2dUcG5zbEV5bEoxdHBsa2xaSWRxM2ZtazNHcjROK3YvZGdrS01DQUFBQUFBQUFBQURnRkVkQkhrRFYwYng1V0lqYlBHZWszdFlxUkxMTGZINDk1L2ZiUmQ0TTdkbTJiY1VoU1RiWU1RRUFBQUFBQUFBQUFBQ0pnanlBcXFKTm05QXpmQ0VQR1dQK0ppbFg4aS9JMlo5MXc1WXRhM1lHT3hvQUFBQUFvTEM0dVBqYUN2WEZCanNIVU5HeW5OeXM5TjkvVDVQa0RYWVdBQUFBVkE0bTJBRUFvQ3orMUxMOVVKZmp2Q2paSEZsTk83UW5mZmkyYmR2WWxoNEFBQUFBS3BuWTVwNTY0Vzcva3pMbTNHQm5BU3Fha1QzZzlkdm5OaVd2K0RqWVdRQUFBRkE1c0VJZVFLVjNSc3YyVFkxamJyWFdXbG5OUFpUamUzSTd4WGdBQUFBQXFKVEM1VHRUY3E0d1VseXdzd0FWejhodHRFVFNYTEZLSGdBQUFLSWdENkFxc0xwRTFyU1NsT1YzdkM5dFg3OXlXN0FqQVFBQUFBQ09Manc4WExmZWZLUGF0RG9yMkZHQUNqSHh2eTlyYmNvZmtvd05kaFlBQUFCVUhoVGtBVlIySWNabHpqTlNoTi9hUlJ0enN4WUVPeEFBQUFBQW9IUWhJVzUxK1hNblhYakIrY0dPQWxTSVdlOTljTGdnYjNsTUtBQUFBQUtjWUFjQWdLTTUvZlRUUXlSNUpFbldQMWtwS2RuQlRRUUFBQUFBQUFBQUFBQ1VEUVY1QUpXYXYwYU5ta1k2MjFyNTl1Y2UvRFRZZVFBQUFBQUFBQUFBQUlDeW9pQVBvRklMcytFdEpCTXFvOVE5NjlidEMzWWVBQUFBQUFBQUFBQUFvS3dveUFPbzNFS2NocEprL0hacnNLTUFBQUFBQUFBQUFBQUF4NEtDUElCS3pjcWNudmUzM1JYc0xBQUFBQUFBQUFBQUFNQ3hvQ0FQb0ZJelZ2VWx5Y3JzRDNZV0FBQUFBRUJ3ZUwxZXpaOC9YMXUyYkNtWCtmYnZMLzFIelBUMGRHM2V2TGxjemxjZTFxOWZyOVRVMUpNeWQwWkdScG51U2I3UzdzdkJnd2QxNE1DQk1zMTE0TUFCL2ZMTEwvTDVmTVgyLy9ISEh6cDA2RkNac3dFQUFBQ1ZEUVY1QUpXYU1YTG4vVzJLLzhrY0FBQUFBRkR0WldabTZzRUhIOVNQUC80WWFFdFBUMWR5Y25LcGYvNzQ0NDhpODkxOTk5MTY5TkZIQTYvMzc5K3ZMNzc0b3RDWVo1NTVSdi8zZi85WHFHM3g0c1hLenM0dVUrYms1R1JkZHRsbG1qMTc5ckZjYW9rbVRKaWdTWk1tbFdtczMrK1gxK3N0OHFjNGFXbHB1dlRTU3pWcTFLZ3l6ZjN6enorclY2OWVtak5uVG9salJvOGVyWjQ5ZXlvbEphWFUrZGF2WDYrQkF3Y1dlMSt0dFJveVpJZ21USmhRcG14SEhwdVJrVkdtUHlYZEd3QUFBS0E4dUlNZEFBQUFBQUFBQURoV1U2ZE8xVWNmZlZUcXVBWU5HbWp1M0xtQjE3LysrcXRTVWxKMDU1MTNCdHErLy81N2pSdzVVdnYzNzFmZnZuMkxuV2Y1OHVVYU9uU29yci8rZWcwZlByelU4KzdZc1VPN2QrOVdaR1JrR2E0bWJ5WDQwWXI5R1JrWmNybGNXclZxVllsajNHNjN6anJyTEkwYk4wNHpac3dvMGo5cjFpeTFhTkdpVU52RWlSUGw5L3Yxd3c4L0tDVWxSYzJiTno5cXpuUE9PVWZkdTNmWG1ERmpaSXhSbno1OUN2Vi85ZFZYbWp0M3JucjI3Rm5zWEsrLy9ycW1UcDBhZUcydGxTUmRkdGxsaGNhOTl0cHIycnQzcjlMVDAzWEpKWmNvSXlPalVML2pPTnE3ZDYrV0xWdFdiTTZPSFR2cTJtdXZQZXExNUh2cHBaZDA3cm5ubG1rc0FBQUFjS3dveUFNQUFBQUFBS0JLcWxldm5xWk5tMVppLzRRSkU3UisvZnBDYlhQbXpGR05HalVVRlJXbEpVdVdTSks2ZGV1bXZuMzc2dGxubjlYcHA1K3VidDI2RlRvbVBUMWR3NGNQMXhsbm5LRkJnd2FWS2R1ZVBYc2tTZlhyMXkvVCtFY2VlVVRyMXEwcmRkemYvLzczRXZ0cTFhcWxiNy85VnRkZGQxMmhBbk55Y3JJbVRweW8yclZyRnhyLzNYZmZhZDY4ZVJvNWNxVGVlZWNkalJvMVNxKzg4b3BDUTBPTHpKMldsaGJZcXY3cXE2OVdZbUtpUHZ6d1EvM3BUMzhLak1uSnlkSFRUeit0Mk5oWVhYYlpaWUg3ZThZWlp5ZzJOalp3YkpjdVhRTEhwS1NrYU1TSUVabzhlYkxDd3NJQzdVMmFOQW04cVdEZ3dJRkY4alJyMWt6MzNIT1B4b3daSTBuS3pzNlc0emdLQ1FtUkpMMzQ0b3VTcEh2dnZWZWRPbldTSkUyZVBGbUhEaDNTc0dIREpPVzlhYUxnVGdrQUFBREF5VUJCSGdBQUFBQUFBSlhTbWpWcnRIbnpabVZtWmdaZXo1OC9QMURrZHJsY2F0S2tTWW5IKzN3KzFhcFZLL0I2OWVyVit2cnJyMld0MWVEQmd3UHRZOGVPMVFNUFBLQ1ZLMWRxMnJScE92Lzg4d3ZOTTN6NGNJV0VoR2ppeElsbFh2R2VscFltS2U5TkEyVXhmZnIwSXM5UjkzcTltakpsaXI3Kyt1dEFNWDNQbmozcTBhT0g3cnp6VHJuZGhYKzFaNHlSSk1YRnhXblRwazNhc21XTCt2WHJGM2dHZThGN2taNmVybEdqUnFscjE2NjY1cHByMUs1ZE8vWHYzMTlQUHZta25uenl5U0w1UHZyb0kwMmZQcjFRMjQ0ZE8zVGZmZmNWR1p1UmthRi8vT01mZ2RmRGhnM1RUVGZkSkVtS2lZbFJlbnE2ZHUvZUxVbUJ2N2R2M3g0b3lEZHAwa1RwNmVuNjRvc3ZGQmNYVjJpbCs4c3Z2NnoyN2R2cjhzc3YxeVdYWEtKTExybEVrblRycmJjcUxpNHVzUFYrL29yNnVMZzRlVHlld1BVN2poTjR2V25UcGlMWkFRQUFnUEpHUVI0QUFBQUFBQUNWMGp2dnZLUDMzMzgvOFBxOTk5N1RlKys5cCs3ZHV5c3FLcXJRMktTa0pLV21waW9xS2twaFlXSGFzbVdMZnZycEovWHMyVk5TM3Rib1k4YU1VYk5telRSOStuUTVqaE00Tml3c1RDNlhTMlBIamxWa1pHU2dzSjF2K1BEaGlveU1WSU1HRGNxY2ZlM2F0Wkx5aXRaeGNYR2xqai95ZXBZc1dhTC8vT2Mva3ZLMmVSODNicHhjTHBjR0RScWtSeDU1UkFNSER0UTk5OXlqU3krOXRFaGVTZnIyMjIrMWE5Y3U5ZXZYVC92MjdWTjRlSGhnNWZ2dTNiczFhTkFnMWF4Wk0xQjhqNHVMMDFOUFBhVmh3NGFwUm8wYUdqNThlS0Y3SkVrMWE5YlVaNTk5VnVSY0F3WU1VRXhNako1NTVwa2lmUmRkZEZHUnRxbFRwMnJObWpWcTJMQmg0TTBDTTJiTWtPTTRXcmR1blhyMzdxMDFhOWJJNS9NcFBUMWR2WHYzVm1Sa3BOYXNXYU54NDhacDRNQ0JhdGV1WGFuM1ZNcmJIYUJHalJxQjZ6NTA2SkIrL1BGSFNkTE9uVHZMTkFjQUFBQndJaWpJQXdBQUFBQUFvRko2L1BISDlmampqeXNqSTBNWFhYU1JIbjMwVWQxd3d3MlNwSC85NjErRnhtN2N1RkVqUjQ0czFOYStmZnZBcytLLysrNDdKU1VsNlpWWFhpbXl5ajBySzB0MzMzMTNvYloxNjliSjcvZnJqanZ1S05SKzMzMzM2Wnh6emlrMWUzSnlzaVJwMGFKRjZ0eTVjeG11VnZMNy9mcisrKy8xMWx0dktTa3BTYmZjY292dXV1dXVRbHZJeDhYRmFjYU1HWHI5OWRjMWF0UW9UWm8wU2IxNjlWS1BIajBLYlkrL2E5Y3UxYTFiVjVLMGI5Kyt3QXI3OVBSMERSMDZWSHYyN05IVXFWTUxiV04vNFlVWDZySEhIdE5UVHoybDdkdTNhOFNJRWFwVHAwNmczeGhUNUkwRFV0NU9CUzZYcTlpK2t2ejFyMy9Wa0NGRGxKU1VwTnR1dTAwdnZmU1NhdFNvb2FGRGgycnIxcTFLU0VqUXYvNzFMNDBaTTBadnZ2bW03cjMzWHIzeHhodHEyTEJobVl2eGt2VEdHMi9velRmZmxKUzM0NEFrUGZEQUE1TCs5L3g2QUFBQTRHU2lJQThBQUFBQUFJQXE3NG9ycnRENTU1OHZyOWNydjkrdnFLZ29SVVJFQlBvN2RlcWsyMisvdmNnejRKczBhYUxwMDZjck1URlJIVHAwQ0t5Q1AzSTFmRzV1cnViUG42KzllL2VXbW1YRGhnMUtUMCtYTVViejU4L1hQLy81ejZPTzM3eDVzMmJObXFXdnZ2b3FzQ1g5eUpFajFhaFJvOENZYnQyNkJWYXN1OTF1M1hubm5icjIybXYxNXB0djZwVlhYdEdFQ1JOMDFsbG5hZVRJa1dyWnNxVjI3ZHFsTTg4OFUxTGVOdmUxYTlkV1FrS0NoZzBiSnAvUHAyZWVlVWFublhaYWtldnAzcjI3TWpNek5YNzhlUFh0MjFjZmZQQkI0QTBNQnc0Y0tMS2R2NVQzL0haalRMRjlKWms1YzZabXo1NGRLSXBmZHRsbGt2S2VRLy8zdi85ZG4zMzJtV3JWcXFXMHREUk5uVHBWaHc0ZDB1ZWZmMTdralJpbGVlcXBwM1RwcFpkS2toNTY2Q0ZsWkdSb3lwUXBrdksyck8vVnE5Y3h6UWNBQUFBY0t3cnlBQUFBQUFBQXFKSXlNelAxOGNjZmx6cXVSNDhlaW82TzF1REJnOVdzV1ROTm16Wk5NVEV4NnQyN2QyQTdjMG02NmFhYkFzWGJJMlZrWkdqKy9QbGx5clZnd1FKSlVwOCtmVFJuemh3bEpDUW9QajYreFBHUmtaRmF1blNwZXZUb29XM2J0bW5ldkhtYU4yOWVzV09mZSs2NUltMlhYSEtKUEI2UFZxeFlvUll0V2tqSzI0NDlmM1g3dm4zN1ZLdFdMY1hFeEtoaHc0WjYrT0dIZGZ2dHQ1ZVlwME9IRHBvMGFaTFdybDFiYURlQjhQQndqUmd4b3NqNFNaTW1LVEl5VXJmZWVtdVJ2c2NlZTZ4SVc2TkdqVFJnd0FDRmg0ZHIvUGp4a3FUcDA2ZXJkdTNhbWpadG11clZxeGQ0M3YwZGQ5eWhoUXNYNnEyMzNsSzdkdTEwMVZWWEJlYkp5TWpRbDE5K0tTbHZPM3Bqak41OTkxMUpLdkcvSXdBQUFGRFJLTWdEQUFBQUFBQ2dTa2hNVE5UeTVjc0RSZUo5Ky9acHpKZ3h5c3JLVWtoSWlGd3VWNkh4WHE5WFhxOVhsMTEybWR6dXZGK0Q5ZWpSUSsrKys2NGFOV3FrSGoxNlNGTGdPZWJsNWNzdnYxUjRlTGdHRHg2c3I3NzZTdSs5OTk1UkMvSzFhdFhTckZtekpFbGp4NDVWU0VpSUhuNzQ0VEtkYThLRUNYSzczYnJ1dXV0MDNYWFhTY3JiaW4zUG5qM2F0bTJiRmk1Y3FBMGJOc2p0ZG12SGpoMmFNV09HdkY2di92dmYvNVk0WjJSa3BGcTFhbFZrYTM2MzI2MHJycmlpeVBnMzMzeFRNVEV4eGZZVlY1QWZNR0NBeG84ZnI2Kysra3I5K3ZYVHpKa3pkZi85OTZ0WnMyYnEzNysvdW5UcElpbHZWNEszMzM1YjY5ZXZWNjFhdGJSeTVVb05IejVjZmZ2MlZYeDh2UGJzMmFNSkV5Wkl5dnR2dUgzN2RxMWZ2MTZTOUplLy9FVlMzdWVNeitlVEpHM2Z2bDJabVptQkl2NnVYYnVPZm5NQkFBQ0Fja0JCSGdBQUFBQUFBSlhTMnJWcjllT1BQK3JISDMrVUpNMmRPMWN0V3JSUS8vNzk5ZXV2dnlvMk5sYWZmZmFaYnJ6eFJuWHAwa1ZEaHc0dGRQdy8vL2xQcGFhbUtpSWlRbDZ2VjVtWm1aTHludFdlbTV1cmpJeU1RdU9IRHg5K3dwbC8vZlZYclY2OVdqMTc5bFRObWpYVnMyZFB6Wnc1VXdNSERsVGp4bzNMTkVkNGVIamd6UUtsZWZYVlY0dTA3ZHUzVDlaYXpaa3pSM1BtekpHVWQ4MHZ2UENDWnN5WUlVbHEzYnExYXRhc3FVbVRKaWsxTmJYUXl2dm5uMzllMjdkdkR4UzE4M205WHYzeXl5OUZ6bmZ3NEVHNTNlNWkrd3JLemMzVjVNbVROV2ZPSERWdDJsUXpac3hRUmthR1pzNmNxZGRlZTAxZmZmV1ZSb3dZb2V1dnYxNk80MmoyN05uS3lzclNmZmZkcDM3OSt1bUxMNzdRbENsVE5HREFBSjEvL3ZrYVAzNjh2di8rZTBuU3JiZmVxcmk0T0kwYU5VcVNBdjl0MzMzM1hiMy8vdnVTOHJiRGwzVE0yOTREQUFBQUo0S0NQQUFBQUFBQUFDcWxwNTU2U3IvOTlwdmF0bTByU2JyLy92dlZ2MzkvU1htRjczd1hYbmloUHZua0V3MGFOQ2l3RW43YnRtMWF2SGl4N3J6elRrblN3b1VMOWVDRER3YU9TVXBLQ3F5VWZ2cnBweVZKZmZ2MlZldldyWXZOa3BXVnBURmp4cFNhZWZyMDZZRzVwTHh0NjJmT25LbVhYbm9wY0o3UzdOaXhvOHpQWTgvT3psYTdkdTBLdGRXdVhWdExseTR0MURaNjlHaXRXYk5Ha25UdHRkZnFyMy85cXdZUEhxd2FOV3BvMGFKRnlzN09WbGhZbU5MVDAvWFdXMitwUVlNR1JjNlZsWldsZ1FNSGxwamxhSDJTRkJJU290emNYRDM2NktQcTBhT0hqREhhdEdtVExyLzhjdFd1WFZ2OSsvZlhEVGZjSUwvZnJ3VUxGcWhmdjM3cTI3ZHZZUHY2cTY2NlNqMTY5TkJQUC8ya3VMaTRVczkxOWRWWHExKy9mbXJUcG8ya29zK1EzNzE3dDhhTkc2ZDY5ZW9kZFM0QUFBRGdSRkNRQndBQUFBQUFRS1UwYk5nd05XblNSQzZYU3hkZGRKSEN3OE9MSGRlclZ5Kzk4c29yK3V5enozVHR0ZGRLa3FaT25TcTMyeDBvakhzOG5zQTI3YzgrKzZ6cTE2K3YyMjY3VFZMZU04MGxxVk9uVGtkOWhueHBCZmx2dnZsR2l4Y3YxZ1VYWEJBbzdKOSsrdW02K3VxcjlkRkhIK21hYTY3UmVlZWRWK3AxUjBkSDY1RkhIaWwxbkNTOStPS0xSKzMzZXIxS1MwdFRUazZPd3NMQ0pPWGRpeSsvL0ZLREJ3OVc1ODZkTlhIaVJDMWZ2bHhkdW5UUk45OThJNWZMcGIvKzlhK0Y1Z2tKQ1ZHZE9uVUN6Mmd2Nko1NzdsRk1USXllZXVxcEluMVhYbmxsb1VjSkRCczJUQys4OEVLUk55ZGNmUEhGeGVaLzdiWFhpclFOR3phczFQc1lIaDRlV0MxZmtycDE2NVk2QmdBQUFEaFJGT1FCQUFBQUFBQlFLZVd2L0Q1eWEva2p4Y2JHcWxldlhoby9mcnk2ZHUycTVPUmtmZmpoaHhvNmRLaHExNjR0S1cvVmVQNHowU01qSXhVVEV4TjRuZjhNK1pTVUZFVkZSUlY3anZ6dDdrdXlhOWN1UGZmY2MzSzczUm95WkVpaHZudnV1VWZ6NXMzVGlCRWpOSFBtVE5XdlgvK29jNFdGaFJYN1BQYml2UHp5eTBYYVB2LzhjNjFhdFNyd3AxR2pSbXJWcWxYZ0RRMFhYM3l4UHYvOGM2MWN1Vkt0VzdkV1pHU2tsaXhaRWlqSWQrM2FWVEV4TVlYbUhEQmdnQVlNR0ZCc0JyZmJMYmZiSGJqWEJmMzAwMDlGMm5yMzdsM2lEZ0JlcjFkRGhnelIzWGZmTFkvSFUreVkwbGJIUzNtUE8xaTVjbVdodHExYnR5b3pNMU1mZlBCQm9mWkdqUnJwejMvK2M2bHpBZ0FBQU1lRGdqd0FBQUFBQUFDcXZNR0RCMnZSb2tVYU5HaVF0bTdkcXM2ZE8rdm1tMjgrcGptbVRadDJYT2ZPeWNuUnNHSER0R1BIRHQxNzc3MXExcXhab2Y3NjlldHJ5SkFoR2oxNnRCNTQ0QUZObmp5NXhNSy9kT0piMWsrWk1rVVJFUkh5ZUR6cTE2K2ZPbmJzcU5HalJ3Y0s4bDI3ZGxWb2FLaSsrZVlidFczYlZoMDdkdFRLbFN1MWFkTW1KU1ltNnRsbm53M005Zjc3Nyt2NTU1OHZOWU14cHRUTS8vNzN2M1h4eFJjckxpNU9jWEZ4V3JKa2lUNzk5Rk05K2VTVGhlYVNwSmlZR0RWcDBxVElIRFZyMWd4c1lWK1NmZnYyYWNtU0pabzhlWEtoOXZ4bnlJOGRPN1pRZS9mdTNTbklBd0FBNEtTaElBOEFBQUFBQUlBcXIxYXRXdXJWcTFkZ1cvbzc3N3l6MEZicHhjbkp5ZEVYWDN5aFZxMWFTWkllZi96eEVvdktCdzhlVko4K2ZZcTBaMlZsNmFHSEhsSlNVcExPTys4ODNYSEhIY1VlMzZkUEh5MWJ0a3p6NXMzVHdJRUQ5ZUtMTDVhNFVqNHFLa29QUC96d1ViUG5tekJoUXBHMmQ5OTlWeUVoSVlYYURoMDZwSVlORzBxU0lpSWlkTlZWVnlrNk9scVM5TVFUVDZoV3JWcWFNbVdLb3FPajlaZS8vQ1Z3WEljT0hYVC8vZmNmTmNPcnI3NnF5TWpJWXU5UFFTMWF0Q2owZXRPbVRabzNiMTZoZ255KzBhTkhGenRIMzc1OU5YejQ4RUp0WHE5WE9UazVTa3BLMG0yMzNhYVZLMWRxOXV6WjZ0Ky9mNkZ4Uno1REhnQUFBS2dJRk9RQkFBQUFBQUJRcVhtOVhrbVNNYWJZL24zNzltbnMyTEdhTzNldUxyamdBbTNZc0VHREJnM1N6VGZmck50dXU2M1FpbXFmejZmMDlIVHQyclZMVjExMWxZd3hldUdGRnlUbFBidTlRWU1HeFo1ano1NDlSVEpzMzc1ZER6MzBrRmF1WEttMmJkdHE5T2pSY2h5bnhPc1lPWEtrZHUvZXJXWExsdW5HRzIvVTQ0OC9ydTdkdXhjYTA3Tm5UM1hwMGtYZHVuVXJ3NTJSNnRXckZ5aXM1enV5R0M5SjI3WnRDN3p4UU1vcnd1ZUxpWW1SeitmVEo1OThvaXV2dkxMUThXZWVlYWJPUFBQTW8yYjQ4TU1QRlJNVG94dHV1S0ZNbWN2aWlTZWUwQVVYWEZDa1BTSWlJdkR4b2tXTDlPYWJieW9wS1VsWldWa0tDUWxSYkd5czdyLy9mdFdyVjYvY3NnQUFBQUFuZ29JOEFBQUFBQUFBS3FVRkN4Ym90OTkrMHg5Ly9DRkpSYllxdDlicTdiZmYxdFNwVXlWSm8wYU4wdFZYWDYyc3JDdzkvL3p6ZXVPTk56UnIxaXoxNk5GRGp6NzZxTnh1dHpaczJLQmR1M1lwT2pwYWQ5eHhoM3IzN2kyZnoxZmszTlphUGZiWVk0cUlpRkJJU0lpU2s1TWxLVkN3Lyt5enovVHNzOC9xd0lFRDZ0eTVzOGFPSGF2SXlNaWpYazk0ZUxqR2pSdW54eDU3VEFzV0xOQkREejJrSzYrOFV2LzR4ei8wL2ZmZkZ4bzdlL2JzWTdwWENRa0prcVFMTDd4UXNiR3hXcng0c1RaczJLQ2FOV3NxT1RsWnFhbXBHamh3b0M2NzdMSmlqL2Y3L2RxN2Q2OCsrK3d6ZmYzMTE1S2t6cDA3Nittbm56Nm1IS1ZadTNhdHNyS3lKRW1iTjIrV3RWWkpTVW1CL3R6Y1hFbDViNERZdW5WcmlmT0VoNGZMY1J4dDJiSkZQWHYyVk5ldVhkVzVjMmVGaDRjcktTbEozM3p6VFpGalNucUd2Q1MxYXRWS3JWdTNQdEhMQXdBQUFJcWdJQThBQUFBQUFJQkthZHUyYlhyNTVaZGxqRkduVHAyS3JCbzN4bWpObWpXNjhzb3JkYzg5OXdRSzl1SGg0WHI4OGNmVnAwOGZUWmd3UVUyYk5wWGJuZmRyc0diTm11bjU1NTlYaHc0ZEFzOXhQM1RvVUpGekcyTzBlL2R1cGFhbXl1djFLanc4WERmZGRKUGF0bTByS2U4NTd3Y1BIdFF0dDl5aVFZTUdCZVl2VFVSRWhGNTQ0UVc5OGNZYmV1T05OM1RycmJkcXc0WU5HajkrL0hIZnA0TGk0dUlVR3h1cnRMUTBQZmZjYzVMeTdzZDExMTJuU3k2NVJQdjM3eS96WExHeHNlV1NxYURISG50TTY5YXRLOVIyMjIyM0ZSazNhZEtrbzg3VG9rVUx6Wm8xU3g5Ly9IR1J2bSsvL1ZaejVzd3A4ZGdqbnlFdjVUM2lnSUk4QUFBQVRvYmk5L2tDZ0VvaXJsV0haNHd4ajFpcjExSi9UN2c5MkhrQUFBQUFBRWNYMTd4OUY3bWR0Nk9qSStQR2p4MnRDeThvL3Buc1pXR3RsYy9uaytNNFI5MEtQbGpXcjErdnBrMmJIdmZ4T1RrNUNnME5MY2RFaFZscjVmVjY1WGE3Uzl6dUgrWG41anNHYXZGUFAwdldQci8rOThSSEpIbURuUWtBQUFEQnh3cDVBQUFBQUFBQVZFckdtREt2UEErR0V5bkdTenFweFhncDcvNFY5eng1QUFBQUFCV244cjIxR0FBQUFBQUFBQUFBQUFDQWFvQ0NQQUFBQUFBQUFBQUFBQUFBSndFRmVRQUFBQUFBQUFBQUFBQUFUZ0lLOGdBQUFBQUFBQUFBQUFBQW5BUVU1QUVBQUFBQUFBQUFBQUFBT0FuY3dRNEFBQUFBQUFDQTZpY2o0NER1KytkRGNydGR3WTRDVkloRGh6S0RIUUVBQUFDVkVBVjVBQUFBQUFBQWxCdHIvUHVNblAyU2xKbEpnYkxpV2NsS01pYllRVTVWdVZiYUtja1g3Q0FBQUFDb0hDaklBd0FBQUFBQW9OeHNzRm5yL3VTTEdPYTRYSTJDbmVWVUZPSFdCWTVNeUVHdnZnMTJsbE9UUDBkeUZpdnZiUkVBQUFBQUJYa0FBQUFBQUFDVW81U1U3STNTMThHT2NhcnllRHczVzJ1alUxY20zQnJzTEFBQUFBQWtKOWdCQUFBQUFBQUFBSnk0K1BqNHJwTE9Oc2EwT1B3eEFBQUFnQ0NqSUE4QUFBQUFBQUJVQTQ3am5DdnBOR05NdExYMjNHRG5BUUFBQUVCQkhnQUFBQUFBQUtqeTR1TGl3cTIxSGtraDFscVg0emllbGkxYlJnVTdGd0FBQUhDcW95QVBBQUFBQUFBQVZIRjE2dFNKa3RUSi9FL2JrSkNRMnNIT0JRQUFBSnpxS01nREFBQUFBQUFBVlp5MU5rN1NtUVZldDNFYzU2d2dSZ0lBQUFBZ0N2SUFBQUFBQUFCQWxXZU11Y1VZRTJhdGxiVld4cGd3bDh2MXQyRG5BZ0FBQUU1MUZPUUJBQUFBQUFDQUtxeDU4K1poa3ZvVTA5WHpjQjhBQUFDQUlLRWdEd0FBQUFBQUFGUmhOV3ZXdk1vWTA4QmFHMmc3dkVxK2ZsUlVWTzhnUmdNQUFBQk9lUlRrQVFBQUFBQUFnQ3JNY1p5YlMrcXoxdDVla1ZrQUFBQUFGRVpCSGdBQUFBQUFBS2lpemo3NzdPYkdtQTc1cStPTk1UTEdTQXFza205Lzl0bG5OdzltUmdBQUFPQlVSa0VlQUFBQUFBQUFxS0pDUTBPN1NxcGZVcjh4SmlvME5MUnpCVVlDQUFBQVVBQUZlUUFBQUFBQUFLQnFjaGxqMmxsckkwc2FZSzJOTU1aNEpJVlVZQzRBQUFBQWgxR1FCd0FBQUFBQUFLcWdkdTNhUlV2cVlnN3ZVWisvVlgzQmp3LzNuZGU2ZGV2VGdwRVJBQUFBT05WUmtBY0FBQUFBQUFDcXBzYldXazlwZzZ5MW5yQ3dzS1lWRVFnQUFBQkFZUlRrQVFBQUFBQUFnQ3JJNVhKZGJZeXBhYTB0Y1l5MVZzYVltc2FZS3lzd0dnQUFBSURES01nREFBQUFBQUFBVlV5Yk5tMUNqVEVEcGJ6dDZRdHVWNS92aVBaYm16ZHZIbGFCRVFFQUFBQ0lnandBQUFBQUFBQlE1WVNGaFhVeHhweFIxdkhHbUQ5RlJVVjFPNW1aQUFBQUFCVGxEbllBQUFBQUFBQUFBTWZHY1p6Rmttb1hiUFA1Zk4yTU1hOFlZOEw5ZnYvTkxwZnJoNEw5V1ZsWm1SVWFFZ0FBQUFBRmVRQUFBQUFBQUtDcVdiWnNXYTZrZlFYYlBCN1BBV09NdGRaYVk4eUJaY3VXN1N2aGNBQUFBQUFWaEMzckFRQUFBQUFBQUFBQUFBQTRDVmdoRHdBQUFBQUFFRHp1RGgwNjNPSTR6dVhCRG9KcW9aN3l0ckYzU1JyaDhYaDJCRGtQQUFDb3ZyNWZ2bno1eTVKeWd4MEVxT3dveUFNQUFBQUFBQVJKZkh5OHh4Z3p5aGpUT05oWlVQVlphMld0elgvWjNSZ1R6RGdBQUtCNnV6UStQbjVGUWtMQ29tQUhBU283Q3ZJQUFBQUFBQURCVTlNWTQ3Ylc1a2o2MWhpVEh1eEFxTklhR0dNdXN0YTZKSDBqYVZ1d0F3RUFnR3FubnFUdTFscVg0emhSd1E0RFZBVVU1QUVBQUFBQUFJTHZrTi92LzgrK2Zmc1dCRHNJcXE3SXlNZ0xRa05EUFpMQ2MzTnovM1Bnd0lHRndjNEVBQUNxbHpwMTZ2elpHTk5KVW5pd3N3QlZCUVY1QUFBQUFBQ0FTc0FZazVPYW1wb1Y3QnlvdWp3ZVQwNyt4eUVoSVh3K0FRQ0FjaGNkSFozamRsTmVCSTZGRSt3QUFBQUFBQUFBQUFBQUFBQlVSeFRrQVFBQUFBQUFBQUFBQUFBNENkaFRBZ0FBQUFEZzhuZzgxMWxydXdVN0NIQ3FzZFkyOXZ2OTBaSmMxdHJCOGZIeHZZS2RDVldYdGJhUnBHaHJyVXZTNFBqNCtPdUNuUWtBQUZRdjF0cllBdCsvRG95UGo3OHkySmtxb1o4VEVoTG1TUElHT3dncUJ3cnlBQUFBQUhCVk1oNktBQUFnQUVsRVFWU0thOSsrZld0anpBdkdtQ2JCemdLYzRxNFBkZ0JVYmRaYVNaSXhScEp1T1B3M0FBREF5Y0tiU1l1M3MxMjdkc2xKU1VuTGdoMEVsUU1GZVFBQUFBQkFwS1FRU2JuVzJrUkpPNE9jQnpobFdHdnJTdXBnakhGWmEzODF4dXdPZGlaVVhkYmFPc2FZZU9XdFdGc21hVSt3TXdFQWdPckZXbHRMVXNmRDM3OG1HR1A0K2ZGLzZrcnFJTW50Y3JtaWdoMEdsUWNGZVFBQUFBQkF2a09TUmx0cnZ3bDJFT0JVWWEzdDVqak95NUxDcmJWUFN2b2gySmxRcFowdjZSVko0WktldE5ZdUNuSWVBQUJRemZoOHZuUGNidmNNU2VIR0dINStMS0RBOS9aaHdjNkN5b1dDUEFBQUFBQkFrbVN0dGNhWWc4dVhMOThiN0N6QXFTSStQdjZBTWNZZS92bzdrSkNRd05jZmpwdkg0eW4wK2NUL3p3RUFRSGxyMzc1OXdlODMrUG14Z0FMZjJ3YzdDaW9aSjlnQkFBQUFBQUFBQUFBQUFBQ29qaWpJQXdBQUFBQUFBQUFBQUFCd0VsQ1FCd0FBQUFBQUFBQUFBQURnSktBZ0R3QUFBQUFBQUFBQUFBREFTZUFPZGdBQUFBQUFBQUFBQUFEZ0JEZ2VqNmVqcExoZ0I2bnVmRDVmQzJ0dHVLUVF2OS9memVQeFJKYmozR2tyVnF4WUtzbFhYbk1DbFFFRmVRQUFBQUFBQUFBQUFGUlpaNTk5ZGp0SmIwaHFFdXdzMVozak9JNmtDRW5HR1BPQXlyRjQ3bks1ZHJadDI3YlB5cFVyZnltdk9ZSEtnSUk4QUFBQUFBQUFBQUFBcXF5d3NMQ0cxdHFHeHBnSVNYc2w1UVk3VXpVV0lpbmNXaXRqVEpZeEpyc2M1blJMcWlNcDF1MTJONVpFUVI3VkNnVjVBQUFBQUFBQUFBQUFWSG5XMnQyUzdzdkp5VWtJZHBacUxENDBOUFFsWTB5WTMrOGY1dlY2RjU3b2hDNlhxN1hMNVhySkdITmFlUVFFS2hzSzhnQUFBQUFBQUFBQUFLanlqREUrcjllYjl0dHZ2NlVFTzB0MTFiNTkrOU9NTVQ1cnJkL2xjbTFOVEV3ODRYc2RIeDhmS2NsYkR2R0FTc2tKZGdBQUFBQUFBQUFBQUFBQUFLb2pDdklBQUFBQUFBQUFBQUFBQUp3RUZPUUJBQUFBQUFBQUFBQUFBRGdKZUlZOEFBQUFBQUFBQUFBQVVIVzQ0K1BqK3hsakxxN29FMXRyNjFscmExbHJYWkwrNmZGNGJpaUhPZXRhYTArVEZDSnBrTWZqdWZxRWc1NGd2OSsvS0RFeDhVM3hiSHVVQXdyeUFBQUFBQUFBQUFBQVFCWFJ0bTNiZU1keG5wSFVKRmdaakRHU2RNWGh2OHRqcnZ5UEx6M2hDY3VCeStYcTFiWnQyNlNWSzFmK0V1d3NxUG9veUFNQUFBQUFBQUFBQUFCVmhOdnRqcFFVWXEzTmtmU3RNU2E5b3M1dHJhM25PRTczd3l2a3Y1ZTB1UnptckN1cHV6RW13bHI3dlRGbTR3a0hQZjRzc2NhWUM2MjFyc1AzR1RoaEZPUUJBQUFBQUFBQUFBQ0FLc1lZYzhoYU96NHJLMnRoQlo2emMyaG82RG1Td3F5MUwyVm5aMzk5b25PNlhLNTJMcGVyZzZRR1BwOXZtdGZyL2ZURWt4NmZzTEN3QzZ5MUhrbGh3Y3FBNm9lQ1BBQUFBQUFBQUFBQUFGREZXR3RscmMxY3RXclZnWW82Wi92MjdUT05NZFphSzhkeHNzcmozUEh4OFpuR0dHdU1LYmM1VHlTTDR6aldXaHVzQ0tpR25HQUhBQUFBQUFBQUFBQUFBQUNnT3FJZ0R3QUFBQUFBQUFBQUFBREFTVUJCSGdBQUFBQUFBQUFBQUFDQWs0Q0NQQUFBQUFBQUFBQUFBQUFBSndFRmVRQUFBQUFBQUFBQUFBQUFUZ0lLOGdBQUFBQUFBQUFBQUFBQW5BUVU1QUVBQUFBQUFBQUFBQUFBT0Frb3lBTUFBQUFBQUFBQUFBQUFjQkpRa0FjQUFBQUFBQUFBQUFBQTRDU2dJQThBQUFBQUFBQUFBQUFBd0VsQVFSNEFBQUFBQUFBQUFBQUFnSk9BZ2p3QUFBQUFBQUFBQUFBQUFDY0JCWGtBQUFBQUFBQUFBQUFBQUU0Q2Q3QURBQUFBQUFBQUFBQUFBRGdsdUR0MTZsU3pZSVBYNjQxMEhDZC9FWEdOVHAwNjFTclluNW1abWJscTFhcWNDa3RZQnUzYnQ2L3ZjcmxhRjJ5ejFuYXcxb1lxci83YXdlUHgySUw5MmRuWnlhdFdyVXF2eUp5b0hDaklBd0FBQUFCUWlrYXRPcHdWNGpkdGdwMEQxVTltcm0wYkVXckRaRzFJWnE3dEZuZFdmTzFnNXZITDd0eTRKdkVuU2Q1ZzVnQUFBRUR3ZGV6WXNidWtiNHJyTThaSTB1Y2RPM1k4c3V2S1gzLzk5Y3VTNXZSNFBQSFcycVVGMjF3dVYrQmp4M0ZtV2x1b2pxMndzTEJMUzhweGdsek5temMvc2xZYVV2RGo1czJiaHhYc1RFbEo4VXJ5U1dwc2pQbXVZTi9oZTVMLzhZdEhuaXdrSk9SY1NSVGtUMEVVNUFFQUFBQUFPSW9temR1ZTZaSytNQzQxRFhZV1ZEOWVhNVRqdGZrZlAybGNwUnh3a2preWg4NW9HVDlnUTNMQ3pPQW1BUUFBUUxEdDNyMzd4enAxNm13eXhqUXB5M2hyN2VZOWUvWjhmN1F4anVNaytueStkWTdqTkN2cm5Ca1pHVCtVWmV5eGF0dTJyU2MwTkhUUUVlZUx0ZGJXa3VReXhqd1FIUjE5VThIKzl1M2IvM2ZGaWhVL3JWaXhZbmw4Zkh5eTR6Z3R5M0l1YTIxS1ltTGkwdEpIb2pxaUlBOEFBQUFBd0ZHNDVOU1RVWVRqT0twZnI1NXExSWdJZGlTZzNQbjlmbTNlc2xXNXVibWgxdGpZWU9jQkFBQkE4S1dtcG1iVnFWUG5WVWtqckxXRlZvQVhsTjluakhrck5UVTE2Mmh6TGx1MkxEYytQbjZ5cE9meVY4SWZPVy9CZG1QTXV5a3BLZGtuZmpWRitYeSt6Wkp1SzloMlJKWXJqenpHR1BORWZrekhjYVpJK2s4WnIrTlZTWVdYL3VPVVFVRWVBQUFBQUlBeWlJZ0kxNUQ3QnFoekowK3dvd0RsN3RDaFRBMTU4QkZ0MkxncDJGRUFBQUJRdWJ4dnJYM1FHRk9qdUtKOGdiWXNuOC8zY1ZrbU5NYThJMm1FTVNicXlPM3BDNHlScEV5djEvdkZDYVUvaXRXclYyLzFlRHdmRzJONmxwU2pZQjVyN2VlSmlZbWI4OXR5YzNPL0NBa0pHV1dNaVM3bE92YjdmTDZ2eXpNN3FoWUs4Z0FBQUFBQWxJSGp1TlF3Tmxabk5tUG5lbFEvQnc0ZVZHaG9TT2tEQVFBQWNFcnhlcjBiM1c3M3o1SXVLbVhvS3NkeDFwVmx6ajE3OW15clc3ZnVBa2xYSFcyY3RYYWx0WFpOR2FNZUYydnRxOGFZbnZtdlMxcmxMa2wrdi8vdGduMlptWmxiM0c3M0VtUE1aYVdjWTRtMU5yVjhFcU1xb2lBUEFBQUFBQUFBQUZWWWJQUG05Y0pOWktOZzUwRGxkTWpyM2JwOS9jcHR3YzRCb0dwS1Nrcks4SGc4QzFSQ1FUNi9nRzJ0VGNqT3p0NVpsamxUVTFPejY5YXQrNDIxdG9ja1UzRGxmWDRCM0ZwcmpURUptWm1abTQ4eTFRa3p4dnhzclYxdmpHbDZ0Rlh1MXRyMWtwWVViRTlKU1RubzhYaVdXV3N2a2VTVWNCMStZOHpTRlN0VzdENloxNEhLallJOEFBQUFBQUFBQUZSUmNYRnRZbzA3ZElLVmJSdnNMS2ljYXJwY0tZM1A2bkJQMnByRWsxclVBbEJ0ZVNVbFdXc1BTSW9zcnVoc2pNbjArLzAvcjFxMUtxZU1jMXFmei9lYjR6ZzdKZFVyYm9BeHh1djMrNWVlck9mSDUzTWNaNisxOWhkSlRhVkNXL0FYV2gxdmpQbkZHTFA5aU1OOWtsWVlZektzdGJWS09FV216K2RMVk41OXhDbUtnandBQUFBQUFBQUFWRlZ1ZDV3MXRwdVJpUTEyRkZST1ZvcDFPMm9oaVlJOGdPUGk5WHAvRFFrSjJXNnRqU3l1MzFxN1g5SVB4emp0YjVMV3FvU0N2TFUyMitmekxUekdPWS9ac21YTE1qMGV6ekpqVEM5SkpUM0R5V3V0WFpLUWtMRHZ5QTYvMzcvQWNaeHRrb290eUJ0ajlrbGFWSDZKVVJWUmtBY0FBQUFRRkkxYXRZb0o4WWNVKzRNM0tsWnVycitoeTJWM1dHTkNzM0o4OWVMT2F0ZXFJcytmNWMvY2xaNlNzcU1pendrQVFIVVRIaDZ1VzIrK1VXMWFuUlhzS0tnazF2NnhUcS9QZUZ2N0R4d0lkaFFBVlZ4U1V0STZqOGV6MGhqVHpGcDc1TXB4K2YzKzFZbUppYjhkeTV5SmlZbWI0K1BqRXgzSDZWcmNuTmJhTlVsSlNiK1gzMVdVeVByOS9wOWRMdGN1U2NXK3VlM3c3Z0MvU0NxeXAvM2g2L2pGY1p5elNyaU9aWW1KN0ZCeXFxTWdEd0FBQUtEQ05UNnJRNk1RYVlwMTFEellXU0JsV3Buc0xIK1lNWkxQYjUrUTQvZ3I4dndScnBxYlQyL1c1bzR0NjFadHJNanpBZ0JRbllTRXVOWGx6NTEwNFFYbkJ6c0tLb21mZnY1RnM5NTVYNklnRDZBYytQMyt0MXd1VjgvaStvd3hyeDdQbk5iYUR5WGRXMExmK09PWjgzZ2NQSGh3V1ZSVVZMb3hKcmE0b3JxazNmdjM3MTllMHZIR21CbVNiaXFoKytWeURZc3FpWUk4QUFBQWdBcm5ka3dMYTlUTlNMV0RuUVY1ckNSckE3OXNxTmh6V3hzWEd1SnVJNG1DUEFBQUFBQlVRcm01dVo4NWpyTkxVa3grMitFVjRMc1BIVHIwd2ZITXVXL2Z2Z1YxNnRUWkxxbitrWFA2L2Y1M1R6eDEyYVNrcE96M2VEeWZTSW92cnQ5YSswRktTc3Ira281ZnZuejVQSS9IazY0Q0srd1BYOGUyNWN1WGYxNytpVkhWVUpBSEFBQUFFRFJSa1pHNjg3YS9xK2taZndwMkZBUkIycFl0ZXZtMU43Vjc5NTVnUndFQUFBQUFITVdxVmFzT2VEeWVkNDB4QTQ5WVFmNXhjbkp5eHZITW1acWFtbFduVHAxWnhwZ2hCZWVVOU5XS0ZTc09ubURrWStMMysyZTRYSzcvSzY0dk56ZjNsVklPOTBwNjNSZ3ovSWpybUMwcHQ1d2lvZ3FqSUE4QUFBQWdhTUxDd25SQjF5N3l4TGNQZGhRRXdhclZ5WHByOXJ2YUxRcnlBTXBQdzZhdHp3Z0xDMnNhN0J6QmNEREgxenpDN1VvMVJ1NUR1YjRXY2EzaUszN2JreUN6MXI5aFEvS0s5Y0hPQVFCQWRlVHorVjV6dVZ5M1NRcVRKR3R0anQvdmYvdEU1dlI2dlpORFFrTHVsaFNSUDZlMWR2YUpwejAyaVltSmF6d2V6eS9HbUhQeWkrcUhWN2tuckZ5NWNuVnB4MXRyWnhsamh1andkVWpLOVBsOEZiYktINVViQlhrQUFBQUFBQUJVQzNGeDhYRUt0N01sZTBwdXZaTGprM0o5ZmtlU3JQU2tqQzN0a0dySGtkblIrTXl6ZTZmOThWdEtzTE1BQUZBTnJUUEdySkhVTHY5MWJtN3U3eWN5b1RGbWs2VFZ4cGlPaDVzMjVlYm1KcC9JbkNkZ2dxVFhDelpZYTZlVjVVQmp6R1pKZnhoajJoNCticFVrM2lRSVNSVGtBUUFBQUFBQVVGMkVLMDR5WnpuRzFJNklpSkRMNVFRN0VTcUkzK2ZYb2N4TSthMi90dHZ0YWk2Smdqd0FBT1ZzOSs3ZEdhZWRkdHJpL0tLek1lYjNuSnljdlNjeTU0b1ZLN0xqNCtPL044WjREamV0dDladU8rR3d4OEZhdTBEU1RtUE1hWWRmNy9UNWZBdkxjdXllUFhzeWF0ZXUvWXN4NXV6RHh5WjV2ZDRUdWplb1BpaklBd0FBQUFBQW9GcUpqb3JTQTBQdVU0dm1ad1k3Q2lwSTZvYU5lbUg4UzlxeGMyZXdvd0FBVUcybHBhVmwxcXRYN3dkanpDM1dXc2RhdXlRbEpXWC9DVTdyTmNaOEorbHVZMHlFdFhieGI3Lzl0cnM4OGg2SHZaSldTZnJMNGRmTGpURmxlbk5BYW1wcWxzZmpXU2lwanpIR0pXbmhxbFdyRHB5a25LaGlLTWdEQUFBQUFBQ2dXZ2tKQ1ZIYk5xM2xpVzhmN0Npb0lORlJVUW9MQ3cxMkRBQUFxajIvMy8rcnkrWGFib3lwNGZWNnZ5dVBPYTIxcXgzSDJTeXBpZGZyL2JvODVqd2VDUWtKR1I2UFo1RzF0dHZocGw5V3JGaFI1amNIZUwzZXBXNjNlNmUxdG9iWDYxMTZrbUtpQ21MZkxnQUFBQUFBQUFBQUFBQ2xTa3hNL0UzU0g1STJybGl4NHFmeW1ETWhJV0d0dGZaM1NWdVRrcElXbE1lY3g4bG5yZjFaZVN2bER4MysyRnZXZzVPU2twS1V0OEoremVHUEFVbXNrQWNBQUFBQUFBQUFBQUNxdFNZdFc1NHVmMmh6bDh0MXdvdDFzN3orWlk1c2FGeXIrSXZLSTl2aE9YOTNHN085UE9jOEhuc3pmYloyaEh1ZlpHdnN6ZlRaWTgyVG5ldGJMc2NwMDczSnpzNWV2M1g5NmczSG54WlZCUVY1QUFBQUFBQUFBQUFBb0pxcTI3eDV0TnVFUDJ0ZHBydU1OU2M2WDJhdTh1WXd0dThKaHd2TWFZMk1sWXk1cHJ6bVBDN0dVWTdQSDIyTU1YS2NLWkk5cHNNUGVTWEpMeG5UdjdTeFllR2hHK1BpNHZ1bHBpYWtIbWRhVkJFVTVBRUFBQURnR0J3OGVGQnBhV2xxMmJKbHNLTWNWVVpHaHF5MWlvNk9QcTdqazVLU0ZCTVRvOU5QUDcyY2s2R3F5TW5KVVdqby81N0huSnVicTU5Ly9sbm5uMzkrbVk3Lzhzc3ZsWnVicTZ1dnZ2cUVzM2k5WGkxY3VGQXRXN1lzbDgvSi9mdjNsL3Exa1o2ZUxwL1BwMGFOR2gzWE9ieGVyOUxTMGxTdlhqM1ZyRm56dU9aQTVlRDMrK1U0NWZ2VVIydXRWcTllclpZdFc4cmxjcFhyM0VsSlNXcllzS0ZPTysyMGNwM1hXcXQ5Ky9ZcE5EUlVOV3JVS05QNHJWdTNIdlZyZHVmT25hcFRwMDY1M3dQZ1NNZjYrUXNBMVUwTkcxYmZHdFBMTWFabVpHUmtzT05VZm41ZjNzL1Q0ZTZJY3AvYlNsbloyY3JOelpXc1hMbGgzdVA3b1IxVkNnVjVBQUFBQUZWV2RuYTJkdTNhVlM1ejFhMWJWK0hoNGFXT0d6cDBxRFpzMktBUFB2aEFGZm1MREwvZkw3L2ZYNlRkN1M3NlkxMWFXcHF1di81NmRldldUYzgvLy94eG5XL3c0TUhxMWF1WDdyLy8vdU02SGxXYnorZlRIWGZjb1RadDJ1aXh4eDZUSkgzNDRZY2FQWHEwL3Z2Zi8rcWNjODRwZFk2dnYvNWFtWm1aSlJiay9YNi9EaDQ4cUowN2QyckRoZzNhdUhHak5tN2NxRDE3OW1qczJMRXk1bjhMZHpJek0vWGdndy9xMFVjZjFRMDMzQ0FwcjJDK2I5KytVbk80M1c2ZGVlYVpoZHJ1dnZ0dU5XdldUTTg4ODR5a3ZBTDlqei8rcUN1dnZESXc1cGxubmxGR1JvYW1UNThlYUZ1OGVMRTZkdXlvc0xDd1F2TjkvUEhIdXZ6eXl3djlQMlRYcmwyNi92cnI5ZlRUVCt1S0s2NG9OUDdUVHovVnBaZGVXbWo4OXUzYnRXM2J0bEt2cDdoQzY5S2xTL1h2Zi85YnI3Lyt1bXJYcmwzcUhDaTduSndjWFhQTk5YcmlpU2ZVcVZNbnJWcTFxa3pITlduU1JBMGFOQ2l4UHlFaFFYZmRkWmZ1di85KzllOWY2dUtwWXpKNDhHRGRkOTk5NnRldlg2bGpmYjY4WHpZWFpJd3B0a0ErZCs1Y2pSZ3hRc09HRGROTk45MVU2dHhUcGt6UnJGbXpOR0hDQkxWdjM3NUlmMVpXbGdZTUdLQ3dzREM5K3VxclpmbzNHQ2lvdkQ5L3YvNzZhNjFkdTFiMzNudHZvTzMzMzMvUEs1aVVVV2hvYUpuZXRKbVZsVlhzOTNYNUhNZmhhd0pBdVhKQzNEY1pxV2FiMXEzMCtNTVBCRHZPS1Mwck8xdFRwazNYejcvOEtpdXRUVXNPV3gzc1RKSjB4aG10Ry9wRDNTM0s0NUVHd2ViMUgxcWJ0bWJONW1EbktJaUNQQUFBQUlBcUt5a3BTUU1IRGl5WHVTWk1tS0N1WGJ2SzYvVnErL2J0Slk2NzVwcHI5SzkvL1V2VHBrMHJzZGdSRmhhbW1KZ1lTWGtGaVRmZmZQTzRNdjM5NzMvWFBmZmNJMGthTjI2Y1pzeVlVV1RNckZtejFLSkZpMEp0RXlkT2xOL3YxdzgvL0tDVWxCUTFiOTY4eUhIZHUzYy82cmtQSERpZ2Q5NTVSNTk4OGttSlkwSkRRL1hGRjErVTVWSXFpcXREaHc2ZGpERnJFaElTOWdZN1RHbThYcTgrK2VRVHpaOC9YOG5KeWRxN2Q2OXExcXlwdW5Ycnl1UHg2S3FycmxKOGZIeGcvRk5QUGFYMzMzKy8wQnpSMGRGcTJiS2wrdlRwbzBzdXVVUlMzb3JUSXd2QUpSazdkcXd1dnZqaUl1MHpaODdVNnRXcjliZS8vUzNRMXJOblQ3Mzg4c3VhTkdtU1huMzExZU81WkQzLy9QUDY5dHR2bFpHUm9ZTUhEeGJwcjFHamhobzBhS0RObXplcmNlUEdSNTFyNnRTcCt1aWpqMG85WjRNR0RUUjM3dHpBNjE5Ly9WVXBLU202ODg0N0EyM2ZmLys5Um80Y3FmMzc5NnR2MytKMzNWeStmTG1HRGgycTY2Ky9Yc09IRHcrMHIxdTNUbVBHak5HTUdUUDA3TFBQS2k0dXJzUXNPVGs1ZXZMSkp6VjM3bHp0MzcrL1VGSG80NDgvMXVUSmswdTlucUZEaDZwNzkrN3ExNitmSmsrZXJQYnQyeXNySzB0cGFXbnllcjJsSGwrUk9uVG9jSmJmN3c5TFNrcEtDbmFXNDdWMDZWTHQzTGxUVFpzMjFhWk5tOHI4YjA1KzBjOWFxN1MwdENMOW4zNzZxU1NwWmN1VzJyUnBVNW5taklxS1VtUmtwTmFzV1hQVWNUNmZUK25wNlVkOTgwQjBkTFFhTjI2c1cyKzlWYXRYcnk3U04zLysvRUp0T1RrNWV1bWxsK1E0am1iUG5xM2V2WHVYV2l5ODhjWWI5ZFZYWDJuUW9FR2FQSG15MnJadFc2ai9oUmRlMElZTkd6UnExS2pLV25oMHRXM2I5bHkzMjcycUt2eWJjakp0M0xoUnMyYk4wdEtsUzVXZW5pNnYxNnY2OWV2cm5IUE8wWTAzM2xqczl4a0ZiZCsrWFhQbXpOSGl4WXVWbHBhbXJLd3MxYTVkVzJlY2NZYXV1ZVlhWFhOTjNzN0VYMzc1WmVCTllQbmNicmRpWTJOMThjVVg2NjY3N2lyMFpzankvdnhkdUhDaFB2MzBVN2xjTGcwWU1FQlMzdGR5ZW5wNm1lOVY0OGFOOWRGSEgyblJva1hhdW5WcnNXTThIbzhlZXVnaGJkaFE4aU9Eenp2dlBFMmNPTEhNNTYxSUhvK25UVlpXMXNIVnEzbm1NVkNWT01iZUtSbjF1cWFIdXZ5NTlEZlg0dVRadVd1WGR1emNLVW15Um05Snk4cit6cStUcEZHclZqRkdZYU5kMG1YbDhVaURZSE9iR3I4MmF0NSs0T2FVRlVXL0VROFNDdklBQUFBQXFxd1dMVnBvd29RSlJ4M3p3QU1QcUd2WHJvRlZ0U1ZwMDZhTnBQK3RMaS9OakJremlpMlFTMUxuenAwMVpjb1VTZEs1NTU1NzNGdWp0bXZYTHZEeGRkZGRwM1BQUFRmd09qazVXUk1uVGl5eUd2YTc3NzdUdkhuek5ITGtTTDN6empzYU5XcVVYbm5sbFVKYmowdlNxRkdqam5ydVJ4NTVST2VkZDU2dXZmYmFFc2VVOXhiT3g4SFZyRm16eUpvMWF6WjB1VnhYRzJNR0dHTmFXR3ZqSlZYcTRrbHljckllZnZoaHBhV2x5UmlqdUxnNC9lbFBmMUptWnFZMmJOaWc5OTkvWDl1M2I5ZTRjZU9LSE51NmRXdkZ4TVFvT3p0Ym16WnQwdEtsUzdWMDZWTGRjc3N0R2pwMHFFSkRROVc1YytkQ3g2eFlzVUxaMmRucTJMRmpvWldEZGV2V0xUTC83Ny8vcnNtVEo2dHo1ODZGVnJlSGhZWHBycnZ1MHVqUm96Vmp4b3pqV3RXYlg4aTUvZmJiRlIwZHJhaW9LRVZIUjZ0dTNicUtqWTA5NWtjczFLdFhUOU9tVFN1eGY4S0VDVnEvZm4yaHRqbHo1cWhHalJxS2lvclNraVZMSkVuZHVuVlQzNzU5OWV5enorcjAwMDlYdDI3ZGl1UWVQbnk0empqakRBMGFOS2hRWDdObXpmVGFhNi9wd1FjZjFDMjMzS0tubjM2NnlQR1N0R1hMRmozODhNTmF1M2F0SG43NDRTSnY2TG5ycnJ0MDExMTM2ZU9QUDlhb1VhUDA4ODgveStWeXlldjE2dHh6ejlYLyszLy9UejE3OXBRa2JkcTBTVmxaV2ZMNWZHVy9XU2VmMDZaTm14cWhvYUduV1d1N080NXpqekdtczh2bEdpbjlmL2J1UEN5cTZnM2crUGZNRExzS2JyZ3JtaXNLTWlLcG1Hc3VhV1ZxcVpXWjJlYWFTNWptVXJrdnVadWxwbTFhK290Y2t0TFVNaXMxelRKVUVEZFVWREIzUUpGdGx2UDdBMmRpbkFFR0JWRTduK2Z4a2JuMzNIdlBEUGR5NGI3bnZDLzNiVUQrdDk5K28xYXRXbFN1WEptalI0OENzSERod2x5elJJU0dobHEvenN6TXBHdlhyam0ydFF5NmNrYlBuajNwMzc4L2ZmcjB5YlB0aWhVcldMRmlSWTdyMjdadHk2eFpzeGcxYWhRcEtTblc1ZDkvLzczRFFQNEhIM3pBMWF0WCtlaWpqeGc1Y2lRTEZ5NWsxS2hSRHZjZEV4UEQ5ZXZYQVhqeHhSZVpQbjA2YTlldXRSbUVjK2JNR2RhdVhVdXpaczBvVzdhczlWb01DQWdveW5UaTkrMDlwVEN0V0xHQ1JZc1dZVEtaOFBEd29GcTFhZ2doT0gzNk5OOSsreTBiTm14ZzhPREI5T3ZYeitIMmE5YXNZYzZjT1dSbVpxTFQ2YWhldlRxdXJxNWN1SENCZmZ2MklhVzBCdVF0S2xhc1NJMGFOWUNzYkNQSGp4OW41Y3FWN05peGd4VXJWbGpMZ0JUMCtmdk9PKzl3N2RvMWxpNWRpcWVuSnkrODhBSWZmUENCd3hueWt5ZFB4bVF5TVdIQ0JKdmxsdCszd3NQRDJibHpwOFBQWk5Tb1Viejk5dHNPQjZZQnpKZ3hnN0pseXpwY1Z3UTBkZXJVOGZMeThpcG5NcGtlMVdnMFE0VVEvbTV1Ymk4Qlh4UjE1eFJGY1U2VjJvRXRCSnFxbnA2ZXRBaHRXdFRkK2M4N2VUS09VM0Zua0ZLbUo2ZUxyNHE2UHdBYXFhdU9vTDBRVkNoZXZIaFJkK2YyU0VoTFQ4ZG9OQ0kxVkhlUjhwNnF6YUFDOG9xaUtJcWlLSXFpM0xlOHZiMXRBaCszT252MkxBYURnYlp0MitiYXpwSEJnd2RiZzVxSmlZbHMzYnFWTm0zYTRPdnJhOVB1NU1tVDdObXpoNmVmZnRxYXhqcjc3QzI5WG85ZXI4L1hzUjN4OC9QajdObXpuRHQzamw2OWVwR2FtZ3BrZlFZVzU4K2ZaK0xFaVlTR2h2TGtrMDhTRUJEQUN5Kzh3T1RKazVrOGViTE4vbHEwYUFGa3Blck8vakRiUXFQUjRPUGpZNWZxMi9MK2JyYzJmVUZvMEtCQkZSY1hsMGVrbEVGQ2lNWkNpTWJBZlZOMzcvRGh3N3o2NnF1a3A2ZlRzMmRQWG5ubEZac1U1R2F6bWYzNzkzUGt5QkdIMjcveXlpczJzOXEzYnQzS3VISGpXTEZpQlIwN2RxUnUzYnJXQVNFV1R6MzFGUEh4OGN5ZE81ZmNIckFrSlNVUkZoYUdoNGVIWFpBQjRKbG5udUdYWDM1aDRjS0YxS2xUeHk3d2YrblNKZXRzNE9Ua1pESXlNb2lNakFTZ2V2WHFRRllRUGFmQXphMk9IVHRHUWtJQ2FXbHAxdGZidDIrM1hvZGFyWllxVmFya3VMM0paTEs1Umc0ZlBzeFBQLzJFbEpJaFE0WllsOCtlUFpzMzMzeVQ2T2hvbGkxYlJ2UG16VzMyTTNyMGFGeGNYRmkwYUpIRFVoVzFhdFhpaXkrK1lPalFvVG5PaU55elp3K0ppWWtzWDc3Y1pyQk5UcktuN0wrWEJRWUcrZ29obW1zMG1pQkFEelRUYURRRlc3eThpR1JtWnJKMTYxYTdBTGhPcDdNclc1QVRGeGNYUHZyb0k1dGxPM2JzWVBYcTFienh4aHZVcTFmUDZmNlVLMWNPYjI5dnRtM2JacmN1TVRHUlNaTW1rWmFXeHBrelo2d3orb2NPSFVxN2R1MGM5Z3NnTURDUVZhdFdVYTFhTlpvM2I4Nk9IVHZzQm5ydDJMR0RWYXRXTVhUb1VFSkNRaGc5ZWpUdnZQTU90V3ZYZGpqWVlQYnMyUnc0Y01CbVdVUkVCQkVSRVhadGQrL2V6ZTdkdTYydlY2MWE1VlM2NzRKMHY5OVRDdE9xVmF0WXNHQUJibTV1akJ3NWtxNWR1MW9EemthamtZMGJOL0wrKysremFORWlQRHc4YkxLcVFGWXdmOEdDQlhoNGVGaTM5L0Q0dHhSdlFrSUNqaEpvdEdyVmlwRWpSMXBmbnp0M2pnRURCaEFYRjhlYU5Xdm8yN2N2VVBEbnIwNm5ZL3IwNmZUcjE0Ly8vZTkvZE92V3pUb3c0RlllSGg2WVRLWWN6MWZMZ0xxVWxCVGF0bTNMbTIrK2FmZjV0R3JWaXA0OWU5b045Sm93WVVLUkIrUnIxcXhadG5qeDRvMkJRQ2xsRTZDbFZxc3RYYVNkVWhUbHRtbTA0aVdBd0FiK2xDbWpMdVdpdGlwOGJkWVhnb2lrdUhzakM0OVdhbHNJRFJVcWxDL0g3T21UNzV1L1JiSkx2bmFOSmNzKzQwQlVOQUtpVHgyTGlpM3FQbVduQXZLS29paUtvaWlLb3R6M2Nxb2xiM25JWDY1Y09jNmRPK2R3MjV4cXgxZXRXdFVhTkl1SmllR0hIMzZnYTlldWRvRzBVNmRPc1hYclZrYVBIbDNvdFp0Ly92bG5ybHk1UXE5ZXZVaE9Uc2JkM2QzNllQenExYXNNSGp3WUx5OHZhL0RkejgrUHFWT25FaFlXaHFlbko2TkhqN2FiMWY3NTU1L3p4UmVPSnppdFg3K2U5ZXZYMnkzdjI3Y3ZRNGNPTGVCM2x5ZGRvMGFOMnBuTjVuNUNDTDBRd2hjb0xvVFFBRWdwNzR1SEJoa1pHWXdjT1pMMDlIUkdqeDd0TUQyNlJxT2hVYU5HTkdyVXlLbDlkdWpRZ2QyN2R4TVJFY0Z2di8xRzNicDFiNnR2cWFtcHZQbm1tMXk0Y0lFUFB2aUE4dVhMMjdVUlFqQjU4bVNlZSs0NXdzTENtRGx6SnMyYU5iT3UvL0hISDVrelo0N05OcSsrK2lvQTA2Wk55M2VmdnZubUc1czAvV3ZYcm1YdDJyVzBiZHZXYm1CQlZGUVVjWEZ4RkM5ZUhEYzNOODZkTzhlZVBYdXNzOHFsbE15Y09aTWFOV3J3NmFlZjJsd0xibTV1YUxWYVpzK2VUYkZpeGV6T3BkR2pSMU9zV0RHYm11REp5Y244L1BQUE51MjZkT21DVnF0bC9mcjExaG5DZi8zMUY2bXBxUWdoNk51M0w3R3hzY1RHL3Z0c0tDUWt4Q1k5djZVZThqMlFnU0pYUVVGQm9VS0lGNEdXUURraGhEZWdoWC9mdy8xd1RlYm1sMTkrNGRxMWEzVHExT20yOTZIUmFHeXltd0RNbXplUDh1WEwwNmRQSDRlMXJ2T1MvVjVqTXBuNDl0dHZXYng0TWNIQndiejc3aDlqL21jQUFDQUFTVVJCVkx0MDd0eVpMbDI2VUtGQ0JTWk9uTWd2di96Q3dJRURxVisvdnNQOS9lOS8vK09aWjU2aGVmUG1KQ1VsMlF4aU9YRGdBR1BHaktGbHk1YTgrT0tMQUhUdTNKbWpSNDh5YmRvMFhGeGNlUHp4eCszMjJieDVjNlpPbldxekxDMHRqVTZkT2pGdzRFQzdEQkg3OSs5bitQRGgrZjRzN3NBRGNVOHBUT2ZQbjJmQmdnVUlJWmczYjU3ZGVhelQ2WGpxcWFlb1ZLa1NBd1lNWVA3OCtiUnIxODQ2d0N3bUpvYUZDeGZpN3U3T3NtWExIQTQrcVZTcEVwVXFWY3F6THhVclZ1U2xsMTVpNnRTcEhEeDQwR1pkUVorLzd1N3V6SjgvSDUxT1o1MkpmeWQrLy8xM1RDYVRkU0NraGRGb0pDVWx4VnJpeUNJOVBaMlVsQlM3QWFCM2kxNnZieW1sN0NtRWFBSlVGVUtVRmtKWWY3Yi8xNjhMUmJrZitWWnZVRTRnbWdraHFGK3ZMdDRsdlBQZVNDazAxNjVkWit1MjdVZ3BwVW5LZTJKMlBBQWFuZ0hvOXRTVE5Hc1NrbGZyZTlMUlk4ZTVtcGdJZ01rc0k0QjdxcDZYQ3NncmlxSW9pcUlvaW5MZjI3OS9QNE1HRGNweGZXNHBnWE9xb1gzbXpCbnJMRmxMY09tTk45NndDNUpaVWtabmY2RDcvUFBQMjgxMktnaFhybHl4cGhoUFRrNjJCbVhPbnovUHNHSERTRXhNNU9PUFA3WUoxclJxMVlxeFk4Y3lkZXBVTGw2OHlMdnZ2a3ZKa2lWdDlsdXlaRW1IZ1hkSExNSE53dWJuNStkZXVuVHBZaWFUcWJJUW9nL3dIRkJCbzlFZ3BiUitUeXovM3krKy9mWmJ6cDgvVDh1V0xYT3NWWDQ3TERQMExsNjhlRnZicDZXbE1YVG9VQTRjT01ESWtTTnRndXkzS2xXcUZJc1dMV0xnd0lFTUd6YU1VYU5HV1V0Q1BQMzAwM1R1M0JtQTNyMTdVNlZLRldiTW1BR0FsNWNYUC8zMFU3NzZOVzdjT01hTkc4ZjE2OWRwM2JvMVk4YU1zUjVyMHFSSk5tM1BuRGxqTjZzL01ERFFXaXYrbDE5K0lTb3FpazgrK2NSdWxudDZlanF2dmZhYXpiS1RKMDlpTnB0NStlV1hiWllQR2pTSXhvMGJjK1hLRlpZdVhlcXczemR1M0xCbXNmanBwNS9Zc1dOSGp1K3hWS2xTWExwMGlaa3pad0paV1NzQXU1bVVTNVlzWWRXcVZRQzgrKzY3T2U2dk1QajcrN3VhemViaUhoNGU1WUNuZ1g1Q2lPcVc5ZG12U1lzSElXaXpldlZxdkwyOXFWQ2hnczN5dExRMDY0Q0wvUHIxMTE4NWZ2dzR3NFlOWTlldVhjVEZ4VG0xWGN1V0xmSHo4N08rVGsxTjVidnZ2bVBWcWxXa3BhVVJGaFptTjNDZ1pjdVdyRm16aHZuejU5TzNiMStDZ29MbzJyVXJiZHEwc1FrMFhybHl4WHBmU0U1T3RnWlUvL3JyTDhMQ3dxaGV2VHFUSjl2T2xCbzJiQmhYcjE3bDNYZmY1Y3laTTd6MjJtdm9kUDgrWnRUcGRIYURaaXlERDF4ZFhlM1daWjgxWFJnZTFIdEtZZnI2NjY4eEdvMTA3ZHJWTGhpZlhlUEdqZW5Zc1NPYk4yOW03ZHExOU8vZkg0Qmx5NVlocFdUdzRNSDV5Z1NSRTB1ZzNaTGR3YUl3enQvc2c2OGdhNGIrcGsyYjZOcTFxMDFHRzJkczJiS0YyclZyMncwOHVIcjFLbUJmT3ViU3BVc0FkeVVnNysvdjcybzBHa3U0dWJsVjBPbDBQYVdVTHdraEtscytLMGMvMnhWRnVmKzR1V2tiZ2l6bjVlWEZ3eUhCYUxYMzlxRFBCOTJXbjdhUm5wNk9FQ0pXbU16UlJkMGZnT3JWNjFXVDBFeXIxZEtqNjkzNWU3OHdIRGwybkxQeENVZ3AwNjVmdlA1ZFVmZm5WaW9ncnlpS29paUtvaWpLQStPdHQ5NXlPdFh0NmRPbjdkSzRaMWUyYkZscklQSHMyYlBNbVRPSDExNTdqVnExYXRtMDI3dDNMNnRXcldMOCtQSFdJRi8yMmE0RjZjcVZLOVlVOG9tSmlmajQrTEIvLzM3Q3dzSXdtVXhNbno2ZE1tWEtrSlJrbS9XdWJkdTJwS1dsc1hEaFFucjI3TW42OWV0dEFwTEp5Y2xPMXdPLzNTQ1VzL1I2ZlVNcFpSdWdvWlN5c1VhamVRandBTWVCa2h5Q2ZvOEdCUVZaZ29WU0NDR0ZFQktRWnJOWk9scHVNcGtzWHlPRU1OLzhYNXBNSnBtV0lhdG1VakFQcEMwQjZWdURyWGNxT1RrWklOZDA5RGxKU0VnZ0xDeU00OGVQTTNEZ1FKNTc3cms4dDZsVnF4YkxseTluNE1DQlRKOCtuYzJiTjF1dlB6YzNONktpb2poLy9qelZxMWZIWkRMWnpBQ1VVcEtSa1pIbk1aeE5DVzdSc1dOSG1qZHZqdEZveEd3MlU3eDRjWnNnWDNCd01QMzY5Yk1iTEZPbFNoVSsvZlJURGh3NFFNT0dEYTJCbUZzRE1nYURnZTNidDF1dnJ4bzFhckI1ODJhN2ZtemF0SW1aTTJmU3MyZFB3c1BEYWRPbURYNStmano1NUpOMmcyRXNFaElTcklOZHRtL2ZUa1pHaHZXMTJXeG0zcng1QkFVRjBhQkJBK0RmR3NXRkxTQWdvSzVHbzJtdjBXajhoUkFoVXNxNlFnZ3Z5TmYxNksvWDY1KzJYRjg0dUE1dmJtdHpIZDY2anF6cjFMcjgxblpHb3hFaGhFdzFtUHd5VFhmK29QblBQLy9rNE1HRE5yTnRMY0xDd201cm53YURnWG56NWxHcVZDbDY5T2pCOU9uVCtmWFhYM1BkNXNhTkcwZ3BLVmV1SEg1K2ZrUkdSckptelJwKytlVVhkRG9kdlh2M3BuZnYzallCOXU3ZHUxdnZWU1ZMbG1UaXhJbjA3dDJiVHovOWxJa1RKeko1OG1RYU4yN003Tm16TVp2TnBLZW5XOC9OcEtRa2F0YXNTWGg0T0xObno2WmF0V3BNblRvVm85Rm9kMjhaTVdJRVVrcVdMMS9Pb1VPSFdMUm9rWFhkamgwNzdFby9XSHo0NFlkMmcxbk1aclB6SDJRK0ZNUTlSUWpSc1dIRGhuVnVmcDM5M0lOczV5azN6MUhMK1pwdCs5dHFjOHUrYmJiSmZzNExJV1JxaHF4U1VQY3BpejE3OWdET0RjUnIzNzQ5bXpkdlp1L2V2ZlR2MzUrTWpBejI3Tm1EVHFlalc3ZHVCZElmU3oxMmYzOS82N0liTjI0VTJQbnI2K3ZMNzcvL2JsMGZIaDV1TGM5ejl1eFpGaTllVEdob2FMNEM4cGN2WDJiSGpoMDI2ZmN0TEFINVcyZklXd0x5aFpteXZtSERocldGRUtGQ2lBQTNON2VXUUYwaFJERWhoTU1NSnpuOGJBL1I2L1UzQ3EyVENnQm1zL25FZ2F3YUlJWHpRMUw1TDlCcG9Ta1NuMUlsUzlLNDBaMlhVbE51bjhGZzRQdE5XNUJaUDJ4M3BTV1pibTgwZFFHVGJxN0RoQkFpS0xBQnZ1V0t0bVRLbmZoKzA1YXNMd1NyRXhOUEpoZHRiK3lwZ0x5aUtJcWlLSXFpS0ErTW1qVnJPbDJ2UGE5Z240ZUhoelc5YUV4TURKQTEyN1p4NDhZMjdSSnZwa1JyMXF5WnpjejBIVHQyRkZqNjNaa3paOUt1WFRzdVg3NXNNd3ZNMjl1YjBxVkxVNkZDQlVhTkdwVnJYZTZHRFJ2eTRZY2Zjdno0Y2J2WndWNWVYb3dkTzlhcHZyejExbHUzLzBaeUlpVWVMclRWNi9WRGhSRDFnZktBQ3lDeVZ1ZHY1cTBRNGoyeXBhZkxIdVRJbHVGQVpwLzVwZEZvYkFJc2x1TnF0VnJwNlc0K2FVaVhCVEtWeEZJWFBqQXdzQ0IyQjJROTJMSFVsQTRPRHM3WHRtYXptVGZmZkpNVEowNHdZc1FJcHdkbVFGWkpoSysrK29wcDA2YXhmZnQyNXN5Wnc5S2xTeEZDc0duVEpnQWlJeU41NXBsbldMbHlwWFdneXBFalJ3Z05EYzF6LzF1MmJNa3o4SkdXbHVhd0x2V3RPbmZ1VElrU0pSZ3laQWcxYXRSZzJiSmxsQzVkbXU3ZHUrUHA2V2x0OS96enp6dXN0dzFaZzFHMmI5K2U0ekdPSFR2R3ZIbnppSXFLNHQxMzM2Vmh3NGFFaDRlVGtaSEJsaTFiK1BEREQybmR1alZQUC8wMElTRWhOdWR4cFVxVmVQNzU1NEdzdFArQmdZSFcxMGFqa1huejV0RzBhVk5yWU96S2xTdDA2dFRKYm1abFFmSFFpVUM5WHIrV3JKcndGUUZYUUdRUDFtU1h4elg1Sk5BKzIzYnlsa0NQZFlWV3E3WForYzJIbGJsZXA1YjFPcDFPQW5paTJXOHczVm5jUWtwcFYvYzl1N2ZlZXN1YS92MkxMNzdnMUtsVE50a1poZ3daWWplTEYyRGx5cFdjUFh1V2tTTkg0dUhoWVpmbElUdUR3Y0NDQlF0WXZYbzFyVnUzdG1hdDBHZzBIRDE2bE1HREJ4TVJFY0VYWDN6aHNPeEllSGk0dy8yKzhjWWJaR1Jrb05QcDhQRHc0TXlaTXdBMjl4WWZIeDlLbGl4SmFHZ29iZHUyelRXZyt2TExMeE1XRm1ZM0dLNU9uVHIwNmRQSFpsbG1aaVlUSmt5Z2ZmdjJkdW03VDU0OHlmTGx5M004VHI0VThEMEZHSy9SYUV5M0h1WGZ3MG5yNit4WmRHNEozRnViT3loVFlITS91cmtmaDl0bVA2WldxN1VldzhQVmZNU1FRWUZPZVR4OStqU0FVMlZRYXRhc0NXQXREM1R5NUVreU16T3BWNi9lSFdjL3VIRGhBbXZXckNFaUlvS0tGU3Z5OU5OUFc5ZFp5aFVWeFBsNzhlSkZTcGN1emJGang5aTVjNmRUZzBSTUpwTmRvTDlZc1dMVzJmWXJWcXpBWkRKeDlPaFI1czJiQjBDMWF0WG8zcjI3OWZmSHV4V1FsMmFKcDQ0V1FVRkJyOTRzMDFCZFN1a3VibDRBK2YzWkxvVG9CL1F1MEU0cWRqUWFUVXhBUUVDZnFLaW9rMFhkRitYKzVPY1hWRXhDQzQxQTA2WlZDM3k4U3hSMWwvN1RZaytjNHNTcE9BUmttbURQcFVzeEtVWGRwM0xsQXIwazlCVEF3NDJEY1hYd08rejlJQ2twaVoyNzkyU1ZBc2cwTFM3cS9qaWlBdktLb2lpS29paUtvaWdPT0hvSW1WdksrbHZWcWxXTE1XUEdPRnozL2ZmZkV4VVZSWWNPSFp3S29OYXRXeGNwSlltSmlWeTRjSUVkTzNadyt2UnBkRG9kbHk1ZDRzc3Z2OFJvTk9hWVBodXlIaERYclZ2WGJrQUJaQVVRYm4wZ25KUENTa090RWJnQUphU1VIdGdIT3ZKRlNtbXl6SEsvUmZiT1c0S0xqdDZRZFptVUVsbEFmenNiREFaU1UxTnhjWEd4QzFCWVVyTGZhc2VPSFRZQjQreFNVbEk0Y2VJRVM1WXM0Y1NKRXdRRkJlVTRJelVuR28yR0NSTW1jT25TSldKalkvTzkvVGZmZk1QczJiUFpzbVVMVFpzMlJRaEJlbm82VzdkdVJhZlQ0ZS92ejdWcjF4Z3hZZ1FyVjY0RXNtb0JEeHc0MEdZL2l4Y3Z4c2ZIeDJaMnZxUFovZ2NPSENBeU10STZxQ1E1T1ptWk0yZVNucDZPaTR1TFhUMXVvOUdJMFdpa2ZmdjIxZ0JKNTg2ZFdiTm1EWlVxVmJLbTE3ZWtsODh2bzlISTd0MjcrZnJycjltOWV6ZEJRVUg4NzMvL28zTGx5bHk0Y0FISVNocytkZXBVb3FPaldiMTZOVys4OFFibHk1ZW5SNDhlZE9uU3hUb0RFMkQzN3QwY1BIalFtcDBqSjZWTGwyYktsQ25XMTVhTUF3VjJmVXF6RHJUZWdKY1F3aElYdjkzcjBjek5BVExaK3BkVFIyMldad3NVNVhxZFp1K2JGSGQrdlg3MzNYZlduOUYvL1BHSGRYbk5talg1NVpkZjhQRHdzSjVQSlV1VzVQejU4d1FFQkZqYk9acjFmdmp3WWV2UGFFdW1nNXdjUG55WVNaTW1jZmJzV2NhT0hXc1RnR3pZc0NGcjFxd0JJQ0lpZ3RxMWE5T2pSNDg4MzFOcWFxbzFpNHJsdklkL0E1ckhqaDNqNnRXckpDVWxjZUhDQlZxMWFzWDgrZk5KVEV6TTlkNVNvVUlGaHpYQWZYMTk2ZGl4bzEwZkpreVlRTzNhdGUzVy9mWFhYd1VYa0tmQTd5a0diR3VRMnAyUFRwemJ1YTNQN1g2VTYzNXZ2aDhoaEVZSGpuOGZ1UjBHZzRHTWpBeGNYRnljeWxaaStabWNscFlHL0p1MUpmdEF4ZnhZdlhvMXExZXZ0cjdXNlhSMDZ0U0pOOTk4MDY3Y0FoVHMrYnQrL1hycmJQeThSRWRIOCtpamo5b3NXN2x5SmY3Ky9seTZkTWw2clZvR3ZwdytmWm9hTldyUXZYdDM2d3o1bjMvKzJlWTkvZjMzMzBEVzRDeXRWbHVnNVcwRStHZzBHbjhwWlRXeUJxa0F0M2RkQ0NFMFVrb1ZXeWdrUWdqdHpRRVROWVFRdm9BS3lDdTN4YWpKS0t2RHJia1FnbWU2ZG5rZ1NncmRyNlNVUkI0OHlOWEVKRUJjTjVuNEk4K043Z0ozYjlsS29Dbmw3VjJDaG9FTjdQNmV1bCtzMi9BOUdSbVpJTVNSekJ1YXcwWGRIMGZVVFZOUkZFVlJGRVZSRkNVYnk4TmtSeW1oQncwYVJPM2F0VzJXN2Rtemh4VXJWdGkxTFYrK3ZMWFdkWFluVHB4ZzFxeFpWS3RXamZmZWV3OTNkM2VuK3BXVWxJU1VrdkR3Y092TVI3UFp6Tnk1Yy9ueXl5OEJxRmV2SGw1ZVhuejQ0WWZFeGNVeGE5WXM2L1p6NXN6aDRzV0x0R3paMG03Znljbko5TzNiMTZsK3BLZW5POVV1WDRUZ1JxYmNjaWdxY2tSQVFFQ0FScU5wSm9Sb0tvUUlFVUk4Qkhoa2YxaWMvV3RIRDVXa2xQMkJZMUpLWWZrSG9OUHBSUFpsVWtxaDArbXNBYitiN1lTVVVtaTFXdXZydEF4ek5TbVllYWR2MHhJd05oZ01HSTFHdTNyTDJldTJSMFpHNXZoWk8wcDlxOWZybVQxNzltMDlaS3RYcng3MTZ0WEQyOXZicGsrZmZQSUp2cjYrUFBua2szYmI3TisvbjE5Ly9kVWFxTWtlWFB2ODg4OHhHbzJFaElRQU1HM2FOUHIwNmNPQ0JRdElTMHZEMTlmWEppQUlzR3JWS3NxWEwyKzMvUGp4NC96KysrL1dOTUtiTm0yaVZxMWF2UERDQy96OTk5K1VMMStlalJzMzh0eHp6OUcwYVZPR0RSdG1zLzN3NGNPSmk0dkR3OE1EbzlGb3ZiN05aak1HZzhHdUJNUG8wYU9kL3R3MmJOakF2SG56dUg3OU9sV3FWR0g2OU9tMGI5L2UrajN3OGZGaDl1eloxcG5VRFJvMFlPclVxUXdmUHB3dnYveVNwVXVYc25qeFlsNS8vWFg2OXUzTDhlUEhHVDkrUEhxOTNpN0E0OGkzMzM3TGxTdFgwR3ExYk42OEdaMU81ekM5K3UxSU00bS9qMFJHemdrSUNLaXIwK2xDZ2NaQUU2Q09vNVQxamxJY1d3Z2h2akFhall1bGxNTEZ4ZVhXNjQwOHJrZHl1azR0cjdWYWJmYWd2VWpMTkZhWGFPeEhIdVhEMzMvL1RZOGVQYWhRb1lJMUlILzQ4R0dNUnFOZDI4VEVSTkxTMG9pS2luSzRyM3IxNnBHV2xzYllzV01kYm4rcjNidDNNM1RvVUlLRGc1a3padzRWSzFiTXRYMzJnU1c1U1VwS1l2cjA2WGJMcjE2OWlrYWpZZHEwYWRabGE5YXN3ZDNkblJFalJ1RGk0b0plcjBlcjFUSmd3QUNhTjI5dW5mbCsvZnAxNXM2ZHkvUFBQMjlYemlVcEtZbS8vdnJMWnBsbDRFaDhmTHpkdW1QSGp1WDVIcHhXd1BjVXM5bjhxa2FqT1pydHRjMzVDZURpNG1KZFpsbCtheHZMUFNpL2JjaDJ2Z05rdXo5WnU1MmFZYW9xaFh3Ly94K1dZOW52VndhRHdXSEdoK3h1M01qS1hHNFpTR1g1SGNyeU16ZS9LbGFzU0kwYU5iaHk1UXFIRHgrbWN1WEt2UHp5eTNaWlFRcnIvSFdXbjUrZjNRQXpTemFZbVRObldzLzVaY3VXQVRCcDBpUnJGb0dVbEJUYzNkMzU1Sk5QN1Bicjd1N08vUG56Q3pRZ0x6U0NWQlBmeGZ6OWQxaFFVRkNRbExLMUVDSUVhQ1NFcU1ZdHBSeWN1QzdlTXhnTTZ3cWtjNG9kblU3WFFxdlZ6aS9xZmlqM1A0MnI2M05DNE9GZnJ3Nys5WndyN2FZVWpvek1UUDZPUEVCNmVqcG1LWThtSE5jZEt1bytBUm9oUkFlUWJoWExsNmVCZjcyaTdzOXR5Y2pJSUh6dHQ4aXNYNUIrdm5EaFlONzEwWXFBQ3NncmlxSW9pcUlvaXZMQWNEU0RQU2M1elFheVBGVE9QbHVwWHIxNi9QNzc3N2k0dU5qdC8rR0hIMmJ3NE1FMmdjeWNtTTFtSmsyYWhKU1NTWk1tV1lQeFpyT1pWYXRXMGFSSmt4d2ZDdnY0K1BEbm4zL2FMSnN4WTRZMWlQSFVVMC9ScVZNbmhnd1pncWVuSjd0MjdTSWpJd00zTnpmT256L1BxbFdyN0dwaVc1UXFWWW9mZi93eHovNURWajM2d2hTVkZkV0s4dmYzWCtYbTVsYmFaREpWMVdxMXp3SGRoUkRsd0hFZ0VQNTlZQ3lFT0JZWkdYbWdvUHJrVnpPd0tTNEZNNXVrUW9VS3hNZkhjL3o0Y2VyVisvZUJoNGVIaDAzOTVhZWVlb3I0K0hpSCs2aFJvd1krUGo2NHVMaFFvVUlGV3JSb1FhdFdyZTU0eGt2RGhnMXAyTEFoa0RYemU5R2lSUVFGQmZIaWl5L2F0VFdiemZ6NjY2OTJNLzNQbnovUGloVXI2Tm16SndrSkNhU2xwZkhRUXc4eFljSUUvUHo4bURwMWFvNTExQjJaT25VcWh3NGRzczRvenA1VzN6S0xFS0JWcTFaODk5MTNOdGZpaFFzWDJMMTdONis4OGdxQVhSM2ZxS2dvdG16SnFqTm9DZWIwN05uVDV2dVNYWHA2T2pObi9qc3U0NUZISG1IdjNyMDg5dGhqaElhRzJzMG1pWW1KWWRTb1VYend3UWY0K3ZwYWw1Y3RXNVlSSTBidzhzc3Y4K1dYWDFLalJnMEF0bTNiaG8rUER6Tm16TEQ1T2FQUmFHamJ0aTJYTDEvbXlKRWoxdlRSaHc0ZDRydnZ2a01JZ1krUEQyRmhZVTc5SE1xUHFLaW9JOENSeXBVcnIvYng4U21qMFdncWFiWGFwNERuaFJCVkllL3JFYmg0OE9EQjZBTHRXQzc4NmdZSmNZZUp1M3YxNmtXVktsVll0KzdmV05QZ3dZT3RzMzRkZWVtbGx4d3UzN0psQytQSGorZnMyYlAwNnRXTHI3LytHc2hLS2U4b1FCOGRIWTNaYkNZNE9KaGZmdm5GWmwybFNwVm8xYXFWemJLdFc3Zm1Xa29oTDQ4KytxamR2ZVdaWjU3QjFkV1YwNmRQMDdOblQrYlBuMCt6WnMzUTZYVHMzTG5UR3REODlkZGZpWWlJY0Jnd1BIRGdBUDM3OTNkNHpMVnIxN0oyN2RyYjduTitGTVE5UmFQUm5JeU1qSXk1S3gyK1RRVjVuN0t3M0srT0hUdG1IVmlVazVNbnN5YnYrdm41QVZtREVnRmlZMk14bTgxTy8yNW0wYXBWSyt2UDYxOS8vWlZSbzBZeFlNQUF3c1BEYldiZEY5YjU2eXh2YjIrSFpVNHN0ZU9iTld2Rzd0MjdIVzdicTFjdmV2WHFsZU8rNTg2ZHkvZmZmMy9iZmN2Ti92Mzc5d1A3NjlTcFU5ekZ4YVd5UnFPcHB0UHBucFJTZGhkQ2xBZW5mclpmT0hUb1VHeWhkRkNoVWFOR05hV1VaaldiV2JsVEdpRmZBVUhYSng5WHMrT0xXRXBLQ3BFSERtYTkwSWpWc005UXREMEMzK29OeWlJMGVwQWlNS0ErNWN2NTVyM1JQU2c2NWpCbjRoTVFrR0tXWWplMm1ZM3VHU29ncnlpS29paUtvaWpLQTZONzkrNVVyVnJWcWJhV3dPR3RMRE5tUFQwOStmTExMMW04MlBueVl3TUhEc3kxQnZmbm4zOU9kSFEwQXdjT3RFbFpuSmlZeU1xVksvbnFxNi80NG9zdmJJSjNqaGlOUnVMajQ4bk16TFRPVU5icjlXelpzb1VoUTRZUUVoTENva1dMaUl5TXBHblRwbXpidGcydFZrdW5UcDBjN3UvcTFhdE9weW92bEJueURzVEV4S1FBS2NCcFlBY3dUSy9YZHdJR0NDR0NBRzhwcFVkdXRVL3ZSUTgvL0REeDhmRnMyclFweDhCdlhnWU5Ha1NiTm0wS3VHZTJFaElTTUpsTTF1REtyU3l6L200TnlLOWN1UktkVGtmdjNyMTUvLzEvSjJ0MjZOQUJ5S3FObTlNK0hRa0xDNk5LbFNwb3RWcGF0MjZkWTBhSnJsMjc4c2tubjdCeDQwYWVldW9wQUQ3KytHTjBPcDAxMktMWDY2MnBpOTkvLzMxOGZYMnRRVlJMeXVMZzRPQmNhOGhuRDhoblptYlNwRWtURWhNVDJiaHhvMTM3cUtnb3pHWXpSNDRjNGVMRml3NzNXYVZLRld2Z2FzQ0FBZlR0MjlmdU05Vm9OTXlhTllzWFhuaUI2T2hvNXM2ZEM4QzRjZU1ZTjI2Y3cvMFd0UGo0K0xUNCtQaXp3RmxnRHpCR3I5ZTNrbEsrTG9Sb0NmZ0FudUptS054U0QvdCtmZkRyNk5wY3YzNjl6Yytadlh2Mzh1Njc3MXBUVTZlbXBqSjI3Rmk3TWlRcEtTa2NQSGlRNGNPSFU3ZHVYV3RBZnRteVpRNUxKVmpLb0h6KytlZDI2NW8zYjI0WGtBOElDSEFxb0hqanhnMm1UcDJhWjV2azVHUU1CZ1B1N3U1VXExYU5VcVZLc1dYTEZwbzFhMFpJU0FnZmZmUVJxYW1wZUhwNnNtM2JObXJXckduM2VibTZ1dEtxVlN2ZWZmZGRtK1ZwYVdrODhjUVQ5Ty9mMzY3UEJ3OGVaTlNvVWZrTzNEcnJRYjJuRktZbVRab1FIeC9QRHovOGtHZEFmdXZXclFBMGJkb1V5SnJoWHJGaVJjNmRPOGR2di8zbXNDU0xzMXExYXNVcnI3ekMwcVZMbVRObkRwTW5UM2JZcnFETzMrd3VYNzVzVFl1ZkgyWEtsR0gyN05ta3BxYm1HSkRQUzNwNnV0MzlvS0FkUFhyME9uRDQ1ci9Od0dDOVh0OUZTamxFbzlFMGxWSzZBUzdxdWxDVSsxT1ZXZ0V0QlpxcW5wNmV0QWh0V3RUZCtjODdlVEtPVTNGbmtGS21KNmVMcjRxNlB3QnVybFFSVUE4aFJNZDJiUXZ0OTdEQ0pLVms1Kzk3eU16TVJFS0NOQmtpaTdwUE9WRUJlVVZSRkVWUkZFVlJIaGh0MnJSeFdDUGRrWmlZR0ljQitkT25Ud05aczd0YXQyNU50V3JWQ0E4UDUrKy8veVlzTEl5eVpjdmF0TDl4NHdiejVzMGpKU1VsMXdmV2YvNzVKNHNYTDZaUm8wYjA2OWZQWmwzcDBxV1pQWHMycjczMkdrT0hEdVdUVHo2eG1hRVA4TU1QUHhBVEUyUDlWNmxTSmVyV3JXc05VTFpwMDRZZmZ2aUI2T2hvNnRXclI3Rml4Zmpqanorc0FmblEwTkFjNjhSN2Uzdno4Y2NmNS8yaGdYVzJjUkV3UkVaR1JnQVIvdjcrVmQzYzNKcExLWU9FRUkyQnhrS0lFbm50NEY3dzdMUFBzbTdkT3NMRHcybmZ2ajJCZ1lGRjNTV0hmdnZ0TjRBYys1ZWFtb3E3dTd0ZHdMVng0OFpVcTFiTjdqcUJyRnEvRnk1Y29HYk5tazczdzFLWCs5YlU4cmNxWDc0OFhidDJaZUhDaFlTR2huTDA2RkcrL2ZaYmhnMGJacDFONmVQalkvMzVVS3hZTVVxWExtMTliUW1NeHNiR09xeGREL2FwbDQ4Y09XSVRvTCtWWmREQ0J4OThrR3RwaXRkZmY5MmFHZVA0OGVQRXhjVTViSmVVbElUWmJDWWlJc0xoK2txVkt0a0Znd3RUWkdUa3I4Q3ZnWUdCdmtLSVJ6UWFUVU5BTDZWc0pvUW9jOWM2Y3Bka0x3Y1FIeC9QekprekdUaHdvSFZ3MUtCQmc1ZytmVG9mZi95eE5lc0JaSjEzbjN6eUNmWHExYk5KMDU1VFZwS0lpQWdtVHB6SWhnMGJLRk1tNzQreFFvVUtkdlhZSFVsS1NySUx5Q2NuSi9Qamp6OXkrUEJoRGgwNlJHeHNMTTg4OHd3WkdSbldjN1oxNjlaczJyU0pjZVBHOGZEREQ3Tnc0VUlpSXlNSkNncGl6NTQ5REJvMHlPNVlTNVlzY2RnSFN4cHpkM2QzdTlyaUxWdTJaTStlUFhtK2p3TDBRTnhUQ3BQbGZ2WE5OOS9RcVZPbkhIL0grZnZ2djltOGVUTmVYbDUwNmRMRnV0d3lPMzNXckZrMGJOZ3dYOWxSYnRXdlh6ODJidHpJcGsyYjZOS2xDeUVoSVlWMi9sb2tKU1V4YXRRbzJyVnJaODBla3g4dFdyU3dabUc1bGVWM3VaelVxVlBINW4zY1RaYnJvbUhEaHBXRUVPMkVFSTJsbEFGQWtCQ2lZT3FpS0lweVYyaDBtcjRBZ1EzOEtWUEc4ZCtCeXQyekt2eG1kaUJKUkZMYy9xU2k3VTBXTFpwSEpMSk14ZkxsYWZyd0hWVjhLakxYcmwvbjcvMEhNWnZOSUlnNkUzdm9lRkgzS1NjcUlLOG9pcUlvaXFJb2lwTE5pUk1uS0ZPbURENCtQdmo0K0ZDNWNtV0NnNE41NVpWWCtQenp6MW13WUFIVnExY0hJQzR1anJmZWVvdU1qQXdXTDE2Y1kvRHkwcVZMakIwN0ZtOXZiNlpQbjI2WDJocXlBbzlqeDQ1bDRzU0pqQjQ5bWdVTEZ0aTBXN0prQ1I0ZUh1ajFlbnIxNmtXalJvMllNV09HOVdGdGFHZ29ycTZ1Yk51MmpRWU5HdENvVVNPaW82TTVlL1lzQnc0Y3NKbXRuSlNVeE5HaldlVncvL25uSDh4bXM5TXp3S1NVL1BQUFA5YTZ5clZxMWJLcjZWcllZbUppemdCbmdHOGFOR2hRV3F2VlZ0Tm9OSTlKS2Z0cU5Kb2FlVzFmbEI1NjZDRmVlKzAxbGkxYnhzQ0JBeGsrZkRoZHVuU3haam9BT0h2MnJNT1pzM2VMbEpKMTY5WlJ0bXpaSEFNdzE2OWZkeGdvYU5teVpZNnpvaTBwNW04bnNPR01JVU9Hc0d2WExnWVBIc3cvLy94RFNFZ0l2WHYzenRjK0xIVituZEdtVFJ0MjdkcmxjRjFDUWdMZHUzZW5SbzBhSER0MmpIZmVlWWZISG5zc3ozMXUzYnFWOWV2WE8xeVhrWkhCaFFzWGNod0UwSzVkdTdzYWtMYzRlUERnUldBZHNLRnUzYm8rTGk0dUZYVTZYUnVnMzgyWnh3K1VzMmZQMHI5L2Y0S0RnM254eFJldDVRNDZkZXJFNGNPSGVmWFZWNWsrZlRwTm1qU3hibk83MlRDY2NTY3A2MU5UVTVrelp3NzE2OWVuUllzV0RCczJqTURBUURadjNtd3oyQ3M4UEp5OWUvZlNyRmt6aWhjdlRuUjBOSmN1WGNKa010blVyMy9ublhmNCtlZWY4enp1aHg5K2FNMVdrWk9OR3pmYUJlMEx5LzE4VHlsTU5XclU0SlZYWG1INTh1VU1HalNJdDk5K213NGRPbGgvTnpFYWpXemN1SkZaczJaaE5wdDUrKzIzYlFZMFBmdnNzL3owMDA5RVIwZlR0MjlmM243N2JabzFhMlp6anpoNjlDZ0hEeDZrUjQ4ZXVmYkZ4Y1dGa1NOSE1uejRjS1pQbjg3WFgzOWQ0T2V2aGFXVXhMQmh3MGhQVCtleHh4N2puMy8rdWVQUE03czllL1k0ckIxdjBhZFBIMUpTVXZEMDlDelE0K2JIZ1FNSEVvQXZnb09EVnhrTWhuSmFyZlloS1dWTDRFVWhoUE1qNnhSRktSSysxUnVVRTRobWY4K3A4QUFBSUFCSlJFRlVRZ2pxMTZ1TGR3azFucVlvWGJ0Mm5hM2J0aU9sbENia1BURTdIZ0FoZWdnaFJMY3VUeFRKSUxDQ2NQNzhCV0pQWkpYT0VXWWlnQ0l2QlpBVEZaQlhGRVZSRkVWUkZFVzV5V3cyczNmdlhtdU5aZ3RQVDA4V0wxN01tREZqZU82NTUzanR0ZGRJVDA5bnhZb1ZCQVFFTUcvZVBDcFhydXh3bjNGeGNZd1lNWUpyMTY2eFpNa1N1eG1QQm9PQmpJd01Nak16YWR5NE1hMWF0ZUxYWDM5bHdZSUZ2UG5tbTlaMmE5YXN3Y1hGeFdiYjFOUlVLbFNvQUdTbERuLzg4Y2NwVVNKclV0LzQ4ZVB4OXZabXlaSWxsQ2hSZ3BZdFcxcTNPM3IwcU0yK0Fidlh1Zm50dDkrc002aW5USmxTNk9uVGMyR01qbzYrQUZ3QTlnSlRnNEtDbWhnTWhyTkYxU0ZuV09vcUwxKytuQmt6WmpCdjNqeHExS2lCbTVzYmx5NWRJaUVoQVlEaXhZczdITHhSMkw3NDRndk9uRG5EaUJFamNreGJlT1hLRmV1NWxsMXUvVjIzYmgwbFM1WXN0T0NrdDdjM1hidDJ0UWI2WG5ubGxUdy92OHpNVERadjNteTk1c2VORzVkaitZWWJOMjdrR1RTQ3JKbjA0OGFOdzhQRGcwV0xGckZnd1FMZWUrODkzTjNkODB6YlBITGtTSnM2OTltOThNSUwrUHI2V2xQVzM0Tk1SNDRjdVFKY0FhS0FoUTBhTktpbjFXcnZ6NmQ3RHV6Y3VaUHg0OGRUdDI1ZEprK2ViRGY0Wk1TSUVSZ01CZ1lOR3NUVFR6L042NisvN3RRczl6dFJ2MzU5cDg3TDFOUlVwaytmYnJPc1FvVUsvUGJiYjNiM2xyUzBOR3VxN0VhTkdxSFg2NjExd01QRHc2M2xIcG8xYTJhVGVlWHh4eC9QZGNCTlptWW1jK2JNb1dYTGxqWURGaHdwN0ZUZE9iQzdwK2oxK2tjeU16UHY2WHRLWVJvd1lBQ1ptWm1zV0xHQzhlUEg4Lzc3NytQbjU0ZlpiT2JreVpPa3BxYWkwK2tZTjI2Y1hYRGJ4Y1dGQlFzV01ITGtTQ0lqSTNuampUZnc4ZkdoYXRXcUdBd0cvdm5uSDVLU2ttalVxSkZUNTNDTEZpMW8zcnc1dTNidDRyUFBQdVAxMTE4djBQUFhJalkycXl4NmVubzZ5NVl0bzJyVnFnVWVrSC81NVpkNStlV1hjMjNUdjM5L3UyeEpSV0hmdm4wR0lQN212MStCeVVGQlFTRm1zL2xhMGZaTVVaVGN1TGxwRzRJczUrWGxSWk9RWUxUYSt5OFYrWU5reTQvYmJwWitFN0hDYkk0dTZ2NEFWSzllcjVxRVpqcWRsaDdkbmlycTd0eTJJOGVPODgvNUMwZ3AwNUl2WHYrdXFQdVRHeFdRVnhSRlVSUkZVUlRsZ2JGejUwN09ublh1dWJtamg2djc5dTNqOHVYTFBQcm9vM2JyZkh4OEdEcDBLR0ZoWVh6MDBVY0ErUG41TVhyMDZCeUQ4VWFqa1g3OStuSHQyalZjWFYwWlAzNDhCb09Cek14TTY3K2M2bkYrOWRWWDFLNWRteWVlZUFMQTdvRXp3SVVMRjJ3R0Q0d2ZQOTc2ZGVuU3BUR1pUSHozM1hjODl0aGpOdHMzYWRMRWJtYnYrZlBuV2JkdUhTZFBubVRHakJub2REcnJlM2o3N2JlcFU2Y09iZHUyNWFHSEhuTFkzM3VFYWYvKy9iOFhkU2Z5SW9SZ3dJQUJ0Ry9mbnErLy9wby8vL3lUVTZkT1lUUWE4Zkh4SVRRMGxCWXRXdEM1YzJlYm1mTjN3NW8xYTFpMGFCSDE2OWZuMldlZmRkam0rdlhySERod2dKQ1FFS2YzZStqUUlmYnUzVXYvL3YwZG5zdDVzY3hZekduMmZYSnlNck5uejJiVHBrMjBhTkdDMDZkUE0zandZSHIzN3MxTEw3MWtrMjdjWkRKeC92eDVybHk1d3VPUFA0NFF3aHJrTGxHaUJPWEtsWE40ak1URXhGejdBSER5NUVuZWVlY2RZbU5qbVR0M0xxVkxsMmJzMkxFa0ppWVNGaFpHMTY1ZEdUNThlSTVwOFI4MDBkSFJoNHU2RHdVaE1UR1J1WFBuc21uVEpoNTc3REVtVEpqZzhEd1dRakI2OUdpcVZhdkd3b1VMK2Zubm45bXdZVU8rZ21xV2UwSnU1NW5GaUJFaktGYXNXSjcxdlNGcjhGZnAwcVh4OS9lM1dYN3IrN2g2OWFyMVp4R0FUcWRqK2ZMbDF2Vyt2cjZjT25XS3FLZ291MndObHZyaE9iSE1hQTRJQ09DWlo1N0pzOC8zQU5QTjBnei9XVUlJaGcwYlJ2djI3UWtQRDJmZnZuMGNPWElFclZaTGhRb1ZhTnEwS2M4OTl4d1ZLMVowdUwyUGp3L0xsaTNqeHg5L1pOT21UZFpVN2NXS0ZhTk1tVEowNk5DQnA1NXlQZ2d3Y3VSSS92ampEejc3N0RNNmRlcEVsU3BWYk5iZnlmbHJjZWJNR2J5OXZWbThlREZWcTFaMXVtKzVzUXowTWhnTU5HclVLTS8yWnJPWk0yZk9FQlIwYnlZWjJiOS8vNTlGM1FkRlVYS2wwMEpUSkQ2bFNwWWt1SkcrcVB2em4yWXdHUGp1aHkzSXJGL3lkcVVsbVM0V2RaOEFjSE1kS29RUWpSdnA4UzFuWDI3c2Z2SDlEMXV6dmhDc1RrdzhtVnkwdmNtZENzZ3JpcUlvaXFJb2l2TEErUExMTDUwS1lqZ2lwV1RKa2lXNHViblJ0bTFiSUN2Z0hSTVR3Lzc5KzltK2ZUc0pDUWxVckZpUkFRTUdjUEhpUlRadTNNaXp6ejVMeFlvVkNRME5wVWFOR2xTclZnMC9Qei9LbHkrUFRxZWpjK2ZPN04yN0Z6OC9QNG9WSzBheFlzWHc4dkxDMDlNVEx5OHZQRHc4OFBEd3dOM2RIWGQzZDl6YzNEQ1pUQXdmUHB3cFU2WlF2WHAxYTdCbDkrN2RuRDU5R2k4dkw0NGVQVXBjWEJ6OSsvZW5mZnYyRHQrVDJXd21LU21KalJzMzh0TlBQd0VRRWhKaVRiR2NscGJHamgwNzJMUnBFN3QyN2NMVjFaWE9uVHVUbkp4c25UV1dtSmhJOGVMRitmTExMMW15WkFuVnFsV2pZOGVPZE96WUVUOC92OXY2ckpVc0R6MzBFR1BIam5XNi9iaHg0eGczYnR4dEhXdkRoZzI1cmo5Ly9qeHo1ODVsMjdadDFLeFprL256NTFzSFpVeWFOSW1TSlV2aTZlbUp5V1JpMjdadFhMOSszYVpXY0c0eU1qSjQ1NTEzS0ZteUpEMTc5c3hYdjMvNzdUY09IVHJFaVJNbkFOczYzcEIxM2E1ZXZacVBQLzRZZ0lrVEovTEVFMCtRbnA3T25EbHpXTEZpQmYvNzMvL28zTGt6WThhTVFhZlRjZnIwYWVzTS81ZGZmcG51M2J0ak1wbnNqaTJsWk96WXNYaDRlT0RpNG1JdDgzQnJ3TjVvTkxKdjN6NGlJaUxZdW5VcnBVcVZZdEdpUmRZQkMrN3U3aXhZc0lDbFM1ZnkyV2VmOGNNUFAvRG9vNC9TdVhObjZ0ZXZUNGtTSmRpeFl3ZVRKazNLOWJOSVRrNG1OalkyeCt2ZFl1TEVpWVNHaHViYVJza2ZkM2QzRWhNVGVlKzk5NXc2NzU5OTlsbWFOMi9PMmJObjh3ekdHd3dHRmk1Y2lMZTNONjZ1cm16WnNnV2RUbWQzcmxzY1BIaVF3NGR0eHpsRVJ6cy8wZXJpeFgrZkFUL3p6RE5vdFZyV3JWdUh5V1RDemMyTkgzLzhFWjFPUjBwS1NvN25XbVptSmdEVHAwKzNCalZmZmZWVmV2WHE1WFEvbFB1THY3OC9FeVpNdUsxdGhSQjA2TkNCRGgwNjVOblc4dnRGVHFwV3JXb3RtV05SME9mdjlPblQrZWVmZjZoUm93YVBQLzQ0U1VsSldYVnBiN2F6L0o2WmtaRUI0RENyeXFwVnE2aFdyWnIxOVpRcFV3QUlEdzkzT0JBek5UV1Zqejc2aUlvVksrTHU3czVmZi8zRnhZc1gwZXRWRUUxUmxQeno4d3NxSnFHRlJxQnAwNm9GUHQ3MldhMlV1eWYyeENsT25vcERRS1lKOWx5NkZKTlMxSDBxVnk3UXl3eTlORUNMMEthNDNzYUE2WHRCVWxJU08zL2ZuVlVLSU5PMHVLajdreGNWa0ZjVVJWRVVSVkVVNVlHeFpNa1NHamR1N0ZUYm1KZ1krdlRwWTMxdENiNi85TkpMSkNVbDBhMWJONjVldlFwa3pUWnYwcVFKNDhlUEp5UWt4UG93ZHRpd1lmejg4OC84OXR0di9QampqeVFuWnczSTd0YXRtM1cyK2x0dnZYVmI3MlhLbENtc1hidldadlpYZkh3OHMyYk5BcklDUk4yNmRlUFJSeC9sMmpYbnM0YVdMMThlZ0tsVHA3Sng0MFl5TWpKNDZLR0hyTFhNYjUyNVc3WnNXZDU3N3ozR2poM0xuajE3MkxoeEk1OTk5aGtmZi93eElTRWhMRm15NUxiZW4zTHZpSXlNcEgvLy9waE1KcnAyN1VwWVdKaE4zZHBqeDQ1eC9QaHg2eXoxQ2hVcThQYmJiOU9pUlF1bjl1L3E2c3BERHoxRTkrN2Q4MTBUK3NLRkN5eGZ2aHdoQk1IQndUenl5Q00yNjRVUUhEdDJqTWNlZTR3QkF3WllnNWp1N3U2TUd6ZU9IajE2OE1FSEgxQzllblhyQUlNYU5Xb3daODRjR2pac2FEM2ZVMU5UN1k0dGhPRHExYXZFeGNWaE5CcHhkM2ZuK2VlZnAwR0RCZ0JFUkVUdy9mZmZjK2pRSWRMVDB5bFpzaVN2dnZvcUw3endnbDBRVnFQUk1IRGdRTHAwNmNJWFgzeEJSRVFFbXpadEFrQ3YxL1BPTys5WVN4bmNLVFZRcHVCNGVIaFFxbFFwYS9tQi9LaFNwWXJkN0YxSFhGeGMyTFZybDdXbXRiZTNOMis5OVpiMWZMM1Y3Ny8venNxVksvUFZsNXgwNjlZTnJWYkxuMy8reWRhdFdiT0xmSHg4R0QxNk5FRkJRZms2SndNQ0FncWtUNHFTWHdWOS92cjQrRmp2VlgzNzlyMlpZamgvYnIzWFdVcjduRHAxaXN1WEw5dTE5L1QwSkNJaWdoczNiZ0JaOTR4MjdkclJyVnUzZkI5YlVSVEZxTWtvcThPdHVSQ0NaN3AydWUwQjY4cWRrMUlTZWVBZ1Z4TVRBWEhkWk9LUFBEZTZDOXk5WlN1QnBwUzNkd2tDR3RRdmtqSnBCV0Y5eEVZeU1qSVJpS2pNRzVwN1BqT1h1aElWUmJtbitkVnRPRjBJOGJhVWZCNTNaSCsvb3U2UG9paUtvaWdGdzY5dVVHc0U2OHVXTHUyejlJTzU2SU1DaTdwTFFGYWdJemc0R0RjM04xYXVYRW1KRWlYUTYvVk9wU3lWVWhJZkgwOXNiQ3dOR2pTZ2JObkNTZnNtcGNSb05LTFQ2ZTdvNGNxYU5XdUlqNCtuYytmTzFLNWRPMS9iWHJ0MmpjMmJOK1B1N3U3MExHbEhZZzRmcGY4Ykk0aFBPSmVPbE4zaWpoN2NmTnM3SzBSK05RT2I0aUxXbHloZW92ekMyVE5vMWVMQm0zMGNIaDZPWHErblZxMWFPYmFSVW1JeW1YSU1GT2JHVXI4M3Z5ekgxR2cwdDdWOVlUcDI3QmpUcGswaklDQ0EwTkJRUWtKQ25QNXNVbE5UMmJkdkgzdjI3S0YxNjliNVN2OWZXRkp1M09EcDUxN2tlT3hKbzFuS3QwOGZPVENucVB0ME8rN1YrOHU5em13Mll6S1picXVreEwzaWZybW5GSVovNzFQRmI5Nm43R2R0UDhnZWhQTTNQVDJkakl3TWpFWWp4WXNYeDlYVnRVRDJ1MmZ2WHd3TmU1dExWNjRrSWVrV2QyVC9Md1d5WTZWUU5XclU2REVwNVdvaFJMclJhT3gyOE9EQlBVWGRwL3ZCZisxekN3b0thcTNSYUZaTEtkMmxsTjMyNzgrNnZxdldiZml1Vm9pSjlmM3JFdkhOS2hXUUwwTHBHUm1NbnpDRmRSdSt4MnlXdTA0ZjFiV0JmWVlpN3BiV3IwN2dISVI0dzc5dUhjMW5IeS9DdDVDZVhSU21qSXdNbnVyUm02UEhZeVdTOStPT0hoZ1BHSXU2WDdsUk0rUVZSVkVVUlZFVVJWRnV5cDdtT2Z2c2VXY0lJWnllRVhrbmhCQUY4c0Q1VHVyM2xpaFJJdCtweDVWN216UGZUeUhFYlFYamdkc09wdC9KTVF0YjdkcTErZnp6ejI5clcwOVBUMXEwYU9GMGxnRkZLV3ozNHFBWFJYSFdnM0QrV2tvWEtZcWkzQ21Oa0srQW9PdVRqNnRnZkJGTFNVa2hjdi9CckJjYXNmb2VDTVpUcVdaZ0JZUkdEMUlFQnRTbnpNMVNkZmViNkpqRG5JbFBRRUNLeEx5YmV6d1lEM0IvLzZhaUtJcWlLSXFpS0lxaUtJcWlLSXFpS0lxaUtQOXhWV29GdEJSb3FucDZldElpdEdsUmQ2ZkluRGx6aGl0WHJqamRmc3VXTGNUR3hoWjRQMDZlak9QVTZUTklLZE9UMC9pcXdBOXdHMXgwbXBvQzZna2hSTWQyYlowZTBHWXdHSWlLaWlyazNqbEhTc25PMy9lUW1abUpoQVNqMFh5b3FQdmtqSHR6bUxtaUtJcWlLSXFpS0lxaUtJcWkzQ2FEd1VCMHpHRXlNak9MdWl2S1hSSjMrZ3daR2VyN3JTaUtvdngzYVhTYXZnQ0JEZndwVXliM21jL1hyMThuTlRYMWpvN243dTZPdDdlM3czVlhybHhoNHNTSk5HblNoTjY5ZStkcnY0Y09IZUwwNmROT3RXM2J0cTFkaHBFK2ZmclF1WE5uUm84ZTdkUSt4bzRkeSt1dnYwN05talh6MWMrOHJBcGZrL1dGSkNJcGJuOVNnZTc4TmdrcEg1R0NNaFhMbDZmcHc0MmQzbTdLbENsczNyeVpsU3RYT2wzeTd0aXhZeVFrSk9TcmYvWHIxOGZYMXpmWE5vbUpTZnk5L3lCbXN4a0VVZkVuRHNYbDZ5QkZSQVhrRlVWUkZFVlJGRVZSRkVWUmxBZkt0ZXZYbWZmQjRudTI1SUZTOEl3bUk5ZXVYUy9xYmlpS29paEtrZkN0M3FDY1FEUVRRbEMvWGwyOFN6Z09sRnNzWExpUWRldlczZEV4MjdadHk2eFpzeHl1OC9MeW9uang0c3lkT3hjUER3KzZkKy91OUg2Ly8vNTd3c1BEbldvYkhCeWNaOG1QbUpnWVRDWlRybTB1WExpUTZ3eHdYMTlmeXBVcjUxU2ZBSzVkdTg3V2JkdVJVa29UOG81bXh6ZG8wQ0JRbzlGY1Azanc0S2s3MlE4QUdwNFVDTkd0eXhQNUtwVXljT0JBdG0vZnp2cjE2NTBlNlBETk45L2sreHliTm0wYUhUdDJ6TFhONmJObmlUMXhFZ0JoSm9MN0lGMDlxSUM4b2lpS29paUtvaWlLb2lpSzhvRElsT1ovWEJFWHpFQmljbkpSZDBjcEFrS0lhMGFEakMvcWZpaUtvaWpLM2VUbXBnMENXYzdMeTRzbUljRm90WG1uSXRmcGRNeVlNUU9BcUtnb3lwUXBRNFVLRlp3NjN1VEprM05kNys3dXp1VEprMGxMUytQOTk5OG5NRERRNlJub3ZYdjNwa09IRHRiWEkwYU1vSGJ0Mmd3Y09ORGhleGcyYkJndnZmUVNlcjNlNGY0R0RoeElTa3BLcnNmY3NHRURHelpzeUhIOTY2Ky9Udi8rL1ozcVA4RG1IMzhpUFQwREVMSENiSTUyZWtQUTFLbFR4OHZMeTZ1Y3lXUjZWS1BSREJCQ0JKbk41cGVBT3dySVY2c1dXRjFLUWx4Y3RQVG85cFRkK3NjZmY1eWtwSnduOG1kbVpoSVJFVUZFUkVTT2JUWnUzSWlQajQvMWRjbVNKWE50YjNIcTFDbGVmUEhGUE5zQnhCdyt5ai9uTHlDbFRFdStlUDA3cHphNkI2aUF2S0lvaXFJb2lxSW9pcUlvaXZKQU9IZjA0UEhLZFFONjZLUTI5enl0eW9QTGJFZzhlK0pRVEZGM1ExRVVSVkh1RnJQWnJOVWltaUR4S1ZPNk5NR05IQWVtYnlXRW9FMmJOc1RGeFRGeTVFamVmUE5OMnJScDQ5UzJNMmZPekxPTlJxTmgwcVJKOU9qUmd5bFRwdkRaWjU4aGhNaHp1OHFWSzFPNWNtVWdhNkRBOWV2WGVlS0pKeHdHM0M5ZnZzek9uVHZwM0xsemp2dGJ2MzU5Vm5yekhIVHMySkVYWG5pQlBuMzY1TmpHMDlNenozNWJHQXdHdnY5aEsxSktDZXhLU3pKZHpHc2JmMy8vOG01dWJvOEFEWUhHVXNvbVdxMjJwTk1IZFlMd0ZLTUVRalJ1cE1lM1hGbTc5V2xwYVZTcFVvVXVYYnJjOWpFOFBEeHNqeW1FVTUrZG01dWIwOGY0Y2R2Mm16dG5kV0xpeWZ0bUJLNEt5Q3VLb2lpS29paUtVbVF5TXpQNTQ2OTlYTHA4cGFpN29oU0JzL0VKcEtXbkYzVTNGRVY1c0pqamorU1NiMVJSRkVWUkZPVUJZellMRDRsb29SRm9XcmRzam85M2lUeTNhZHUyTFZXcVZBR3lVcm9EK1B2N08zM01sMTkrbWJKbDdZTzZ0eXBXckJoZHVuUmgrZkxsL1BEREQ3a0d6aDNac21VTE9wMk8xcTFiNTJ1NzdFcVdMRWxtWm1hdWJWeGRYU2xldkxqRGRWcXRObDlsa0dKUG5PVGtxVGdFWkpwZ3o2VkxNVGxPejlmcjlhMkFma0tJcGxKS1h5RkVDVUFMa0JYUHg2bEJESGtwVnk3UUN5bDdJd1F0UXB2aTZ1TGlzRjJWS2xWNC92bm43L2g0RmlhVGlhTkhqK2JaTGo3ZXVlUkdWNjhtc3VmUGZWbWxBREpOaSsrMGYzZVRDc2dyaXFJb2lxSW9pbEprTERWK0MrSVBUT1grSTZYRVlEQVVkVGNVUlZFVVJWRVVSVkh1VzJhenlVZWdheTZFNE9tdVhaejYrN3BaczJZMGE5WU1nT2pvckl6cVE0WU1jZnFZczJiTklqUTAxS20yKy9idEEyREpraVYwNk5EQjZlQjJlbm82MzMvL1BUcWRqbEdqUnRtdG56MTd0bFA3T1hIaUJMMTY5Y3ExemFlZmZzcW5uMzdxY0YzYnRtMlpOV3VXVThlU1VoSjVJSXFyaVltQXVHWXlpejJXZGY3Ky9xNW1zN200aTR0TFJaMU8xMU5LK1pJUW92S3QyMmRYVU05SzNMMWxLeUcweFV1WExrVkFnL3BvdGRwYzI2OWV2WnBGaXhZNXZmK25uMzZhTjk5ODAyNTVjbkp5Z1FiNHc5ZDlTMlptSmdJUmxYbERjN2pBZG53WHFJQzhvaWlLb2lpS29paDNuZGxrT3FQUmFnOUxxSkNacVFLeS8zbUNKQVBpWkZGM1ExRVVSVkVVUlZFVTVYNWpFTnBIaGNDamdYODkvT3ZXeWZmMk1URXhsQ3RYam1lZmZkYnBiYXBXcmVwVXU2dFhyM0xnd0FIOC9mMkppWWxoMDZaTlRxZEUvKzY3NzdoKy9UcXRXcld5U1h0KzVNZ1JUcDA2WlJlOHprbkZpaFg1NElNUGNsei94aHR2MEtsVHB4eG43NWN1N1h3bHBJeU1UUDZPUEVCNmVnWm1LWThsSE5QR0JBWUdOdEJxdFIyQnVrQmpvTFlRd2xNSTRYQVd2S01ndkJEaUViMWViNVpTbW9VUVppR0UyV3cyMjN5dDBXaXN5N0t2azFLYUVsTk5uUUQ4cWxhaGRxMkg4bndmd2NIQmpCZ3hBc2o2SHBZcVZjcG12ZGxzWnNPR0RSdzVjZ1FQRHc4YU5HamdjRC9lM3Q0c1hwejNSUGFFaEFUR2poMkxScVBKc1UxR1JnWmZyZzdQS2dVZytlSENoWU1aZWU3NEhxSUM4b3FpS0lxaUtJcWkzSFZuamtlZHFsWW5zTGN3YTd5THVpOUswVE5KMC9XRTJPaFRSZDBQUlZFVVJibWZHWTFHOWtVZUlDTWo5N1M4eW4vSDBlT3hlYVpwVmhUbC9pZVJuVUR3MUJPZDh6MmoybWcwY3ZUb1VkcTFhOGVMTDc1WTRIM2J0R2tUWnJPWjhlUEhNMm5TSkQ3OTlGT2VlT0tKWEFPdmtGV0hmZVhLbGZqNyt6TjM3bHliZFFNSERzUmdNRkM4ZUhFeU12S095WHA2ZXVZNW03OUtsU3BPei9qUFRjcU5GUDQrY0JBcEpSNnU0cGhlYi80ZmFCc0JsUUFYeS9mSDBXQ0MzTDUzUW9nWGdGNUNDQW5JbTh0azFxNmt2TG10MUdnMDh1Yi8zR3duaFJDWkdvMG1BYUJoUUFQS09ESEFvSGJ0MnRTdVhadVVsQlM2ZCs5T3pabzFHVHQyTEpVclZ5WXFLb29aTTJadzVNZ1JPbmJzeVBEaHcvSDE5YlhiUjFoWUdNT0dEYU5Zc1dKNUhxOU9uVHJzMmJNbjF6YlJNWWM1OTg5NUVDUWp6YnNCWTU0N3ZvZW9nTHlpS0lxaUtJcWlLRVZCbmo1NlVBVmdGVVZSRkVWUkNraGFXanBMbG4rV1o1QkQrZStRWmpNRzQzMFZyMUFVSlora2xEcWt4cWRZTVM4ZWFkNDAzOXNmUDM2Y3pNeE1xbFNwUWxKU2t0UGI2WFM2UEFPdFpyT1pkZXZXVWF0V0xlclVxVVBmdm4wWk0yWU1XN1pzb1ZPblRybHUrODAzMzVDUWtNQ1lNV05zbHFlbnB4TVpHZW4wTFBzbFM1YXdjdVhLUE50OSt1bW5yRml4SXRjMjI3ZHZ4OVhWTmRjMkowL0dFWGY2REZMS2RLMlFmNEcyTytBcGhEQktLWFdBY0habS95MHlnRFFwcFNWcWIvTy8rRGVhTDdMOUF4QVNCRUxVQW1qVHFrV3V2eWZjdXE1WXNXTE1tVE9IaVJNbjByTm5UMEpDUXRpNWN5ZTFhdFZpK2ZMbDZQVjZtL1lmZnZnaHExYXR1cDMzWjJmS2xDbTBhZE1HeUJyQXNQUDNtd0Y3eVVtajBYeW9RQTV5RjZtQXZLSW9pcUlvaXFJb2lxSW9pcUlveW4wcTAydzg1eXBkWWlTa0d3d3ErS280ZE01c01wMHA2azRvaWxJb1hBRWErTmVqVE9sU2ViVzFjL255WlFDV0xsM0swcVZMbmQ0dUtDaUlUejc1Sk5jMlAvMzBFNmRQbnlZc0xBeUFkdTNhc1dUSkVoWXZYa3k3ZHUxd2NYRnh1TjNWcTFkWnZudzVEUnMyeEdReXNXREJBb1lPSFlvUWdtM2J0bUV3R0hqc3NjZWM2bWViTm0xeVRLOGZFeFBENnRXckFhaGV2WHFlR1FKMHVyeERxbDk5dlFZQWdkaHc2T0NCajRDUDlIcTl2OWxzRGhGQ05KTlNOdUZteW5yNGQ2Wjg5aUM5bzVueVpyTjVpc2xrV3VmaTRxSXhtVXdhczltczBlbDBObCtieldhTlZxdTErVjlLcVVrejBFZEsrVnJsU3BVSTFnZmwyUGVNakF3OFBEenNsZ2NFQlBEVlYxOHhmLzU4d3NQREtWKytQQ3RYcm5UNC9Rc05EYVZreVpMVzF6dDM3dVNQUC81Z3lKQWh1TG01NWZuNVpWZXpaazNyMTRtSlNmeTkvMkRXQzhuKytCT0g0dksxczN1QUNzZ3JpcUlvaXFJb2lxSW9pcUlvaXFMY3A4NmRqRGxidVVhOUFUcU5pL05GYnBYL0ZJMU9YSTA3SG5YZkJTOFVSY21kbEZJalFTY0VOS2p2ajNlSi9GZUVxMU9uRHBNblQ4N1hOblBtekxHcDZlNUlabVltSDMzMEVXWExscVZidDI1QTF1enJnUU1IOHZiYmIvUFZWMS94MGtzdk9keDIyclJwM0xoeGd6Rmp4dkRubjMreVlzVUtFaElTbUR4NU1wOS8vamwrZm41Mk03TnplMzkxNnRTeFczNzgrSEZtelpwRlFFQUFuVHQzWnRhc1dmajcrK1BuNTJkdEV4OGZ6K3pac3hrd1lBQjE2OWJOODFqWHJsM254NSszSTZXVUpxUjFtbmhrWkdRTUVGT3hZc1Z2Zkh4OHlyaTZ1bFlHdWdQUENTRXFnbTFBUG9mZy9LV29xS2lUVHIzcFcxU3YxM0NPRUJyUjYrbHV1THM3RG9wTEtVbFBUOGZMeTR1aFE0ZXllL2Z1SFBkMy92eDVoK245SzFhc3lJWU5HMnkrTnhzMmJLQlJvMGIwNjlmdmRycHVkZnJzV1dKUFpMMTlnWGt6OTFtNmVsQUJlVVZSRkVWUkZFVlJGRVZSRkVWUmxQdVpqRDk1K0Rod3ZLZzdvaWlLb3R3OU1pdkdKOXpkM1hrNFdJOVdtLytTSmI2K3ZuVHUzRGxmMjh5Wk15ZlBkUFdmZmZZWlo4K2VaZkxreVRhenJ0dTFhMGRnWUNBZmYvd3g3ZHExbzNMbHlqYmJYYnQyalYyN2RqRm8wQ0JxMWFwRnJWcTE4UGIyWnVMRWlUejc3TE9jT1hPR1NaTW01VnB2UFMrLy8vNDdZOGFNb1ZLbFNzeWZQNTlpeFlvUkhoN09sQ2xUV0xKa0NXYXptVldyVnJGczJUS2tsQVFIQnpzVmtOLzg0MCtrcDJjQUlsYURqTHAxL2JsejUxTFBuVHQzQmpnRC9BNk0xT3YxN2FTVWc0UVFUUUJ2d0VNSWtWVUFYa3FrbEhmMFhxdFZDNnd1SlNFdUxscWU2L2wwanUxdTNMZ0JaS1dvNzltekp5MWJ0blRZN3YzMzN5Y3dNTkFtUTRIUmFHVGV2SG1VS0ZIQ3BtMXNiQ3l4c2JHMGJ0MmFyNy8rMnFuK1ZxcFVpVWNlZWNSdWVjemhvL3h6L3NMLzJidno4Qml2OWcvZzMvUE1aTjgzc2NUYUlFZ2tnNnBxMFVaVnFhVm9WV20xbEZLcXRLV2JyWlpZYW51dFJTbXQ3VVh0UDB0YlNpblZvaUVobGhBUmF3aUpySlBNY241L3hNeWJrWjBrRTN3LzE5WEx6SG5POHp6M1RHZEdyOTdudmcra1VXYWszczdhVmFTTGxUTk15Qk1SRVJFUkVSRVZnVFFha1hEN05xNWN2V2J0VUloS1hIcDZPdGpxbW9pSWlPalJZRFFhVllxaXNoVVF3czNORlUwYUZhMWlITWh1VTMvaHdvVmkzOVBUMHhPMWE5ZEdXbG9hWEZ4YzhwMFhIaDZPSlV1V0lDZ29LTmRlOFVJSWZQSEZGM2publhmdzFWZGY0WWNmZnJCb2ZlN3E2b3FSSTBkYUxCSjQ5ZFZYb2Rmck1YNzhlQVFHQmhhNi8zeCtNak16c1hUcFV2end3dytRVW1McTFLbHdkM2NIQUl3ZVBScjkrdlhERjE5OGdUTm56dURPblR2bzFxMGIzbnZ2UFhoN2V4ZDZiWjFPaC8vYitTdGtkbm43bjlvazNDeEtUT0hoNGJzQjdLNWZ2MzVGT3p1NzV3RUVBMmdpcFh4R0NPRlJ5T21GRW83aWN3RWhtalRTd0t1QUxRMWlZN09icUZTdlhqM1BoTGpKOU9uVFViTm1UYnorK3V2bXNRMGJOa0N2MStmcWVKQ2VuZzU3ZTNzY1Bud1lodzhmTGpSV3JWYUx6cDA3NTNuLzMvYnN6WDZnaU9VSkNXZFRDcjFZT2NTRVBCRVJFUkVSRVZFUnBHZGtZTTZDUlhCMmNySjJLRVFsem1nMDR0cjFHOVlPZzRpSWlJaUt3R2dVRG9xU3ZYOThTTU5BdUxtNUZuYUsyYUZEaHpCdTNMaGkzek0wTkJRVEpreUFUcWVEbTF2ZTdmRXZYNzZNenovL0hFNU9UaGczYmx5ZTFkMEJBUUhvMjdjdmxpeFpnZ2tUSm1EOCtQRVd4enQwNkdEeFhLZlRZZHUyYmJDenM4T29VYU9nS1AvckJLQW9DdXp0N1F2ZDMvM0FnUU9ZUG4wNnJsNjlpa2FOR3VIWXNXT3d0YlUxSHc4T0RzWW5uM3lDR1RObXdOUFRFei8vL0RPcVZLbFM2SHRpY3Y1Q0RHSXV4a0lBV1FiZzcvajRpTFFpbnd3Z0tpcnFCb0NmQVd6U2FEU2VScVBSVDFHVUY2V1VmUlJGQ1N6T3RVeDhmT283UThwZUVBSXRtamNyY0s1cGdVYnQycldMZFkrc3JDd3NYYm9VdFd2WFJtaG9xTVd4aGcwYjR1REJnMFc2VGxwYUdscTJiSWxLbFNybE9uYm5UaUlPSHprR0thVlVzdkNmWWdWWWpqQWhUMFJFUkVSRVJGU0FMRVVtMlVMSk5CcU51SHppdnBVMkFBQWdBRWxFUVZUbHFyWERJU3BWVWtxOWdMaHQ3VGlJaUlpSUtIOUdvOEVkVUd3Qm9OWHp6eFdyclhucjFxMkx2QWQ3VGc0T0RraE1UQVNRWFMxL3Z5dFhydURERHovRTNidDNNVy9lUEZTdlhqM2ZhL1h2M3gvSGpoM0Q5dTNiWVc5dmp5Ky8vTklpMFc2aTFXb3hZc1FJaEllSFkvejQ4YmtTeHA2ZW5nVW1mZi82NnkvTW5qMGIwZEhScUZHakJwWXRXNGFrcENRY08zYk1ZcDZVRWsyYk5zWGd3WU14Zi81OGZQTEpKeGcyYkZpZWU2WGZUMHFKOEJPUnVKT1lDRUFrRzR5NndzdkI4MmNJRHcrL0JlQVdnSEFBTTRPRGd6VXFsYXJZVmVHT0hqWnRoQkF1WGw2ZUNBcHNVT0RjZ3djUHd0blpHVFZyMWl6V1BWUXFGWVlPSFFwUFQ4K0hhcTBmRnhjSEFMbTJNQUNBZFJzM0l5c3JDd0lpTWlibStMa0h2b21WTVNGUFJFUkVSRVJFVklCcjV5S2pxd2NFOW9SUnFXYnRXSWhLbTVUR2xCU3BQV0R0T0lpSWlJZ29menFoYW0wckFKV2lvSHExcXNVNjE4bkpDVTRQMlBWcjE2N3M3YnNyVjY1c01mN3Z2LzlpeElnUlNFcEt3c2lSSTlHMGFkTUNyNk5XcS9IdHQ5K2lUNTgrMkxCaEErTGk0akJtekJpTDY5NjhlUk9mZi80NUlpTWpNV3pZTUx6NjZxdUZ4cWZUNmFEVmFxRlNxUUFBTGk0dVNFbEp3ZGRmZjQzT25UdERyVmJqd0lILy9hZHVYRndjZHUzYWhXM2J0c0hOelEwclY2NUV6Wm8xTVhIaVJBd1pNZ1MxYXRWQ3UzYnQwS1JKRTlTdlh6L1BTdnpNekN6OEczNENXbTBtakZLZXZYcnUxS2xDQXkyR0V5ZE9oRC9BYVNvaDBBRUFhbFNyaWpxMW44cDNZbkp5TWc0Y09JQjI3ZG9WMkdsQVNnbWowV2lSZUZlcFZHamJ0dTBEaEdkcHo1NDlBSURBUU10bUFGcHRKbGF1V1plOUZZREV6b2Ura1JVeElVOUVSRVJFUkVSVU1NT2xNeWNQQVRoazdVQ0lpSWlJaU9pSkp5UmtPd0N3c2JGNXFNcmsvTVRGeFdIQmdnVndjbktDbzZNam5KeWNrSlNVaE8zYnQ4UEZ4UVdOR3pjMno5MjRjU01tVFpvRVcxdGJUSmt5QlczYXRDblNQVHc5UGJGbzBTSU1HalFJUjQ0Y1FlL2V2YkY1ODJZNE96dGp6NTQ5bUR4NU1wS1RrL0gxMTEralc3ZHUrVjdIMUg3ZndjRUIwZEhSME92MTVrcnJ3TUJBYk51MnphTDYzbFNOUFdqUUlQUGU2UnFOQm0rODhRWUE0TVVYWDhUVFR6K05uMzc2Q1JzMmJNRDgrZk1SRUJDQUgzLzhNYy83cDZhbDR0OFRFZGxQRkxFR2dMNUliMEFwcXVMZnNKSVFvaUVBQkFjRnd0dkxLOSs1YytiTVFWWldGanAxNnBUcjJLWk5tM0RseWhVNE96c2pOallXQm9NQnZyNitEeFJUVEV3TWxpMWJCbGRYVnpnNk9wcTNESWlPanNidnYvK09wazJib21wVnk4VWx4eU1pczdmVkVyZ0xhZnpyZ1c1Y1RqQWhUMFJFUkVSRVJFUkVSRVJFUlBRSThQTVBhZ21wK0FvaEN0MDcvVUc1dXJwaTM3NTkwT2wwNWpHVlNvWGF0V3RqK1BEaGNIWjJObzgvKyt5enFGMjdOc2FNR1lONjllb1Y2ejRWSzFiRTh1WExNV25TSkhUczJCSE96czVJU2tyQ3pKa3pZV2RuaDRVTEY2SlJvMFlGWHVQcTFhdm1GdlEyTmpabzNydzVPbmJzYUQ1K2Z5djhHemR1bUYvUFJ4OTloSGJ0MnFGaXhZb1djNXlkblRGbzBDQjg4TUVIK1BmZmYxRzVjdVY4Myt1WW1GakVYb3FEbEZLYmxxQmRVYXczb0pUWXFCVi9LZVJUQWdJdnRtcVI1M1lBSnJkdTNVTGJ0bTBSRWhLUzY5ajE2OWV4ZlBseUFObnZWM0J3TUxwMjdmcEFNWGw2ZW1MMzd0M1E2WFNRVXBySFhWMWQ4ZXFycitLVFR6NnhtQytseE8vNzl0OTdnaGk5M2xpaW5RZktHaFB5UkVSRVJFUkVSRVJFUkVSRVJJOEFsVnA1RjhodSsxNGExZkVBNE83dWpzT0hEME5LQ1oxT0I2UFJDQnNiRzNNcitKd3FWYXFFMWF0WFAzQXNycTZ1bURKbGlzVzlseTFiQmtkSFI0dkVmMzRXTDE0TUlEdUJXNVFZUHZ6d1E3Um8wYUxRdHZwQTludGMyTHhWYTMvT2ZpQ3hKU0hoYkxIM2VpOE5Rc3JuSmVCZXBVb2xOTmJrVHJUbkZCWVdackh3SXFkQmd3WmgwS0JCNWxiMUQvTjVjM2QzeDE5L1pSZTVHd3dHR0kxR0FObUxLUEtTbUppRWNGUG5BWW5qVnk2Y2luM2dtNWNEVE1nVEVSRVJFUkVSRVJFUkVSRVJsWE1WYWdiNkNpR2FDVkc2Q1hrVElZUzV0WGhoODBwU2hRb1ZpbjFPVVdOd2RIUXNVaksrS0pLVFUvRGI3M3NocFpUU2FDZ1gxZkVBQUFVZEJZUjRzMXNYMk52YkZUaTFLSXNlQ3Fxd2Z4QXFsU3JQeFIwNVhicDhHWmN1WHdFQUNCaDNvUnhzQmZBd1N2WWRKQ0lpSWlJaUlpSWlJaUlpSXFJU1oyZW5DZ0drcjcyOVBXenpxU3ltc3JQcnQ5M1Fhak1CaUdnb1NwUzE0d0dBNnRVYjFwUVNUNnZWYXJ6VnZadTF3M2xnVWFmUElpSGhOcVJSWnFUY3p0cGw3WGdlRmhQeVJFUkVSRVJFUkVSRVJFUkVST1diV2dYWkRCTHVibTZ1K2JiNnByS2gwK253Znp0L2haUlNBdktnTmdrM3JSMFRBQWhIOGJrUVFqUnYxaFJlWHA3V0R1ZUIvYlpuYi9ZRFJTd3ZMMXNCUEF3bTVJbUlpSWlJaUlpSWlJaUlpSWpLc1dyVmdseWtGQzJFRUVwSXc4QlNiMWRQQlR0L0lRWXhGMk1oZ0N3ajhIZDhmRVNhdFdQeThhbnZEQ2w3QVVCb3F4YldEdWVCM2JtVGlNTkhqa0ZLS1pWTStSOXJ4MU1TbUpBbklpSWlJaUlpSWlJaUlpSWlLc2NNYXAyUEVLSzVFQUt0bm4vTzJ1RTgwYVNVQ0Q4UmdUdUppUUJFc3NHb1AyenRtQURBMGNPbWpSQ0tpNWVYSndJYjFMTjJPQTlzM2NiTnlNcktBb0R3bUpnVDU2d2RUMGxnUXA2SWlJaUlpSWlJaUlpSWlJaW9IRlBaMnI0bEJCd0M2OWREOVdwVnJSM09FeTB6TXd2L2hrZEFxODJFVWNxelY4K2RPbVh0bUFDb2hVQUhBS2hSclNwcVZLdG03WGdlaUZhYmlaVnIxa0ZLS1lYRUptdkhVMUtZa0NjaUlpSWlJaUlpSWlJaUlpSXF2NFFpMEJjQU9uZG96M2IxVnBhYWxvcC9UMFJrUDFIRUdnQjZxd1lFb0ZydG9HcENpSVlBRUJ3VUNIZDNOMnVIOUVDT1IwVGkydlViZ01CZEkrUWhhOGRUVXBpUUp5SWlJaUlpSWlJaUlpSWlJaXFuL1B5RFdnb28xWnlkbmZEOGM4MnNIYzRUTHlZbUZyR1g0aUNsMUtiZHlsaGg3WGdBQUNyUlFBcjVGQUM4MktvRkZPWFJTd0ZMS2ZIN3Z2MzNuaUJHcDlPZnQyNUVKZWZSKzdkQlJFUkVSRVJFUkVSRVJFUkU5SVJRcVpWM0FTQ3dmajE0ZTNsYU81d24zcXExNjdNZlNHeEpTRGliWXQxb3NpbFNQQWNKOXlxVks2R3hKc1RhNFR5UVd3a0pDRGQxSHBBNGZpMG02cXAxSXlvNWFtc0hRRVJFUkVSRVJFUkVSRVJFUkVTNVZhZ1o2Q3VFYUNhRVFHQ0QrbkJ6ZlRSYmtUOHVrcE5UOE52dit5Q2xsTkpvS0IvVjhRQ2c0R1VCSWQ3czFnWDI5bmJXanVhQlJKK1B3YVhMVndBQUFzWmRBQXpXamFqa3NFS2VpSWlJaUlpSWlJaUlpSWlJcUJ5eXMxT0ZBTkxYeWNrUlRSdHJvRkl4dFdkTk8zL2REYTAyRXdDaW9TaFIxbzRIQUtwWGIxZ1RFaUZxdFJwdmRlOW03WEFlMk1tbzAwaEl1QTFwbEJrcHQ3TjJXVHVla3NSdkxSRVJFUkVSRVJFUkVSRVJFVkg1bzFaQk5vT0V1N2VYRjVvMDFsZzduaWVhVHFmRDlsMi9Ra29wSWZHbk5nazNyUjBUQUFoSDhia1FRalJ2MWhSZWovQ1dCbjhjT0pqOVFCSEx5OHRXQUNXRkNYa2lJaUlpSWlJaUlpSWlJaUtpY3FaYXRTQVhLVVVMSVlUeVFzdm40T2JxYXUyUW5talI1Mk1RY3pFV0FzZ3lDdndUSHgrUlp1MllmSHpxTzBQS1hnQVEycXFGdGNONVlIZnVKT0xmOEJPUVVrb2xVLzdIMnZHVU5DYmtpWWlJaUlpSWlJaUlpSWlJaU1vWmcxcm5JNFJvTG9UQTYxMDZRUWhoN1pDZVdGSktISStJd0ozRVJBQWkyV0RVSDdaMlRBRGc2R0hUUmdqRnhiZUNEd0liMUxOMk9BOXMzY2JOeU5McEFDQThKdWJFT1d2SFU5TFUxZzZBaUlpSWlJaUlpSWlJaUlpSWlDeXBiRzE3Q2dHSHdQcjFVSzl1WFd1SDgwVEx6TXpDc2ZBSWFMV1pNRXA1OXVxNVU2ZXNIUk1BdFZDaEF3QjRlbmpneG8yYk9QelBVV3ZIVkd4U1NxeGNzdzRBSUNRMldUbWNVc0dFUEJFUkVSRVJFUkVSRVJFUkVWSDVJaFNCUGdEd1dzZjJySTYzc3RTMFZJU2ZpQUFBQ01qVkFQVFdqUWlvWHJkaFZTRkZFQVJ3NGVKRmpKMDQ1Wkg5bkNUY3ZnMUlKQmdoRDFrN2x0TEFoRHdSRVJFUkVSRVJFUkVSRVJGUk9lTG5IOVJTUUtubTdPeUU1NW8zczNZNFQ3eVltRmpFWG9xRGxGS2JlanR6cGJYakFRQ2QzcWkzc3hGSkVpSXBNMHVIekR0M3JCM1N3em9FUlhmYTJrR1VCaWJraVlpSWlJaUlpSWlJaUlpSWlNb1JsVnA1RndDQzZ0ZUR0NWVudGNONTRxMzY3L3JzQnhKYkVoTE9wbGczbW16WExweTg0dmRVZzBGcUd4cy9hOGRTRXZSR0dYM2wzT25yMW82ak5EQWhUMFJFUkVSRVJFUkVSRVJFUkZSTytOU29YMUVJMFF3QVRwNCtnMTU5QmtCUi90ZUtQRE1qSFhjVGsyQ1VSbnc1ZWh6c0hCeXRGdXVUNG1Mc0pVZ3BwWlRHbjZ3ZFN3N3l5b1ZUNXdHY3QzWWdWREFtNUltSWlJaUlpSWlJaUlpSWlJaktDVHM3cFFJa0hDR0FsSlJVbkUySnRqaXVFb0N6blFBa2NDbnVDZ3pTU29HV0lDbXpYMFJaN1lFdXBZVHBUcklJOTVYWkFVWUpSUlZWMnJIUjQ0Y0plU0lpSWlJaUlpSWlJaUlpSXFMeUlpMHBHazVlNHlSRXRid09Ld3BxUU9KMUlhQldCUDZyTnlLMnJFTXNhWTVxdEZjRTFLazZiQzJMKzZrRmZCeHRWYzJsa0txTVRPTUJ2Y1N0UWs2UjBtZzhjdW1jN2RXeWlJOGVMMHpJRXhFUkVSRVJFUkVSRVJFUkVaVVRWNjVjeVFDdUxNdnZlRWhJeUF1S0lsNlJVdG83MnVESGM2ZU83eXZMK0VxRFJxUDV3R2cwMnNlZU9UNnVqTzdYU2doMGt4TDJMdmJLK3ZEdzhEL0s0cjcwWkZLc0hRQVJFUkVSRVJFUkVSRVJFUkVSUFprQ0F3UGJBS2dnaEhCdjJMQmhKMnZIUTFUU21KQW5JaUlpSWlJaUlpSWlJaUlpSXF0UXFWUTlBYWlGRUlvUW9vKzE0eUVxYVV6SUV4RVJFUkVSRVJFUkVSRVJFVkdaOC9YMWRSSkNhRXpQaFJBTi9QejhQSzBaRTFGSlkwS2VpSWlJaUlpSWlJaUlpSWlJaU1xY2s1TlRaU0ZFYlNFRTd2MVQyZFBUczRhMTR5SXFTVXpJRXhFUkVSRVJFUkVSRVJFUkVWR1pjM0J3Q0FEZ21HUElTUWdSWXExNGlFb0RFL0pFUkVSRVJFUkVSRVJFUkVSRVZPWnNiR3crRTBKQVNna3BwYWxLZm9DMTR5SXFTVXpJRXhFUkVSRVJFUkVSRVJFUkVWRlpVNFFRejk4L0tJUm9ET1l3NlRIQ0R6TVJFUkVSRVJFUkVSRVJFUkVSbGFtUWtKQ0JRZ2lWbE5JOGRxOUtYaFVjSER6VWlxRVJsU2dtNUltSWlJaUlpSWlJaUlpSWlJaW9ySDJjM3dGRlVaaVFwOGNHRS9KRVJFUkVSRVJFUkVSRVJFUkVWR2I4L2YzckN5RnFtcXJqNyswZEQ4QmNKZTlYdTNidEVHdkdTRlJTbUpBbklpSWlJaUlpSWlJaUlpSWlvakxqNU9UMEZnQ2IvSTVMS1ZWT1RrNjl5ekFrb2xMRGhEd1JFUkVSRVJFUkVSRVJFUkVSbFJXVkVPSVpBS0tnU2ZmbTJKWk5TRVNsaHdsNUlpSWlJaUlpSWlJaUlpSWlJaW9UMWF0WHJ5Q0VDRFMxcURmOW1mUHh2VC9yMXF0WHI3b1ZRaVFxVVdwckIwQkVSRVJFUkVSRVJFUkVqd1FsT0RqWUg0REcyb0VRUGE2TVJtTXdBSnQ3KzJxM0RnNE9aakt5Q0o2MDk4MWdNTlFIWUEvQXhtQXd2QmdjSE94cjdaaUtxUzZBaWtXWTUybG5aeGNDSUxxVTR5RXFWVXpJRXhFUkVSRVJFUkVSRVZHaGdvT0QvVlVxMVE0QVQxazdGcUluZ2FJb0U2MGR3NlBvU1hqZlZDcVYrYkdpS0dPc0dNb0RrVkpDQ0lGN0N5Z0ttaU9rbEQwQnJDKzc2SWhLSGhQeVJFUkVSRVJFUkVSRVJGUW9LYVVIQUNjQWVpbmxSUUIzclJ3UzBXTkhTdWtxaEhnS2dCSEFlUUJwVmc3cGtmQ2t2VzlTU2hjaFJDMEFpcFR5dkJBaXhkb3hGWWVVc3JISWx1ZngrMXJZdjFKV2NSR1ZGaWJraVlpSWlJaUlpSWlJaUtnb0JBQklLVk9GRUIvLysrKy91NndkRU5IanBsR2pScTlJS2RjSUliUjZ2YjV2UkVURVlXdkg5Q2g0MHQ2M2tKQ1FGNFFRYTZTVTlnQUdob2VINzdOMlRFWFZvRUdEam5aMmRsdUxPbDhJWVI4Y0hOejF4SWtURzBzekxxTFN4SVE4RVJFUkVSRVJFUkVSRVJFUkVaVTZSVkgwVWtxTGhMd1F3dE5vTkQ0dGhGQUFIQU53TStkeEthVytMR01rS21sTXlCTVJFUkVSRVJFUkVSRVJFUkZScVl1TWpOd0pZR2ZPc1lZTkd6WlRxOVdicEpUMlFvaHg3TUJDanh2RjJnRVFFUkVSRVJFUkVSRVJFUkVSRVJFOWpwaVFKeUlpSWlJaUlpSWlJaUlpSWlJaUtnVk15Qk1SRVJFUkVSRVJFUkVSRVJFUkVaVUNKdVNKaUlpSWlJaUlpSWlJaUlpSWlJaEtBUlB5UkVSRVJFUkVSRVJFUkVSRVJFUkVwWUFKZVNJaUlpSWlJaUlpSWlJaUlpSWlvbExBaER3UkVSRVJFUkVSRVJFUkVSRVJFVkVwWUVLZWlJaUlpSWlJaUlpSWlJaUlpSWlvRkRBaFQwUkVSRVJFUkVSRVJFUkVSRVJFVkFxWWtDY2lJaUlpSWlJaUlpSWlJaUlpSWlvRmFtc0hRRVJFUkVSRVJFUkVWQjdVQ0Fpb0FXa2JZTzA0cU93WkRNYm95K2RQWHJCMkhFUkVSRVQwK0dGQ25vaUlpSWlJaUlpSW5uaCt0VUpxQzhpTlVzRGYyckZRMlZPcFZkZXIrVGZvRUhmK1ZKUzFZN2xmNWFjQ3E5cmFxSit5ZGh3QWtLNlhmazVDSHBjQ2FtMlczcTlHUU1nTDFvNkpTa1ptWnViRjZ4ZFBYN0oySEVSRVJJOGpKdVNKaUlpSWlJaUlpT2lKcDdaRkZTbmdyUWpGM3N2VEUzWjJ0dFlPaWNwQVZwWU90Ky9jZ2NGbzlGQlVxbW9BeWxWQ3ZuS3QrdFhzYkZYckpWREgyckVBZ000QTNEVVlBUUFTb29uZ2hxaVBEWHM3Mnl0Vi9RTmZZNmNJSW5vY0JRUUVlRGs0T1BqZE4rd3ZwVlFMSVZSU1NuK05ScE9VODZCZXI0K0xqSXhNTE1NdzZUSEdoRHdSRVJFUkVSRVJFZEU5amc0TytQVGpRV2dZMk1EYW9WQVpPSE11R2hPblRrZGkwbDFyaDVJblcwVmRXUUxWRkNIY1hWeWNZV3ZEaFNKVXNuUTZIWkpUVW1BRW9GS3Jxd0pnUXA2SUhqdjI5dmExaEJCYmM0NUpLVzJGRUc1U1NnSGdXeUZFMW4zSE93STRXcFp4MHVPTENYa2lJaUlpSWlJaUlxSjdGSldDR3RXcm9YNjl1dFlPaGNwQVptWW0xS3J5Lzc5SUhSd2NNT1RERDlBb3VLRzFRNkhIek1tbzA1ZzE5enNrM2kyZmkxS0lpRXJDOGVQSGoyazBHcU1Rb3JKcFRBaVI4MC9QblBPbGxEZE9uano1YjVrR1NZKzE4djlmbTBSRVJFUkVSRVJFUkVSUE1KVktnWCt0bXRDRU1DRlBKU3N6S3d0cU5kTUVSUFRZTXdKWUFlQUxLV1dCRSs4bDZOZmRPNGVvUlBCdldpSWlJaUlpSWlJaUlpSWlLbmRxQkFUVWdMUU5zSFljWlNsTnE2OWpiNnVjbFVhcHo5RExoalhxTm5TM2RreGx4V0F3Umw4K2Y1TGJKbENwa0ZMK1Z3anhNUUFINEg4VjhqbU9tOFl5REFiRHoyVWZJVDNPbUpBbklpSWlJaUlpSWlJaUlxSnlwVWFOa0JvQ2Nwc1U4TGQyTEdWSmE1REl6TWd1ekpVUWplOVBHajdPVkdyVmRiOWFJVzJ2eEJ5UHRuWXM5UGpSNlhSeHRyYTJKNFVRVHhkVUpTK2xQQ21FaUNuRDBPZ0p3SVE4RVJFUkVSRVJFUkVSRVJHVkwycGpSU21FdHlJVWUwOFBEOWpiMjFrN0lpb2xtWmxadUpPWUNJUFI2S0cyUlJVQVRNaFRpVHQxNmxTeVJxTTVJS1ZzREVESlVSRVBVNEplWmo4NG9OUHBibGt2VW5vY01TRlBSRVJFUkVSRVJFUmtCUWFEQVNxVnFrU3VsWkNRQUdkblo5amIyK2M3NStMRmk2aFJvMGF1RnEzV2N2NzhlVnk0Y0FGdDI3YTFkaWhFZWRKcXRiaHg0d1o4Zkh6ZzVPUlU0TnpZMkZoSUtjdlZkK3h4NGVqZ2dDR0RQa0FUVFlpMVF5bFJxYW1wU0V5OGcwb1ZLMEZ0WTFQZ1hJUEJBQ0VFRkVYSmQ4NmxTNWZnNXVZR2QvZEhyOE45eE1sVCtIYldIQ1FtM2JWMktQUjQwd000S29SSWtWSzY1VFZCQ0pFaHBUd2FGUldWVmNheDBXT09DWGtpSWlJaUlpSWlJcUl5ZHVqUUlZd2JOdzVMbGl4QjFhcFZIL3A2RXlkT1JIUjBOTFp2MzU3bjhhdFhyNko3OSs1NC9mWFg4Y1VYWHhUcG1qcWREajE3OWtTYk5tM3d3UWNmbU1kWHIxNk5vMGVQWXViTW1ROFY4NTQ5ZTdCNDhXSW01Q2tYdlY2UHFWT25vbG16Wm1qZHV2VkRYY3RnTU9EYXRXc0Z6bkZ4Y2NremlYbnk1RWtNR0RBQVU2ZE94VXN2dldRZTM3cDFLMXhkWGZIQ0N5K1l4K2JNbVlPalI0L2lqei8rTUkrRmhZVkJVUlFNR3pZTURnNE91YTUvNXN3WlpHUmtQTWpMTWxPcjFRZ0tDbnFvYTVSM2lrcEI5YXArcUYrdmJwbmVWNnZWb212WHJ1amV2VHZlZSsrOUVyLysrdlhyTVdYS0ZHemF0QW5WcWxVcmNHNy8vdjFSdVhKbGpCczNMdDg1SHczK0VPKzk5eDU2OSs2ZDUvR1VsQlNrcDZjL1ZNejI5dlp3YzhzemovbFFrbE5Tb0ZZeFhVV2xMeXNyNjRTdHJlMGRBUGw5a0pPTVJ1UCtzb3lKbmd6OGhTTWlJaUlpSWlJaUlpcGpkZXJVUVZwYUdtYk9uSWxaczJZQkFHN2Z2bzIvLy82N1NPZHJOQnBVcWxUSi9Qenk1Y3VvV2JObXZ2TlhybHdKUlZIUXExZXZJc2U0Zi85K3hNVEV3TTdPc2sxMFZGU1VSZEl4UHdrSkNiaCsvWHEreCtQajR3RUFrWkdSQlY3bmNVODJXa3RLU2dyV3JsMkxQLy84RTNGeGNVaExTNE83dXp1Q2dvTFF1WE5udEdqUm9zRHp0Vm90Tm0zYWhELysrQVBuejU5SFNrb0tuSjJkNGV2cmkyYk5tdUhqano4R2tQMDV1SC9SaFJBQ1hsNWVhTktrQ2ZyMzc0OGFOV3BZSE5mcjlZaU9qc2JXclZzeGZmcDBjeXo5K3ZYRDZkT25DMzF0b2FHaG1EQmhndm4rcjczMldvSHozMzMzWFh6ODhjZkl6TXpFOWV2WEM2eUlUMDFOeGRTcFUvSHNzODlhSk9RdlhicUVPblhxV0ZUSEJ3UUVZTnEwYVRoOCtEREdqUnVIa0JETEN1K3dzRERFeE9UZXBsaXIxY0xXMXRaY0RXMDBHcEdWbFpWbkJ3eDNkL2Q4RitMUXd6bDQ4Q0RpNCtOUnBVcVZJcCtqMCtrd2I5NjhmSTgzYk5qUXZNakUxQ0s3b0tyM3ZLU25wK1A0OGVPNXh2VjZQUzVkdW9SRGh3NVpqTHU0dUNBb0tBaHo1c3pCeG8wYmkzV3YrNFdHaG1MYXRHa1BkUTBpYXpwMTZsU1VScU01S1lTb0thVkV6cjNraFJDUVVrYWZPSEhpcWhWRHBNY1VFL0pFUkVSRVJFUkVSRVJsek52YkcyKysrU1oyNzk2TnUzZnZ3czNORFJjdlhzVG8wYU9MZFA3MDZkUE5DWG1qMFlpclY2K2llZlBtZWM1TlNFakE1czJiMGFWTEYvajUrVUZLaVUyYk5xRjY5ZXBvM0xoeHZ2Zll0bTBiYkd4czBLbFRweUxGbEp5Y2pMLysrc3VjZlAzMTExOHhZOGFNUXM4cnJQTDAyTEZqUmJvL0ZkMC8vL3lETDc3NEFzbkp5VkFVQlRWcjFrUzFhdFZ3N2RvMTdOMjdGM3YzN2pVbnRmTktBaDgvZmh4ZmZ2a2xidDNLM21LM1dyVnE4UFB6dyszYnQzSGh3Z1djUFh2V25KQTNjWEp5Z2thakFRQ2twYVhoL1BuejJMVnJGLzc0NHc4c1hib1VkZXYrci9yWjN0NGVzMmZQUnA4K2ZmRDU1NTlqN3R5NWFOS2tDYlJhTFdyV3JJbnUzYnZuKzlvV0wxNE1yVmFiYTd4Mzc5NW8xcXhacnZGaHc0YVpINTg3ZHc3dnZmZGVyb3I0bkhidDJnV3RWbXNSZzFhclJWeGNYSzd2WUxkdTNWQ3ZYajJNR0RFQy9mdjN4OXExYTFHclZpM3o4UlVyVnVTNmZrcEtDbDU0NFFWTW1qUUpMNzc0SWdEZzc3Ly94cUJCZzdCeDQwYjQrdnJtKzlycHdSMDVjaVRYNG9oZHUzWkJyVmJqMXExYldMdDJiYjdudnZiYWErYUZTd2FEQWZ2MjdjdDNycjI5ZmE2dUQ4WGR1dVRtelpzWVAzNThydkgwOUhUczNyMGJCdzhldEJnUENBakFmLzd6SHdEWkhSV21USmtDSUhzeGxMZTN0OFhpcm9LWUZya1FQZXFNUnVONmxVclZNYTlqVXNxVlpSMFBQUm1Za0NjaUlpSWlJaUlpSWlvanNiR3hPSHIwS0FEQXc4TURQWHYyeEcrLy9RWTdPenUwYmRzV08zYnNBQURFeGNWaDRNQ0JHREJnQURwMzdtdysvOGlSSXhnN2RpeHNiVzJSbHBhR08zZnVJQ0VoQVRxZERtNXVicmg4K1RJQXdNYkdCaFVyVmdTUW5hQlVxOVhvMzc4L2dPd0tzQjA3ZGlBeE1SRnIxNjZGV3AzN2Z4SEd4TVRnd0lFRDZOS2xDenc4UEFwOVhYcTlIcDkvL2ptT0hEa0NCd2NIdEd6WkVsMjdkc1hMTDcrYzd6a3JWcXpBeXBVcjhjc3Z2eFR4M2FPU2NQTGtTUXdaTWdSNnZSNXZ2UEVHQmc0Y2FOR3UvY2lSSXdnTEM4UHZ2LzhPS1NXbVQ1OXVjWDU0ZURnR0Rod0l2VjZQN3QyN28yL2Z2dkR4OFRFZlQwbEp3YzZkTzNQZHQzTGx5cGc5ZTdiNWVYcDZPa2FOR29VLy92Z0Q4K2JOdzl5NWN5M211N201WWRhc1dYajMzWGR4OHVSSk5HblNCQUJRcVZLbEFoZUpyRnUzTHMveG1qVnI0cGxubnNrMVh0enFaTk5pbHFaTm01ckh6cHc1QTZQUmFMR293S1IrL2ZwWXRXb1ZEaDA2WkpHTU40bU5qVVZtWnFiNXVhbWwrTFZyMTNEMjdGa0F3SlVyVndCa2Z5K1RrcExNYzIxc2JQSzhKaFhmenAwN3NXWExsbHdMVU5ScU5lYlBuNS9uT1hxOUhucTlIbTNidGpVbjVPM3Q3YkZseTVaODc1T2FtbXIrTytEU3BVc0FzcitUVjY5YUZ1VFdxVk1IcnE2dWVWNmpSbzBhMkxWclY2N3gwTkRRQWx2V0E5bS8veSsrK0NKaVkyTXhmUGh3ZlBycHArYUZINFdaT25WcWtlWVJsWGQzNzk1ZDcrSGhzUUNBYzg1eEtXVmFVbElTRS9KVUtwaVFKeUlpSWlJaUlpSWlLaU9Sa1pIbUZ2VW1tWm1aY0hOelE4ZU9IYzNWcjNmdTNBRUFlSGw1V1ZURW10cG8yOW5aWWMrZVBSYjdDWC8zM1hmNDdydnZBQUIrZm43WXNtVUxZbUppc0huelpnd1pNZ1JlWGw3bXVVT0dERUhmdm4yeGV2WHFQSk0zUC83NEk0UVFCU1oyY3BvNmRTcU9IRG1DTm0zYW9HWExsZ0N5RTFOcXRSb0dneUhQYzJ4dGJRRmt0MVBPajJrT2xRd3BKY2FPSFF1OVhvOFBQdmdBQXdZTXlEWG42YWVmeHRLbFMvSFdXMjloNzk2OStQMzMzeEVhR2dvQXlNakl3SmRmZmdtOVhvK3Z2LzRhM2JwMXkzVytpNHRMZ1JYc0pvNk9qaGcyYkJqKytPTVBSRVJFNURtbmV2WHEyTEpsUzZuc1dmMmd6cHc1QTVWS2hlZWVlODQ4WnZxTWg0V0ZZZkxreWZtZUd4WVdCZ0NvVjY4ZWxpeFpBZ0Q0OHNzdmNmSGl4VndMWStiTm0yZlJzaDRBaGc4ZmJqNnUxK3ZoNGVHUloyS1dIb3libXh0Ky8vMzNJcy8vNmFlZkxCYVpGTVhGaXhkemZlKysvUExMWFBPKysrNDdCQVFFNE55NWN3Q3lGN3Jjdm4wYlI0OGVoYTJ0TFJvMmJJaFdyVnBCcjllYno5RnF0WmcvZno0V0xWcGtIaHN4WW9SNXk0YlEwRkJVclZvVlFQYldJMEQyZ3BHaXVuL3hEZEdqS2pZMlZ1dnU3cjVHVVpUK3BwYjE5OXJWYjRpTmpjM2RZb1dvQkRBaFQwUkVSRVJFUkVSRVZFWTZkdXlJamgzLzF5WDE0c1dMZU91dHQzSlZrbWRsWlFGQXJtcE4wN2l0clMyYU5XdUd1WFBuWXVmT25kaTFheGRtelpvRlJWSHc0NDgvSWpFeEVUcWREcE1tVFVMVnFsWHgxbHR2bWEraDArbFFyVm8xYURRYWZQLzk5K2pVcVpORmhYUjBkRFIyN05nQlYxZFhWS3RXcmREWHRHalJJbXpjdUJIQndjSDQ1cHR2TEk1OTlkVlhoU2E0OG11MUR3QnIxNjZGdjc5L29URlEwUnc2ZEFpeHNiR29YcjI2dVdOQ1hyeTh2REJ3NEVDRWhZVmh6Wm8xNW9UOHhvMGJrWkNRZ0ZhdFd1V1pqQzh1VXdXd2pZMU52bk5LS2huL2YvLzNmNGlNak13MXJ0UHBpbldkb1VPSDVocGJ0V29WcEpSNCsrMjNpM1FOYjI5dmkrZTllL2ZHNE1HREFSUzlaZjNxMWF2eDAwOC9GU3Qyc3I3YXRXdGo5ZXJWQUlEdDI3ZGoxYXBWK1A3Nzc4MkxyVTZkT29Xd3NEQ28xV3FjUG4wYWd3WU5NcDhiSFIyTnYvNzZDejQrUHRpMWF4ZlMwOVB4NmFlZjR0bG5uODN6WHUrKys2NUZ3djdaWjU4MXovenVjNDhBQUNBQVNVUkJWRDE1OGlRQTRLT1BQaXB5N05PbVRTdnc5NXJvVVdJMEdsY29pdkllQU5OZlFEb3BaZjU3VXhBOUpDYmtpWWlJaUlpSWlJaUlyTUJnTUdEOCtQSHc5ZlhObGVRejdZSHQ0T0JnTVc1S3lOdloyYUZDaFFxb1VLRUN0bTNiaHBvMWErTDU1NThIQUt4Y3VSSyt2cjRZUG53NHdzUEQ0ZTN0amU3ZHV5TWxKUVdwcWFubWE1Z3NXN1lNbjN6eWlmbjVqQmt6ekJXNUJaRlNZdHEwYVZpN2RpMENBZ0l3Wjg2Y1hBc0krdlhyaHk1ZHV1UjUvbzRkTzdCejU4NWNyY3B6cWx5NWNxRnhVTkVkUG53WUFOQ2hRNGRDVzdXM2FkTUdZV0ZoaUlpSWdGYXJoYjI5UGZidTNRc0FSYXFBTHdyVFh0YzVxM1J6VnYxNmVYbGg2OWF0SlhLdkd6ZHVXTFNHTnluS1p6Mm4rN3RHM0w1OUczUG56a1hYcmwyTDNGR0N5aWNwcGNXV0FJVXgvVTduZE9IQ2hUdy9aemxWcVZJRmJtNXU1czkvUUVBQUhCMGRBV1Ivbm9Ec1Z2azFhOVkwYnhteFlNRUNlSHA2b2tlUEhoYS9zeWtwS1VoSVNNajM5ZVFuS2lvS3ZyNis2TkdqUjRHeDVsU1VCVnBFandxVlNuVkdTbmxPQ05FQUFPNDlQbVh0dU9qeHhZUThFUkVSRVJFUkVSR1JGU3hZc0FDUmtaSDQvdnZ2a1pxYWlyNTkrK0tycjc1Q1VGQVFrcE9UQWNDY3BESEptWkEzT1h2MkxJS0RnODNQNCtQajBhUkpFNmhVS2xTdFdoVTFhOWFFbDVlWCtSOTNkM2U0dWJuQjFkVVY4K2ZQeC9yMTYvSE9PKy9BMjlzYk8zYnN3SkVqUjRxMHIvYm8wYU94YytkT2FEUWF6Sm8xQzg3T3pybm01TFdudG9tcFdwa1ZsMlVuTmpZV1FIYkw5TUs0dUxpZ1FvVUt1SG56SmhJU0V1RG41MmZlMDd4aHc0WVBGY2ZkdTNleGYvOStUSjgrSFhaMmRoWXR2SWNPSFFxajBZamR1M2Zqd29VTEQzVWZJSHViaDdmZmZodHQyN2JGNmRPbmNmZnVYZlR0MjlkOGZQNzgrUmJmbitMYXZYczNqRVlqTkJwTm9jbGNXMXZiWE45cElMdjF1YWxxMnVUcnI3L08xYksrYTlldTV1T21sdlZVY3BLVGs5RzZkZXVIdXNhSUVTUE1lOFBuWjhLRUNXamZ2ajBTRXhNQldQNmVtMzdqYld4czRPSGhZZTZTc0hyMWFsU3NXREhYZnU5YnQyN050d3RKUmtaR251TjZ2UjVuejU3RlN5Kzl4RVVrOU1SS1RFeE04ZkR3T0FhZ3diMmhvNW1abWJldEdSTTkzcGlRSnlJaUlpSWlJaUlpS21NN2R1ekE4dVhMMGJ4NWMyZzBHZ3diTmd6WHIxOUh4WW9WQVdSWFBRTC9hK2x0a3JObFBRQ2twcVlpTGk3TzNDbzdLeXNMbHk5ZlJvOGVQZEN0VzdkQ0UrdnZ2dnN1c3JLeWtKeWNETDFlajZsVHA2SnUzYnJ3OHZMQ3FWTUZGNHJ0M0xrVGJkcTB3Ymh4NHl3U1NxWTQ3azhjM2M5VUJaMXpMKzY4dlBQT094ZzRjR0NCYzZob1RKK3J2QlpQNU1YWjJSazNiOTVFUmtZRzlIbzkwdFBUb1Zhcjgwd3FGeVk2T2hxTkd6ZTJHR3ZVcUJHR0RSdUdCZzBhbU1kTVNlZlkyTmc4RS9JM2I5N0VMNy84a3U5OWtwT1RVYWxTSll2WFlPb0FzV2pSSXZQaUZ4TlRxL2dIWllwbDVNaVJoYzd0M0xrenhvd1prMnU4UTRjT3hlNDZZTnFxZ2txT2s1TVRwa3laVXVUNWUvYnN3ZWJObXkzR3BrMmJacTZRSHpkdUhIUTZIU1pPbkdneHAwcVZLZ0NBaElRRU9EZzRRS1ZTbVkrWnRsQXcvY1lYNXYzMzMwZUxGaTN5UFBiR0cyL2tPUjRkSFkyc3JDeFVyVnExV0IwQjFHcDFrWDg3aU1xNzJOaFlyWWVIUnhRQUhRQkZTbmt5S2lvcTFkcHgwZU9MQ1hraUlpSWlJaUlpSXFJeXRIdjNidk5lNjRjUEg4YXdZY053NE1BQnpKdzVFejQrUGdCZ2JrSHM1ZVZsY2E0cDBXTksxa1JFUkVCS2lVYU5HZ0VBVHA4K0RZUEJnSUNBQUNpS2d2VDA5QUpqYWRDZ0FSWXZYZ3dBbURkdkhyS3lzakJ4NGtUTW16Y3YxMXdwSlRaczJJRDkrL2NEeUs1a3pxKzZVcTFXNTV1Z05CcU4rTzY3NzNEanhnMEEyWXNDL1B6ODhvM3hxYWVlS3ZBMVVOR1pXbDJucGFVVmFiN3A4K1BpNGdLVlNnVkZVYURYNjZIWDY2RldGKzkvTFRzNU9VR2owU0E5UFIyUmtaR3d0YlZGcjE2OUxKTHhSWEh5NUVtTUdqVXEzK05HbzlHaU04UFdyVnZOU2NlNHVEaElLWFB0dlY2MWF0VkNGNURrNWZUcDB6aHg0Z1FhTjI2TVk4ZU9ZZFNvVWFoUm8wYXVlV2ZQbnNXMGFkUHliUGs5ZE9oUUdBeUdRcityOTJ2YXRPbERWZlpUYm1xMXVsZ2RPODZmUDU5cnpQUjdkZjM2ZFp3L2Z4NmZmZmFaeFpZTU9kMjZkY3U4Q011a3VBbjVLVk9tWU9yVXFYa2VNMTNyZnFhL1h4WXRXb1JGaXhZVjZUNEFFQklTZ3FWTGx4WjVQbEY1WnpBWTlxbFVxbmdoaElQUmFEeGc3WGpvOGNhRVBCRVJFUkVSRVJFUlVSblp0bTBieG8wYmgrYk5tK1Btelp0SVRrN0c0Y09INGUzdGJaRjR2bmp4SWh3Y0hGQ2hRZ1dMODAwSmVWTmlOVHc4SEhaMmR1YkUvYUZEaCtEczdJeDY5ZW9oTXpNejM4ckpuQTRkT2dRN096dTg4c29yOFBiMlJxMWF0WExOT1hueUpHYk1tSUdJaUFqeldFR3RqaFZGUWZ2MjdmTThObkhpUk55NGNRT1RKMC9HL1BuemNlblNKWHp3d1FmbTQxSksvUHp6enpoejVneEdqeDVkYVB4VWRGV3FWTUdSSTBkdzd0dzVOR3ZXck1DNXFhbXBpSStQaDZPakkzeDhmQ0NFUUlVS0ZYRGp4ZzFFUjBjWHFlMTlUcFVyVjhiczJiTUJaQ2ZHQnd3WWdCRWpSbURod29XNUt1Y0xFaG9haW1uVHB1VjczTlF0d21UTGxpMjRlUEVpZ093T0FTcVZDc3VYTHpjZlQwMU5SY3VXTFI4b0liOWt5UktvMVdxRWhZVmgwS0JCaUlxS1FwY3VYWExOKytHSEgrRHM3SXpYWDM4OTE3R2xTNWZpOU9uVHhiNDNBTGk3dXo5UTNGVDZ0bTNiQm50N2UzVHExQWtKQ1FsWXQyNGQrdmZ2RHhzYkd3RFp2M01YTDE1RVNFaUl4WG1tSkxwcFhtSEN3c0x3MGtzdjVYa3NORFEwei9HNmRldGl3b1FKUlgwcEFJQVpNMlk4VUdjTW92Sk1yOWVIcTFTcU9BQ3VlcjArM05yeDBPT05DWGtpSWlJaUlpSWlJcUl5b3RQcEVCb2Fpa21USnVIOTk5OUhnd1lOMEx0M2J3d2ZQaHk5ZXZYQzdObXpFUlFVaEtOSGp5STRPQmhDQ0l2enRWb3RnUDhsNUo5OTlsbXNXN2NPdlh2M3hzeVpNN0ZqeHc0ODk5eHpVS3ZWTUJnTUFMTGJGcmRzMlRKWExQdjM3OGY2OWV2TnovMzkvZUh2NzI4eEp5a3BDZVBHamNQKy9mdmg2dXFLeno3N0RCRVJFZmp0dDkrSy9kclQwOU14ZHV4WTdOMjdGNk5HamNMTEw3OE1nOEdBVWFORzRkVlhYMFh6NXMxeDVzd1pUSnMyRGNlUEgwZmR1blVSSHg4UFgxL2ZZdCtMOHZiTU04OWc4K2JOMkxselo2RjdSKy9ac3dkU1NqUnAwc1RjVXJ0cDA2Yll1blVyZHV6WVVleUVmRTdWcWxYRCtQSGpNWERnUUV5WU1BSHIxcTByVWtYdzRzV0xvU2dLREFhRFJadnZ2T2FZNUt6b2JkMjZOVHAwNkdCdVlROEFQWHIwS0hJMWNrN1IwZEhZdDI4Zk9uWHFCQjhmSHd3YU5BZ2pSb3hBeDQ0ZDBiQmhRL084clZ1MzR0Q2hReGc1Y21TZTdiNlhMRmxTN0h0VDZjak16TVRQUC85YzVQbVJrWkY1anV2MWVtellzQUdkT25XQ3M3TXpZbU5qc1hUcFV0U29VY084VU9uMDZkTklTa3BDWUdDZ3hibW03aFdtMy9qN3BhZW5ZL2Z1M2VicmpCMDdOdC9rZW1wcTN0MjNLMVNva08rQ3Fmek1tREdEN2VySjZpclhiVmpYVmlvUC9wZlBmZEwxQUZUR1NFallwdXR0Mjllb0UxTG9PZlFBRkgxUzdKbVRCNUc5UGNBVGl3bDVJaUlpSWlJaUlpS2lNdkxLSzYrZ2MrZk9Gc25Fb0tBZ3JGcTFDdlBuejRlL3Z6LysrdXN2M0xsekIyM2F0TWwxZmtaR0JoUkZNYmNMYjlTb0VaWXVYWW9oUTRiZ3JiZmVnazZudy9qeDR5M09xVm16WnA1dG1DOWZ2bHhvdks2dXJ0QnF0ZWpWcXhmNjkrOFBGeGNYUkVWRjVUdi95SkVqdUhEaEFsNTk5Vlc0dUxpWXg2T2lvakIyN0ZqRXhNU2dYYnQyNWlyaWR1M2FZY2VPSFJnMWFoU2VmZlpaN05xMUMzWHExTUgwNmROWitWc0tRa05ENGV2cmkzUG56bUgxNnRYbzJiTm5udk1TRXhPeFlNRUNBTENZMDcxN2QyemR1aFhyMXExRDY5YXRjMVgzRnNmVFR6K045dTNiWThlT0hmamhoeDh3Y09EQWZPZkd4OGRqMHFSSjVncjcwYU5IUTYvWFk4S0VDVkNyMVlpS2lzTEVpUk14WWNLRWZMYzRTRXBLUWxKU0VxcFhyMjR4cnRWcVlXZG5WNnpZalVZakprMmFCSHQ3ZTNQY0w3NzRJbDU0NFFWODl0bG5XTFpzR2Z6OC9IRGt5QkZNbWpRSkw3endRcTdLK2RqWTJBSmZjM0dNSHo4ZVRaczJMWkZyUGNtMFdpMW16WnBWNVBsNnZUN1A4VjkvL1JWMzd0eEJyMTY5QUFDQmdZR29YNzgrL3Z2Zi81b1Q0WC85OVJlQTdFVlZPV1ZrWkFDd1RNaExLYUhUNmZEWFgzK2hUWnMyMEdxMWVPYVpad0FBSDMvOGNiNXQ5dDk1NXgzejQ0U0VCRnk0Y0tISXI4M0UwOU1UdFd2WFJscGFtc1Z2T2xGWnErYmZvTDRpeFA5QnlFb2xlZDMwTEptOStGR1JiNVhrZGVsL0JOUloxZXVGZkgzcDlQSDUxbzdGbXBpUUp5SWlJaUlpSWlJaUtpUDV0ZnoxOXZiRzJMRmpJYVhFa2lWTDRPbnBpVmRlZVNYWHZMUzB0RnlWay83Ky9wZzdkeTdlZlBOTkFERHZ6VjRTRkVYQmQ5OTlWK1Q1cDArZnh1elpzMUczYmwxb05CcmN1WE1IMzMvL1BkYXZYNC9xMWF2RHg4Y25Welh5eElrVDBidDNiK3phdFF1OWUvZkd4eDkvbktzekFKVU10VnFOTVdQRzRLT1BQc0tNR1RPUWxKU0U5OTU3eitKemVlVElFWVNGaFNFaElRRmR1blRCMDA4L2JUNVdyMTQ5OU96WkU2dFhyOGJnd1lNeGRPaFF2UGJhYXhiL1RtL2R1b1ZObXpaWmJFT1FuNkZEaDJMZnZuMVl2bnc1MnJWcmx5dFpEZ0QvL1BNUHZ2cnFLOWphMmlJckt3cy8vdmdqZHV6WWdkNjllNXNYcHRqWjJlSHk1Y3Y0NktPUHNHelpzbHo3Y2dQWlNWSWdld0ZNVGhrWkdlYnZsQkFDTmpZMitWYmZtNnhjdVJJUkVSRVlOR2lRUlFlSGI3NzVCbjM3OWtXZlBuM3d6anZ2WU9IQ2hlYjI0UGQvcG4xOGZEQnk1RWlMc2ZqNGVQajQrSmdyL0gvOTlWZnMzcjBiMzM3N0xZRHNpdWU4cXBUdjcyeEJEOGJOelEyLy8vNTdrZWYvOU5OUDVrVWlKbWxwYVZpd1lBSGF0R2tEUHo4LzgzaVBIajB3WnN3WVJFWkdJaUFnQUpzMmJZS2ZueDhDQWdJc3prOVBUNGNRQW5aMmRvaU5qY1dHRFJ1d1o4OGV4TWZIdzhIQkFhR2hvYWhUcDQ3NWR6NHRMUTFKU1VsNXhpZWx4TldyVnhFWkdZbXpaODlpOHVUSlJYNXRKcUdob1pnd1lRSjBPaDNjM055S2ZUNVJTVkZVcW1vUXdrT3RVdXg5Sy9qQzNyNTRDNm1vN0VtakVkZHV4RU9yMWRvS28zemkvNkppUXA2SWlJaUlpSWlJaUI1SlFVRkJIaXFWcXQ3eDQ4Zi9CbUN3ZGp3bFlmMzY5WWlNak1UbzBhUHpiRm1jbkp3TUp5Y25pekdqMFlqWnMyZkR5Y2tKdnI2K0dEVnFGQklURTlHdFc3ZXlDdHZzMnJWckFMS3JLcWRPbllvdFc3WkFyOWZqN2JmZnhvY2Zmb2ozMzM4LzF6a0dnd0dUSmszQ3lKRWpzWExsU2hpTlJ2VHAwd2Z1N3U1bEhYNkphZFNvVWRlMHRMVGZ6cDQ5bTJMdFdPN1hyRmt6VEpreUJXUEhqc1hTcFV1eFlzVUtQUFhVVTdDenM4T1ZLMWVRa0pBQUFPalNwUXUrL1BMTFhPY1BHellNQm9NQmE5ZXV4ZFNwVXpGNzltelVxbFVMS3BVSzhmSHh1SFhyRnFTVVJVckllM3Q3bzErL2ZwZ3padzRtVDU2TWhRc1htby9kdlhzWGQrL2V4YUJCZzlDMGFWTk1talFKZS9mdXhjS0ZDL0h5eXkvajQ0OC9Oczk5NnFtbk1IbnlaQXdiTmd5REJ3L0c4dVhMTGFwNU16TXpzV2JOR3RTdlh4KzFhOWUyaUNIbmR5b3dNQkNIRHg4dU1PWlRwMDdodSsrK1EvMzY5WE8xL1hkMmRzYU1HVFBRbzBjUHpKNDlHeTR1THZqMjIyL3pYSWpqNU9TRUZpMWFBTWl1dEY2MWFoVVdMMTZNcmwyNzRyUFBQZ01BbkQxN0ZvcWlvRVdMRmtoTFMwUDM3dDFSdFdwVjlPdlhEMDJhTkNuMC9iV0doZzBiT3FsVXFzYmg0ZUdIQU9SZFF2NFkrL3p6ejNIOStuVUVCQVRnbTIrK3daMDdkM0Q3OW0zY3ZIa1RBTEIyN1ZvRUJRWGgrdlhyR0Q1OGVLN3owOVBUNGVqb0NDRUVFaE1Uc1hyMWFqUm8wQUFEQmd4QTI3WnRZVzl2ajM3OSttSGh3b1d3dGJYRjBxVkxMYlpsdU4rNmRldXdidDA2ekpzM0Q1czNieTcyNjNGd2NFQmlZaUtBN045MUltdHpjWEhCcHg4UFFrQ2Qyb1ZQSnF2S3pNekV5RzhtNHZUWmM5WU9wVnhnUXA2SWlJaUlpSWlJaUI1SmFyVzZtaERpb0VhamlaWlNMaFpDN0xoNzkrN1ZtSmlZVkR5Q0NmcC8vLzBYTTJiTXdJc3Z2b2pYWG5zdDEzR2RUb2N6Wjg2Z1NwVXE1akdqMFlncFU2YmcyTEZqbUQ5L1BtclZxb1VQUC93UUN4WXNNTzhiZi9mdVhYT2lQS2U3ZCs4K1VKdzJOallBOHE3V1BYWHFGSnljbkZDOWVuWGN2SGtUenovL1BBWVBIcHlyOGprek14T0hEaDNDOXUzYmNlREFBVXlmUGgwclZxekF4SWtUc1hMbFN2ejg4ODlvMWFvVlhuamhCV2cwR3ZqNCtEeFFyRmEwd2RIUjhWWklTTWhxQUt1MFdtM01tVE5ua2xGTzlrOTk2YVdYRUJ3Y2pOV3JWK1BRb1VPSWpZMkZYcStIbDVjWDJyZHZqNjVkdTBLajBlUjVya3Fsd3VlZmY0NTI3ZHJoNTU5L3hyRmp4M0QrL0huWTJOakF5OHNMYmRxMHliTzdRMzU2OXV5SnpaczM0OGlSSTlpeFl3ZmF0MjhQclZhTFAvLzhFd2FEQWYzNjljT0FBUU93ZCs5ZWpCa3pCbzBhTmNLNGNlTnlWWncvLy96ekdEWnNHR2JObW9VUkkwWmczcng1NWdyNjZkT25JeTR1RHRPbVRiTTQ1OHFWSzhqS3lzcXpvaDdJL3B3Q01GZXN4OFRFWU1pUUliQzF0Y1hVcVZQTjN3VUF1SHIxS2padTNJaWZmLzRaUnFNUm9hR2gyTDkvUDdwMzc0NDMzbmdEdlhyMWdvZUhoOFgxcFpUWXQyOGZGaXhZZ0ppWUdMUnQyOWJjNWh6SVR0U2JYcWVqb3lNR0R4Nk1oUXNYWXNDQUFkQm9OQmd3WUlCRkI0UHlRS1ZTZVFzaC90Qm9OQmVNUnVNU285RzRYYVZTWFQ1Ky9IZ0tIb0hmNWZ6YTBPZEZTcGxyckhIanhqaDU4aVF1WGJvRVgxOWYrUGo0b0U2ZE92RDI5c2JSbzBkeC9mcDFIRDU4R0JVclZzeTFqUUVBWExwMHlmdzUwV2cwV0xkdVhhNXRHSllzV1dKK2ZPM2FOWHovL2ZkNC8vMzM0ZWZuQjcxZWo4bVRKK1A1NTU5SHExYXR6Si9kaDdGcjF5NEFRT1hLbFIvNldrUVBTNjFTbzJiMWFxaGZyNjYxUTZGQ1pHUm80ZURvWU8wd3lnMG01SW1JaUlpSWlJaUk2SkVtaEtndGhKZ21wUnpyNXViMlQwaEl5RkVBRVFBT0hqOStQTmJhOFJYRlAvLzhnMDgvL1JTQmdZR1lNR0VDQU9ET25UdjQ1cHR2NE9ibUJsdGJXMFJGUlNFaEljR2NzTk5xdGZqNjY2OXgvUGh4eko0OTI1eEFYYmh3SVM1Y3VHQk9ZaTlhdEFpTEZpMHFzVmpyMUtrREFQamtrMC93OU5OUG14TSs1ODZkUTFSVUZOcTJiUXNBbURadG1rVXlLRE16MDF4QjNhWk5HNlNscGNIZDNSMWR1M1pGUUVBQVhGeGNNSFhxVlB6enp6LzQ0WWNmOE1zdnYrQ1hYMzdCdEduVEVCb2FXbUx4bHhVaGhJOFFZaWlBUVE0T0RxZENRa0lPQ2lGT0dneUdQeU1pSWs3RHlzbEpIeDhmREIwNkZFT0hEbjJnODRPQ2duSzFmOCtMdDdjM2poMDdsdTl4R3hzYmJOcTB5V0xNM3Q0ZTc3Ly9QdHpkM2RHaFF3ZjgrdXV2R0RWcUZPclhyNC9aczJmbjJ2YkE1TzIzMzhiRml4ZXhlZk5tVEpreUJWOTk5UlZtenB5SmpSczNva09IRHZEMzkwZFlXQmg4Zkh5Z1VxbncyMisvUWFWU21aUGEwZEhSK1BQUFArSGs1QVFoaExtaTJQUmRHajE2TkxSYUxlYk1tWVBLbFNzak5qWVdCdzhleE83ZHV4RVJFUUcxV28xMjdkcWhmLy8rcUZLbENxNWV2WXE1YytkaTJiSmxXTEZpQllLQ2d2RE1NOCtnZWZQbXNMVzF4ZGl4WTNIMjdGa0VCZ1ppK2ZMbENBb0t3c3FWSytIbzZBaUR3WUJ0MjdhWkZ3c0lJZEMrZlh1OC9QTEwyTEJoQXhZdlhveUJBd2VpY2VQR21ETm5UcDRkTmF4SkNQR1VTcVdhckNqS0tBQkhHelZxZEVSS0dTbWwzRjllZjVmdjNyMXIzcHY5UWZYdDJ4ZDkrL2JOODFpSERoM1FyMTgvSkNZbVl1Yk1tYkMzdDhjZmYveUJmZnYyd2NQREF6ZHYzc1RmZi8rTlRwMDZtYys1UHhsdmtwQ1FnRldyVm1ITm1qV29WS2tTNHVQajRlZm5oOVRVVkJnTUJuenh4UmZ3OC9ORG56NTkwTDU5KzBLM1lRQ0F1TGc0TEZpd0FFNU9UbkIwZElTVGt4T1NrcEt3ZmZ0MnVMaTRvSEhqeGcvMnBoQVJFUlB5UkVSRVJFUkVSRVQwNkpOU1FnamhEQ0FVd0F0Q2lGUXA1YzJRa0pCL0ZVVlptWnljL092NTgrY3pyUjFuWHJLeXNyQjQ4V0kwYmRvVVlXRmhjSERJcmlieThQREE2ZE9ua1p5Y0RMMWVEdzhQRDd6NTVwdm8wYU1IQU9EMjdkdVFVbUxGaWhVV1ZmT3VycTdRYURUbTZ0NitmZnVhaytRNS9mTExML2poaHgrS0hXKzNidDBRRXhPREF3Y09JQ29xeWp6dTZPaUkxcTFiWThTSUVRQ1Fxekl6S1NrSkdSa1prRktpVmF0V2FOZXVIWjU5OWxsekZiTkowNlpOMGJScFU5eTRjUU5uejU1RnExYXRpaDFqZVhIdmMya2poQWdSUW9RQXlGQ3BWUEVoSVNIbkFLd3hHQXhiSWlNakU2MGRaM24wOXR0dkE4anVBckYyN1ZyVXFWTUg4K2JOeTdQOWUwNWZmZlVWNHVMaWNPM2FOWVNIaDJQZHVuVm8wYUlGdnZycUsrajFldXpmdng5YXJSWlpXVm53OWZYRk45OThZKzdna0pHUmdYbno1bGxjcjJYTGxnZ01EQVNRM2E0L0t5c0xUWm8wd2VyVnF6Rmp4Z3dBZ0srdkx6NzQ0QU4wNmRJRkZTcFVNSjlicFVvVlRKa3lCYjE3OThhYU5XdXdlL2R1aEllSHc5dmJHNjFidDRhaUtKZ3dZUUxhdFd0bnJvVGZzR0VENHVMaUFBQVZLMWJFcDU5K2FoR1BXcTNHbTIrK2lmYnQyMlBKa2lYUTYvWGxMaGx2Y3Uvejd3U2dsWlN5cFJBaUZVQzhScU9KTUJxTnE5TFMwcmFYcDk5bEJ3Y0hmUDMxMTBXZS8rZWZmK0tYWDM0cDh2eURCdzhpT2pvYVBYdjJOUCt1cVZRcWJOMjYxZnk0VWFOR0dEUm9VTDdYMEdxMUNBc0x3NisvL2dvWEZ4Y01HVElFYjc3NXB2bDMxTjNkSGQ5ODh3MzY5KytQSlV1V1lOeTRjVmk2ZENubXo1OXY4ZmRFWGx4ZFhiRnYzejdvZFA5cjVLRlNxVkM3ZG0wTUh6NDhWMGNVSWlJcU9pYmtpWWlJaUlpSWlJam9zWkNqZmJBaXBYUUY0S29vaWorQTdpNHVMdkVhaldhVndXQllsWldWZFVtcjFhYkZ4c1pxclJjdDhPT1BQNW9mZi8vOTl3QmcwWVpiQ0lIZmZ2c3QzL09yVkttQ1diTm01WHZjenM0T2h3NGRnbHF0enJNNjB0L2ZINE1IRDg3ejNKa3paK1o3WFZ0Ylc0d2NPVExmNC9ueDlmWEYzTGx6VWF0V0xiaTV1UlU2djJMRml2bTJFbjlVQ0NIdWIydnRBS0NHb2lnMUFMd3NoRWpTYURSYjlYcjlVclZhZlRvK1BqN3QyclZyNmRhSnRueFNGQVh6NTgrSFRxY3JVa0pRclZialAvLzVEeHdjSE16bk5tN2MyUHdkS0NpQldyOStmYXhac3daR294RlNTcmk3dTZOU3BVcm00em5idy9mbzBRT1ptWmtJRGc2R1JxUEoxVUwvL3V0T21EQUJ3NGNQeC9Iang4M0oySlVyVithYXUyblRKdlA5QzZwcWRuRnh3U2VmZkpML0cxRk81UGo4Q3ltbEN3QVhJWVMvU3FYcWV1OTNlWjJVY29WV3E0Mng1dS95bURGak1HYk1tR0tkMDc1OWUweWFOS25JODl1MmJRc2hCRjU2NlNYejJQUFBQNDlqeDQ2WnR5Y29ySkxkM3Q3ZXZGQ2pjK2ZPK1M3R3FGS2xDc2FPSFl0ZXZYcGgrL2J0UldvMzcrN3Vqc09IRDBOS0NaMU9CNlBSQ0JzYm15SlYxeE1SVWNHWWtDY2lJaUlpb29laE5HellzS21pS0FIV0RvU0lpSjVJVlUwUGNpYkRjaVpBVFkrRkVMNEFQbFdyMVlQVWF2VnBlM3Y3RThIQndSRkdvM0YvWkdSay92MjB5MGhCeWJ5SFlXZG5WeXJYZlZENTdVdHViZElvNGFBU3RZT0Rnek5WS3BXUVVncGtKeEROajFVcWxRQUFvOUZvS3YwWGlxTGttbmZ2VDdPOFBwczVQcGZ1QUhyYjJOajBsRkpHVjZoUUliSkNoUXBIRFFiRDM1R1JrZnRMK1dVL011enQ3WXRWQmU3azVHUiszTFJwMHlLZnAxYXJ6VnN5RkVaUkZQVHAwNmZJMXdZQU56ZTNJblY4S0lsOXY0dExHaVZzVklaYXdjSEJvcUR2Z09uekxhVlU3c1VxVEkrbGxNSm9OUHFhRXJoRi9GMGVBdUFEUjBmSEtBY0hoMGczTjdjVFVzcDlFUkVSLzViQnl5NXpMNy84Y3A3ajkzY0tLVWgrQzZueTR1L3ZYK3h0S1lRUStXNExRVVRXYy83OGVWeTRjQ0hQcmtjRkdURmlCSUtDZ3RDN2QrOWN4NFlNR1lMMjdkdWpYYnQySlJVbTVZTUplU0lpSWlJaWVtQU5HalNvcFZLcDVnR29hKzFZaUlqb3lTT0V5RE5yVlVnQzFCNkE1bDRMY1oxS3BZclhhRFFucy9UR2lEUzlMSjJzT0pWN0trVW9kamJvcTFJcEZYTW0xRVUyQU5uSlJzQ2NMTTM1V1RITkVmZWU1SHVmSE5leStGTUlvUlpDMUJOQzFBUFFWVkdVV3hxTjVyekJZUHduSlV1V2ZYYVduamdDZ0tPTlRVK1ZTalFvN0RzZ2hEQi82SUdjRHlFZThIZlpEb0FHUUlpaUtEMytuNzM3am0rcS9QNEEvamszYVZwYUNtVVBHUVhMc05DU200SllrU0VDaWlCZktTQmZRWWFLSUlJTVdUSkVsbXdSUVZreVpNcjZDcUlnb0NJS29vSWs2YUNzQ21VcHExQm82VXp1K2YzUk5yK090RTFaaFhMZXI1Y3ZrdWMrOTNuT0xVa3NPZmM1RHhGZE1ocU54MncyL0JWdjErUnpXUWh4MThURnhTRWg0YzRLMFhoNGVPUmE2U2NtSmdZVEowNUU0OGFOMGIxNzl6dWFKN3VmZnZvSlM1WXNLWEJDL3UrLy8wYlpzbVZ6dEp2TlpodzRjQUN0VzdlK1d5R0tQRWhDWGdnaGhCQkNDSEhiZERwZFdTSjZqSms5QWNRU1VVcGh4eVNFRU9LUm9nZVE5NGJTMmFUdmFaeTVxUmlBRWdBWkFNN2xMUEVvSUZMMHpKeTlwSUN6RjBYMk5rNDduMjc3QlpUdGRjbk03RTVFUG5iR2c3azV1Q2lhaU4yWWtlZDdJSmZYdWVNOWtHMkxCcGM0KzF3bW9wSkUyb05WNGtNSThkQ2JOMjhldnY3NjZ6c2FvMlhMbHBnMWE1YlRZMTVlWHZEMjlzYWNPWE5RckZneGhJU0V1RHp1MWF0WDhlKy8vK1o2L05LbFN3Q0E4UER3UE1jSkNBaHdhYjZNYlZPU2twS3diZHMycDMwNmRPamcwbGdpZjVLUUYwSUlJWVFRUXR3eElvclhOTzA5WnY2bHNHTVJRZ2p4NkVoZlVid2plM3R1Q2FIMGhFOFNNeDlqWmdzUkhkUTA3UStyMVdyMXJXdHNBYUpYNzNISTRnRmwxMWhMU3JFdkx1YXVoQk9SQmdCMnU1M1RrNDlNUkV4RWJMUFpISTh6L2t0TlRVWDJOaUt5T3B2SDJXc3ovWFZwWSthVHpCd080QUFSSFRTYnpiLzcrZ1UrQlRmcWRBOHZYUWdBYVJuMXhCVDdsOFhkOWFlSVNFdmYwenpMZThCdXQyZDVQK1R5dnFnRW9FQ2Z5OHljek14SEFZUXg4NS9NZk1CcXRWclRYLy9kN3VWMUN5RWVQWHE5SHRPblR3ZVFsdHd1VzdZc0tsV3E1Tks1a3lkUHp2TzRoNGNISmsrZWpNVEVSTXljT1JPQmdZSHc4L056YWV6ZHUzZmo0NDgvenJkZjc5Njk4engrK0hEK096R2RQSGtTdi95Uzl2WE5qQmt6Y3UwbkNmbTdSeEx5UWdnaGhCQkNpRHZHekpxaUtKZk1abk4wWWNjaWhCRGkwYUdxcXFOZWFENUplRER6RldiZXpNd2JiVGJiMzVxbVhZK01qSXkvUDVHS0J4MHBoQ1M3Rm5YTVlya3JOeGVhVENiSDQzd1NrVGVZZVNjenJ3Wnc1T2JObTlkUG5UcDE0MjdFSUVSQmtFSkkxWFNuTFhmNEhsQlY5WHJHWXhjL2w3K3gyKzNyTlUwN2tacWFHbnY4K1BHNE81bGZDQ0h5UTBSNDl0bG5FUjBkamVIRGgrTzk5OTdEczg4KzY5SzVlU1d2TXlpS2drbVRKcUZMbHk2WU1tVUtWcXhZa2VkMk5obENRa0xRcGsyYlhJK3ZYcjBhYTlhc3dhNWR1L0lkS3l3c0ROSFJhVi9QeE1mSDQvVHAwNDVWOEMrOTlCTG16SmtEQU9qYXRXdU9WZnlubEU5cjl3QUFJQUJKUkVGVVQ1L0dtREZqVUtlTzdFeDROMGxDWGdnaGhCQkNDQ0dFRUVJVUNabVNQQm9SSlFHNHljd1dBTXZqNHVLK2pZcUtTaTdVQUc5RGJHd3NCZzRjaU1HREI2TlJvMFpaanYzNzc3LzQ4TU1QTVhUb1VEenh4Qk4zTk0raFE0Y0FJTWNjZHlJOFBCeWxTcFZDbFNwVjd0cVlEeHNucGJpVG1EbU9tVThCV0ptU2tyTGh5SkVqMXdvcHZFZmFpUk1uNE9mbkIwVnh1dVc1dUVzeWZTNHpFU1VDdUtscFdnUVJMWStMaS92NllmaGNEZzhQUjZWS2xaenV3WHdubUJrM2J0eUF3V0NBcDJlQmRsOFJRdHltbGkxYm9tclZxZ0NBeU1oSUFJQy92Ny9MNTcveHhoc29WNjVjdnYyS0Z5K09EaDA2WU9uU3BmaisrKy94NG9zdjVudU9oNGNIOUhvOTdIYTcwK01HZ3dFQTRPM3RuZXNZR1gxMjc5Nk5MVnUyQUVnclNYL2p4ZzFIcVh0M2QzY2NQSGdRanovK09MWnQyNGFlUFh1aVlzV0tBSUNFaEFTTUdqWEtzZEpmM0QyU2tCZENDQ0dFRUVJSUlZUVFENzMwMWNieFJIUVF3Q0ZtdHRydDlqL0R3c0pPRjNac2Q4Sm1zK0hvMGFPNGNTUG5vdWx2di8wV2h3OGZ6dk9MV1ZjdFdiSUVRTUVUOG1mT25NSEpreWZScWxXckxPM01qTjY5ZTZOZHUzYVlOR25TSGNmM3NFcFBScVl5OHhFaStzMXV0NXMxVFRzVUhoNGVDY0Q1Tis0Q1FGcWlaTUtFQ2ZqZ2d3OXk3SWU3YytkT2JOaXdBVXVXTElHYm0xdUJ4NDZPanNhcnI3NktVYU5HNFpWWFhybGJJWXRzMGorWGJ3SDRLMzJMRUt1bWFiOC9iSi9MQXdjT3hEdnZ2SU91WGJ2bTI5ZHV0K2VvREVCRTBPbDBPZnJ1MkxFRDQ4ZVB4N0JodzlDdG0vUEsvRWxKU1lpUHYvMWlMb3Fpb0hUcDBnRFMzbE1KQ1FtM1BWYUdhdFdxb1h6NThuYzhqaENGSVRnNEdNSEJ3UUNBaUlnSUFHbnZjVmZObWpVTFR6Lzl0RXQ5TTBySEwxcTBDRzNhdElGZW4zOUtkdlRvMGRpelowK2VmZkthZjhPR0RmRHo4OFB3NGNNeGZQaHdKQ1Vsb1VXTEZ1allzU05HalJxRkd6ZHVJQ1FrQkkwYU5jTGN1WFBSdlh0M2pCZ3hBZ3NYTG9TbWFSZzZkQ2pPbnorUGp6LytHRFZxMUhEcE9vVnJKQ0V2aEJCQ0NDR0VFRUlJSVI1cW1xYWRJcUtWZHJ0OXQ2WnBweU1pSW1JQTJBbzdybnNwT1RrWm16ZHZSc1dLRldFMm0yRTJtM1AwS1Z1MnJPTkwyek5uenVEbXpadTVqbmZyMWkwQWNLeWVjc2JMeXdzMWE5Yk0wdmJkZDk5aCtmTGxlT2FaWnpCcTFDaFVybHdaQUtCcEdnQTRUVUk5S3BqNUtqTi9yV25hUnB2TmRqSWxKZVhTdzdBYStFSHg0NDgvSWpvNjJyR1NNYk1xVmFvZ1BEd2NLMWFzUU4rK2ZmTWNKelkyRm4vKytXZVd0djM3OXdOSWUzM21WdnEzWnMyYXFGV3IxbTFHTDVnNUdzQnFadDZaa3BKeUtqSXlNZ1pBYW1ISGxaM05ac09KRXlmeTdHTzMyM0h4NGtYSGFscG5TcFFvZ1NwVnFxQlhyMTQ0ZXZSb2ptTS8vL3h6bHJhVWxCUXNXTEFBaXFKZ3c0WU5DQWtKZ1llSFI0NXhkKy9lallrVEp4YmdpcklxV2JLa0k3azNhZElrbkR4NThyYkh5akJ5NUVpWGJrNFE0a0VYR1JtSkNoVXE0TC8vL2EvTDUxU3JWczJsZnRldVhVTm9hQ2o4L2YwUkdSbUpIVHQydUxRZmU1OCtmZEN4WTBlbngzYnMySUh2di84ZTgrZlB6L1g4ak4vRE1odytmQmlwcWFtNGV2VXFqaDQ5aWxxMWFxRng0OFlZTW1RSVBEdzhNR2ZPSFBUcDB3ZHZ2LzAya3BPVGNlSENCY3ljT1JQUFBQT01TOWNwWENjSmVTR0VFRUlJSVlRUVFnanhVRXBKU1Rsbk1CaGFXSzNXL1hqRVZodHYzYm9WTVRFeEFKQnJzc1prTWprUzhwOSsraWwrK1NYL3JhRjc5KzZkNnpHVHlZUXZ2dmdpUzl1QUFRTlFzMlpOekp3NUUxMjZkTUdnUVlQd3lpdXZPRmFJUHFvSmVXYnVGaGNYdHowcUtpcjN1eUJFcnBnWlAvNzRJNEtEZ3hFYUdvb3JWNjdrNkZPalJnMGNQSGpRc2ZvM3M2cFZxNkp4NDhZQWdIUG56bUhNbURFd0dBeFp5dE5uSkNLY1NVcEtRcTlldlNRaGZ4dVNrNU5qM04zZFcxa3NsbC94QUNiZ3M0dVBqMGVQSGozeTdiZHExU3FzV3JVcTErTXRXN2JFckZtek1ITGt5Q3dyMnIvNzdqdW5pZno1OCtmajJyVnJXTEJnQVlZUEg0NTU4K1poNU1pUnVZNC9lL1pzdUx1NzV4dG5aanQyN01DQkF3ZXlqSkdVbEpSci8zSGp4amxpeW9zcjVicUZlTkRaYkRZY1AzNGNyVnExUXMrZVBlLzYrRHQyN0lDbWFSZzNiaHdtVFpxRTVjdVhvMzM3OXZsdWs1TFh2dTBaTjAyNnVrSWZnT09tTTR2RmduNzkrbUgrL1BtWU9uV3E0M2lGQ2hYUXJGa3piTjI2RlFEUW9rV0xPOTRHU1RnbkNYa2hoQkJDQ0NHRUVFSUk4VkJLMzNzNy95enpRK2pubjM5R1hGeWNJN0Z6K1BCaEpDUWtvRXlaTWdnTURIU1VtSjgwYVZLT0wyKy8vLzU3ZlBubGwxbjJSSjA0Y1NLU2szTmZuRDE4K0hBQWFRbWIzT1JXR3J4dDI3WUlDZ3JDdUhIak1IUG1URVJIUjJQdzRNRUFIdDJFdk1WaSthcXdZM2lZL2ZISEg3aHc0UUxlZSs4OWJOMjZGYUdob1U3N3hjVEVPRTBldG16WjBwR1F6ekIvL253MGJOalFwZm1iTjI5ZThLQUZBQ0F5TWpJZXdFK0ZIWWVyU3BZc2laOSt5aG51OWV2WE1XblNKQ1FtSnVMczJiT29VYU1HenAwN2gwR0RCdVhZb2dQNC84L0h3TUJBckZ1M0R0V3JWMGVUSmsyd2I5OCsrUGo0Wk9tN2I5OCtyRnUzRG9NR0RVS2pSbzB3YXRRb2ZQREJCNmhkdXpaZWZ2bGxwM0UyYnR5NHdQdk1aNjk0VXFWS2xWejcybXcybkQxN0ZxMWJ0NGFmbjErQjVoSGlZWFR5NUVta3BLU2dhdFdxaUkyTmRmazh2VjZQNHNXTDU5bEgwelI4L2ZYWHFGV3JGdXJVcVlOZXZYcGg5T2pSMkxWckY5cTJiZXYwbkpTVUZEejc3TE41am11enBSVi9hdEtrU1o3OWV2VG9nYmZmZmh2eDhmSFlzMmNQUEQwOTBicDFheGdNQmd3WU1BQmJ0bXlCajQ4UGR1ellnVVdMRmlFbUpnYXZ2dm9xREFZRE5tM2FoSGJ0MnFGcDA2Wm8wcVFKZ29LQzRPdnJtK2Q4d2pXU2tCZENDQ0dFRUVJSUlZUVE0Z0d6ZE9sU1JFZEhPNTV2M2JvVjI3WnRRNE1HRGJCdjN6N0V4Y1doZXZYcVdMZHVIVmF0V3VWSWZKODhlUkxyMTY5SHJWcTEwTDkvZjhmNTN0N2VjSGQzejdHM2NZYU1mVTF6MjQrZWlHQXdHQnpQNCtQalliRlkwTFJwVXdCQStmTGxzV2pSSXF4Y3VSS3RXN2QyZkdtYzMwb3dJWnpadUhFaktsYXNpS1pObTZKRml4WjNaY3lqUjQvQ2JuZXRrRWJHNjFjVWZVU1VKV0Z1dDl1eGRldFdMRnk0RUVGQlFSZy9manhlZlBGRmRPalFBWlVxVmNMRWlST3hkKzllOU8vZkgvWHExWE02NXZyMTY5RzVjMmMwYWRJRXNiR3hLRm15cE9OWWFHZ29SbzhlaldiTm1qbFc1Yjc0NG9zNGZ2dzRwazZkQ2pjM043UnIxeTdIbUtHaG9UaC8vank2ZE9uaWlMTm56NTdvMjdkdmpodElWcXhZZ2RUVTNJc1RuRGh4QWxldlhzM1NkdUhDQlNRbko2TjA2ZEpaVnRWblZyTm1UVlNzV0RIWGNZVjRtR1M4QnhZdlhvekZpeGU3Zko3UmFNU3laY3Z5N1BQamp6L2l6Smt6R0Rac0dBQ2dWYXRXV0xSb0VSWXVYSWhXclZvNXZjRlJyOWRqN05peFRzZlROQTBMRnk3RXhZc1hBUUM5ZXZYSzh3YWJ4eDkvSEVEYWZ2STFhdFJ3YkVzMFpNZ1FQUGJZWTFpNWNpVjI3TmlCdUxnNHRHblRCbjM3OWtYMTZ0VWRZNjlmdng3ZmZQTU5mdm5sRitqMWV1emF0U3ZIalVXaTRDUWhMNFFRUWdnaGhCQkNDQ0hFQTJidDJyVUFnSU1IRDZKLy8vNllQSGt5V3JWcUJiUFpqTGZlZWd2OSt2VkRtelp0MEsxYk4weWZQaDFqeG96QnlaTW44ZTY3NzhMYjJ4dWZmUEpKanYySVgzamhCZHk0Y1NQUGVYTXJnNXA1SDJJQVdMZHVIUll2WG93V0xWcGd4SWdScUZpeEloUkZ3ZXV2dnc0QWp0Vm1tWlA0UXJqaXhJa1QrUFhYWDlHdVhUdkhqU1lXaXdXWEwxOTI2ZnpjOW43UDJLL2JGWG1WOVJaRlUwSkNBcjc5OWx1c1c3Y09pWW1KR0Rac1dJNlZyTTJhTmNQbXpac3hkKzVjOU9yVkMwYWpFUysvL0RLZWZmWlplSGw1T2ZyRnhNU2dWS2xTQUlBYk4yNmdiTm15QUlDLy92b0x3NFlOUTQwYU5UQjU4bVFRa2VPY3dZTUg0OXExYXhnL2Zqek9uajJMdDk1NnkzR2pGQUJjdm53WnMyYk5RbUJnSU9yVXFZTURCdzdnK1BIaktGR2lCRWFNR0lHeFk4ZkN4OGNIcWFtcFdMTm1UWjU3dks5WXNRSzdkKzkyZWl5djB2eXlkN3dvU3VyVXFZUEpreWNYNkp5UFAvNDQzMG9WS1NrcFdMQmdBY3FWSytmWUMxNVJGUFR2M3gvdnYvOCsxcTVkNjNSN0lFVlI4T0tMTHpvZGM4cVVLYmg0OFNLbVRadUd6ei8vSEdmT25FSGZ2bjBkeDVrWm16ZHZ4ckZqeC9EQkJ4OEFTUHZzV2JObURRWU1HSUIxNjlZQlNMc0JxVktsU2xpMGFCSGF0MitQcmwyNzRySEhIc3N5VjhtU0pkR3ZYei8wN2RzWFZxc1YwZEhSa295L1N5UWhMNFFRUWdnaGhCQkNDQ0hFQStyMzMzOEhBQnc1Y2dRTkd6WkVsU3BWMEtaTkc3ejU1cHZRNlhTWU1tVUtSbzBhaFd2WHJ1R3Z2LzZDdDdjM0ZpeFlnRXFWS3VVWWE4YU1HYm11bXZ6MDAwOEJ3RkZxUHJ2c3E3bjY5T21ENHNXTDQvUFBQMGZuenAweFpNZ1FkT3JVeVpGZ3lraG9GclRFc2hBWkplZ3pKeXUvK3Vvci9QYmJieTZkMzZOSEQ2Y0plU2xaTDV5eFdDell2SGt6OXU3ZEM3MWVqKzdkdTZONzkrNVpFdXdoSVNHTzExU3BVcVV3Y2VKRWRPL2VIY3VYTDhmRWlSTXhlZkprTkd6WUVMTm56NGFtYVVoS1NuSWs1R05qWStIbjU0ZU5HemRpOXV6WnFGNjlPajc2NkNQWWJMWWNaYktIRGgwS1pzYlNwVXR4NU1nUmZQYlpaNDVqclZ1M3hzNmRPekZseWhTc1hMa1NHelpzUUxObXplRHY3NDlqeDQ3aGswOCt3Y1NKRS9IOTk5OGpLU2tKcjd6eUNqWnMySkRyZFpjclZ3N0xseTkzNldkMDZkSWw5T25UeCtXZnFSQVBnL0xseStlYUFNL054eDkvbkcrNStoVXJWdURjdVhPWVBIa3lpaFVyNW1odjFhcVZZOHVoVnExYTVibkNQVU5DUWdJKy9QQkQvUHp6enhnM2JoemF0R2tEdTkyT2NlUEdvVjI3ZG5qNjZhZHg3Tmd4ekpvMUMxYXJGWFhxMU1HbFM1ZFFvVUlGTEZ1MkRJcWlvRjI3ZG82RVBBQTBiZG9VTzNmdVJNZU9IZkcvLy8wdnovbTdkZXVHQVFNRzVCdW5jSTBrNUlVUVFnZ2hoQkJDQ0NHRWVBQXhNMzc0NFFjQXdMZmZmb3ZmZnZzTkN4Y3V4TFJwMHh4OUFnSUNVTGR1WGV6ZHV4ZEEycGVuR2FzeHMydlVxRkd1YzYxWXNRSkE3aXZrczFNVUJkMjZkVU96WnMzd3dRY2ZZTnEwYWRpL2Z6L216cDBMNFA4VDhwbS9qQllpUDMvKytTZjI3ZHVYbzMzbXpKbDNQUGJvMGFOZHJ0Z1FIeDkveC9PSmg0T2lLRGgrL0RnR0RCaUFiZHUyWWVYS2xWaTVjbVdPZmhzM2JuUjYvcnZ2dm92azVHVG85WG9VSzFZTVo4K2VCWUFzSytSOWZIeFFxbFFwUFAzMDAyalpzcVZqMWF3emI3enhCb1lORzRZNmRlcmtPRFpxMUNoMDdkb1YwNmRQeCsrLy80N0ZpeGZEM2QwZHc0WU53N0JodzlDK2ZYdDgrZVdYNk5peFk3NHJXblU2SFNwWHJweWxiZmZ1M2ZqaWl5OHdmLzU4S1UwdmlxU3JWNi9pNzcvL0x2QjVwVXVYUnExYXRYRHIxcTFjdC9ZQjBtN3dXYnAwS1FJQ0FuSlUyQ0FpakJvMUNqMTY5TURvMGFPeGZQbHlwNlhyTTBSR1J1TEREei9FcVZPbjBMWnRXOGZuUnR1MmJiRmp4dzZNR3pjT3djSEIyTGx6SjJyWHJvM1pzMmRuMllPK1lzV0tlUFBOTjUzK0htWXdHSkNZbUlpQWdJQmM5NjJmTjI4ZVVsSlM4dnk1aUlLUmhMd1FRZ2doaEJCQ0NDR0VFQStnUTRjTzRlYk5td0RTVms1dTJiSUZnd2NQeHVyVnEzSGp4ZzJzWGJzVzY5YXRnOEZnd09EQmczSDA2RkY4OGNVWFdMdDJMZHEwYVlNbm4zd1NRVUZCaUlxS3dudnZ2WmZuWE1uSnlRQ0FKazJhNU5sdnpwdzVhTnk0c2VONWxTcFZzSFRwVWl4ZHVoU2xTNWQydEdja05DVWhMMXlWbkp5TXFWT25vbDY5ZXRBMExjdXh1MUd5UGlRa0JEVnIxblJwakVtVEpyblVUeno4R2pSb2dNMmJOd01BdG0zYmh0cTFhenYyYWM5TFFrSUNwazJiaHJKbHkyWlpaUnNURXdNZ2JldUZhOWV1SVRZMkZwY3VYVUx6NXMweGQrNWNYTDkrUGMvOXFpdFZxcFNqaEhRR1gxOWZ2UGJhYS9qeXl5OVJxMVl0UjhXSEZpMWE0T21ubjhaNzc3Mkg1T1JrdlBiYWF5NWZmMlkzYjk3RXFWT244dHgvWG9pSDJZRURCekJ4NHNRQ245ZXlaVXRNbmp3WnFhbXBLRm15cE5NKzU4NmR3OGlSSStIbDVZV0pFeWRtcWZLU29XN2R1bmpqalRld2RPbFNUSjQ4MmVuL2E2NWR1NFl2dnZnQ216WnRRdlhxMVZHdVhMa2NONU5ObVRJRlBYdjJ4TTZkTzlHelowOE1HalFveDN3ZE9uVEk5M2V3T25YcTVMb05SVjZmVStMMlNFSmVDQ0dFRUVJSUlZUVFRb2dIMElvVks5QzhlWFBzMkxFRDd1N3UrT1NUVC9DLy8vMFBvMGVQeHQ2OWUyRXdHTkN0V3pmMDZORURKVXFVQUFEMDY5Y1BxMWF0d3U3ZHU3Rmx5eFk4OGNRVG1EdDNMc2FPSGV0MGp0allXTXliTncvTURBOFBENHdhTlNyTHZzWFpQZjc0NHpuYWREb2QrdlhybDZVdExpNE9nQ1RraGV2aTR1SVFFeE9EdVhQbllzS0VDVm1PM1kyUzlZMGFOWEs1WlAzVXFWTmQ2aWVLbnNjZWU4eWxNdGF4c2JGWnFwVmt1SGJ0R2hSRnlmSWEycng1TXp3OFBEQjA2RkM0dWJsQlZWWG9kRHE4L2ZiYmFOS2tDWHIwNkFFZzdUMHdaODRjZE92V3plbHJHRWhMdm4vNTVaYzVrdmFEQnc5RzE2NWQwYlJwMDl0ZTNXNjMyd0drZmFZTFVSUTk5OXh6VUZXMXdPY1ZLMVlNMTY5ZkI0QXNOeDltT0gvK1BQcjM3NDhiTjI3Z3M4OCtRL1hxMVhNZDY2MjMzc0xodzRleGZmdDJlSGg0NFAzMzM0ZWlLRWhJU01EOCtmUHh6VGZmd0dhejRiWFhYa1AvL3YzeDVwdHY1aGpEYnJkajZ0U3BHRHQyTE5hc1dRTk4wL0Q2NjY5bnFZeVJYMmw5Y2Y5SlFsNElJWVFRUWdnaGhCQkNpQWZNWDMvOWhZTUhEMkxSb2tYWXNXTUhBTURiMnh1eHNiRTRmdnc0Qmc0Y2lKZGZmam5IRjY2K3ZyNFlQMzQ4Um8wYWhmMzc5OFBUMHpQSENzNE04Zkh4ZVB2dHQrSHA2WW5Ka3lkanlKQWhzTmxzNk5DaGc2TlBRa0lDUHZ2c005U3NXUk9kTzNjR2tKYjBqNGlJeURQK2pCWE9VNlpNY1pxMEFvRDY5ZXZMQ2l6aFVMWnNXU3hldkJnMWF0VEljZXh1bEt4Lzk5MTNvU2lLUzMwenRsd1FqNTdkdTNmajU1OS92dTN6bjN2dU9SdzZkQ2hMVytmT25XRXdHSERtekJtODhzb3JtRHQzTG9LRGc2SFg2N0YvLzM1SFF2NlhYMzdCdG0zYjhNb3JyK1E2L3VlZmY0N2l4WXRqNzk2OU1Kdk5NSmxNam5PQnRNb3FseTlmUnZueTVRc2NlOGFlOW5tVjVCYmlZZWJsNVFVdkw2L2JPbmZuenAwQWtHT3JCN1BaakJFalJpQTJOaFpqeDQ3RmswOCttZWM0ZXIwZU0yZk94T3V2djQ3Ly9lOS9PSHYyTE1hUEg0L0tsU3ZqOHVYTGVPYVpaekJnd0lBY1NmM2s1R1FjT0hBQTI3ZHZ4NzU5K3pCNzlteXNYcjBhVTZaTXdabzFhN0I1ODJZMGI5NGNMVnEwZ0txcUtGZXUzRzFkcDdoM0pDRXZoQkJDQ0NHRUVFSUlJY1FENXBOUFBrRndjSENPNU9TQUFRUFFvVU1IOU9qUkF3c1hMc3h6akZtelppRTRPTmpwc1hQbnptSFlzR0c0ZlBreUZpeFlBSDkvZi96blAvL0I1NTkvam1lZWVRYmx5NWZIbmoxNzhQSEhIK1BpeFl0bzNibzFRa0pDb0NnS3VuVHBncFl0VytZNTk1bzFhM0Q1OG1VTUhqdzQxeVJvbVRKbDhoeERQSHJxMWF2bnREMHFLc3JsZlg4Yk5HamdkSVZ3ejU0OXM1U3NUMHhNeFBYcjEzTWtWd0FwV2Y4b0N3Z0l5RE1obnVIV3JWdjQ2S09QOHUxejQ4WU5wS2Ftd3NQREE5V3JWMGZwMHFXeGE5Y3VCQWNIbzFHalJsaXdZQUVTRWhMZzZlbUpuMzc2Q1g1K2ZuamlpU2VjanJkbnp4NGNPblFJeTVZdHc2eFpzekJ6NWt5c1c3Y09seTlmeHZMbHk5RzllM2RzMzc0ZG4zenlTYTQzUXVYbDVNbVRLRjY4dUt5c0ZZKzBzMmZQWXNHQ0JmRHk4b0tucHllOHZMd1FHeHVMN2R1M3c5dmJHMEZCUVk2K1gzLzlOYVpPblFxRHdZRHAwNmVqZGV2V0xzMVJ1blJwTEY2OEdPKzg4dzRPSFRxRW5qMTdZdXZXclpnMWExYVczNW1TazVOeDZkSWxYTGx5QmExYnQ4YXRXN2ZnNCtPRGtKQVExSzFiRjk3ZTNwZ3hZd1lPSGp5STVjdVhZOWV1WGRpMWF4ZG16WnFWNys5cFFObys5YXRXclhKNkxHTXJJM0gzU0VKZUNDR0VFRUlJSVlRUVFvZ0h6R09QUFliWFgzODlSN3VibXhzMFRVTlNVaEk2ZGVya3RJVDgxYXRYc1h6NWNrZjU0ZXgyN3R5SmFkT21JVDQrSHVQR2pZTy92ejhBWU5DZ1FkaTNieC9lZSs4OXVMbTVJU3dzRE0yYk44ZWNPWE5RcDA0ZHgvbXRXclhLTTNhcjFZcC8vLzBYZGVyVVFaY3VYZklzZ1MrRUszNzY2U2NzV2JJRUhoNGVlZlpMU2tyQzFLbFRIUW41bUpnWW5EdDNEai8rK0NPWUdZY09IVUxqeG8zaDQrT0RDUk1tNE1DQkExaTRjR0dPOTlIVFR6K050V3ZYNHViTm00N3RJTVNqb1ZLbFNuaisrZWZ6N1JjYkc1c2pJWC9qeGczODhNTVBPSHIwS0k0Y09ZS29xQ2gwN3R3WnljbkpqdGR1aXhZdHNHUEhEc2RLMm5uejVzRmlzY0JvTk9LUFAvN0FPKys4NDNTK3VMZzR6Smd4QXlFaElUQWFqUmc2ZENqNjlldUhyNy8rR252MzdrWGx5cFh4N3J2dm9rcVZLcGd4WTRaTE54VmtGaDhmajRNSEQ2SjI3ZHBPOTc0VzRsRlJva1FKN04yN0Y2bXBxWTQyblU2SFdyVnFZZmp3NFZsdVdBa09Ea2F0V3JVd2Z2ejRYRytreVUzRmloWHg1WmRmWXVyVXFYanBwWmVjM2dnVEd4dUx4TVJFTURPYU4yK090bTNiT3FwclpQYmtrMC9peVNlZnhNV0xGM0g4K0hFMGI5NDh5M0dkVHVmMDVzZ2pSNDdrZXJPYlZJcTUrK1MzWVNHRUVFSUlJWVFRUWdnaEhqQmp4NDVGeVpJbGNmWHExVno3TkczYUZFMmJOczNSSGhVVmhlWExsK2RvUDNueUpPYk1tWU9EQncraVVhTkdPSFRvRU56ZDNSM0hTNVFvZ2Rtelo2TnYzNzZ3Mld5WU8zZXUwL0h6RWg0ZWptSERoa0ZSRkJ3N2RneWRPblZDdjM3OThNSUxMN2hjTGx3SVo5emMzUExjUi82ZmYvN0JTeSs5bEtYdHUrKyt3L3o1OC9IZGQ5L2h5cFVyR0RObURKWXVYUXBWVlRGa3lCQWNPWElFL2ZyMXd4ZGZmSUVhTldyZyt2WHJPSFhxRk1xVks0ZDE2OWJoNE1HRFdMaHdZWmIzaVNqYTdxUmtmVUpDQWo3KytHUFVxMWNQVFpzMnhlREJneEVZR0lpZE8zYzZFdkxQUHZzc05tN2NpSU1IRHlJNE9CamUzdDZJaUlqQWxTdFhZTGZiYzkyL2Z2YnMyZEEwRFlNR0RRSUFOR3pZRUdQSGpzWFZxMWZ4eHg5L1lNV0tGWEJ6YzBOSVNBZzJiTmlBV2JObW9WbXpaazdIS2xPbVRJN0tFRXVYTHNXdFc3ZGdzVmpRdlh0MzlPclZDODg5OXh4ME9oME1CZ1BxMTY4dlZVM0VJOEhIeHdkLy9QRUhtQm1wcWFuUU5BMXVibTdRNlhRNStsYXFWQW5yMXEyNzdadFlTcFFvZ2VuVHArZDZ2RUtGQ3BnL2Z6NXExcXlKa2lWTDVqdGV4WW9WblZhSTJiUnBVNDYyUFh2MkZDeFljY2NrSVMrRUVFSUlJWVFRUWdnaHhBUEdsUzllWFhYMjdGbk1tVE1IKy9idGc3ZTNOejc4OEVPMGF0WEthYkxkeThzTGMrYk13ZkRod3pGKy9IaTg4ODQ3ZVBubGwrSG01cGJuSEVsSlNWaTFhaFdXTFZzR056YzN6SjgvSDBTRXVYUG40b01QUHNEeTVjdnh6anZ2dUZSQ1ZZaTdnWm14YmRzMlBQWFVVNmhZc1NLdVhMbVM1YmlQancvbXo1K1BkOTU1QnhjdlhrU05HalVRRVJHQklVT0dZTkdpUmZqb280OHdkT2hRZlBqaGg1ZzJiWnFzR241RTFLdFhEMTI2ZE1tM1gwSkNRbzZ5OEpVcVZjS3Z2LzZhNC9NeU1URVJ4WW9WQXdDWVRDYW9xZ3BOMDZBb0NqWnUzSWp5NWN1amQrL2VDQTRPempYcDNiUnBVN1J2M3o3TC91NGhJU0ZZdG13WmV2VG9nWUNBQUFCcCsxT1BHemNPQUhEdzRFR25ZdzBmUGp6TDg5V3JWMlAxNnRVSURBeEU3OTY5c1d6Wk1vd2VQUnFQUGZZWVhudnROWFRvMEFFclY2N005MmNpUkZGQ1JEQVlEQzcxdTVkVVZiMm40NHY3UnhMeVFnZ2hoQkJDQ0NHRUVFSVVZVDQrUGpoMzdoeDY5dXlKMTE5L0hTVktsRUJDUW9MamVHeHNMSDc2NlNkOCsrMjNDQThQeC83OSs3RjY5V3FNR1RNRzA2ZFB4NUlsUy9EQ0N5OGdPRGdZRFJvMGdKZVhsK1BjNjlldlk4dVdMVmkvZmoxaVltSlF1M1p0VEpreXhWRUNmTzNhdGRpK2ZUc1dMRmlBRVNOR0lDQWdBRU9IRGtXREJnM3UrODlCUEZwKytlVVhSRWRINDkxMzN3VUFSNFVHbTgzbTZGT3hZa1ZzMnJUSnNmSXhQRHdjUk9UWW0zZmd3SUZZdUhBaElpTWpjOTNmWGhRZFE0Y09SZkhpeFYzNnUwNU5UVVdaTW1VY1czNWt5SjZNdjNidEdtdzJHM3g4ZkFDa0pjeVhMbDNxT0Y2K2ZIbWNQbjBhNGVIaG1ERmpScTd6dFdyVkNwNmVuam5hMzN6enpSeHRHUW04MzM3N0xjOWtvZFZxeGFKRmkzRG8wQ0hVcUZFRE0yZk9STGx5NWRDOGVYUDgvdnZ2V0xCZ0FXYk1tSUZseTVhaFQ1OCs2Tml4bzJ4QklvUVF0MGsrUFlVUVFnZ2hoQkJDQ0NHRWVBanQyYk1IcDArZnp0RWVFeE9UNVhtSkVpV3dhZE9tTENYano1NDlDd0JZdkhneEpreVlBTHZkRGw5ZlgvVHYzeDl1Ym02b1diTW0xcTVkaTIzYnRtSE5talZZdDI0ZHRtN2RpZzBiTmlBcEtRbS8vZlliOXV6Wmc5OS8veDAybXcwVktsVEFtREZqOFBMTEwyY3A2MHBFYU4rK1BWcTFhb1ZseTVaaDFhcFZlT09OTi9Ec3M4OWl4SWdScUZDaHdqMzY2WWlpSmpVMUZVMmFOSEc1ZjBSRUJIeDlmUjFsdXl0WHJneEZVYkIwNlZKY3ZIZ3hSL25oZi83NUIxOTk5UlZVVlhXc1F1N2R1emRhdG15SmF0V3EzYjBMRVErVXNMQXdIRDE2TkV0YlJFU0V5K2Rmdm56WjhiaHo1ODdRNlhUNCt1dXZZYmZiNGU3dWpoOSsrQUY2dlI3eDhmRm8zYnExMHpGU1VsSUFBTk9tVFhNazVmdjA2WU91WGJzVzZGck1aak4rK2VVWGVIcDZ3bWF6WWN1V0xTaFhycHpqdUtacE9IbnlKUGJ2MzQvZHUzY2pLaW9LUklTUWtCQU1Ianc0eDk3WXdjSEIrUG5ubnpGdjNqeE1uejRkcTFldnh0dHZ2eTFia0FnaHhHMlFoTHdRUWdnaGhCQkNDQ0dFRUE4b0lvS2lLRTZUSHovOTlKUFQxWXAydXoxSFcvYnpMMTY4Q0NDdGxITFhybDNSdG0zYkhDczlkVG9kT25ic2lJNGRPK0w0OGVOSVRFeEU1Y3FWTVdmT0hLeGR1eFpFaElZTkc2Smp4NDU0N3JubjhsdzU2ZUhoZ1FFREJ1Q2xsMTdDakJrekVCb2E2dGhUV1FoWDZQVjZqQjgvUHRmajE2OWZ4Nnhac3h6UEJ3NGNpTGZmZnR2eDJpOVZxaFRlZi85OUxGbXlCQk1tVE1oeHZvZUhCd0lEQXpGMjdOZ3M3WktNTDN5YXB1R2ZmeS9oNzFNNWIwQzZVOXUzNzhDMzMyNjdLMk1GTmpEQ1lERGc1NS8zNHNDQjN3QUEzdDRsOE1ZYmI4S25WR21FZE9yazhsaGx5cGJEMzZkTzQzTDZWZ3VuVGtjN3l0N241c0kvLzJMSDk5K0ROUTBBVUxac1dYUi9yUWYrUG5VYXFhbXBHRGx5QkM2Y1B3OEE4UFQwUkt0V3JkSCtwWmRRdVhKbFhMcDhCWmN1WDhreFpyWHF2cGcrWXlaKy9PRUhiTml3SHBNblQwYkprajZvV0ttU3k5ZmlpZ3YvL092MC8xMUNaR2UzMjNIK24zOVJvb1IzL3AxRm9VcEtUa1pTVW5KaGgvSEFrSVM4RU9LQnhrQnhTbnVRV05peENDR0VFRUlJSVlRUTkxdVpNbVZ3Nk5DaExHMStmbjQ0ZlBqd0hZM2Jva1VMZlBycHAzanFxYWRjS2tGY3AwNGR4K01CQXdiQTE5Y1hUWnMyemJMNjBoWFZxbFhENTU5L2ppdFhycUJreVpJRmpsczhHckx2Vjkydlh6LzA2OWN2My9QKys5Ly9abm1lL2JYZHFWT056L1lPQUFBZ0FFbEVRVlFuZENwQVVsUThHQklURXpGLzRSSjRldWFka0w1ZG5xWHVUcVdPZDRlOTczanNVNkVxZ0xTYnFqWnQreDZidG4xZndORjJPUjZWcWxnTlEwYU96YU52Sm03L3Y2VklUSHdLUGwzNC8rWHhVNU9UWVNoV0hHN3V4ZURtN29IREVjZHhPT0s0eXhIcHZYeUFsQlI4T0hWVy9wMExLREV4Q1RmamJ0NzFjVVhSY3pNdURwL01XNEJpeFI3Y20vcVlHY3dNSU8wejRGN3ZNLytnMHBoeDl1eTV3ZzdqZ1NFSmVTSEVBNDJZcTRJSUdtbVhDanNXSVlRUVFnZ2hoQkNpS0hubW1XZHU2engzZDNlRWhJVGMwZHdGVGVRTElSNDlxWHE2NXNhVXBHbU1pNWZrcThHNzU4Rk5mQk1qMVViYTFjS09Reng0Mkk3TENpSFZicmNqT24zYm5RZVZBb2FIVzFwMWxpU2JCbzN2ZjBLZW1aRXhLd09GZWxNQUVXbk11RmhvQVR3Z0pDRXZoSGl3RWRWTWU2RDhVN2lCQ0NHRUVFSUlJWVFRUWdnaDdwY0x4MEtqcXRhcDMwV242YXNVZGl6aVBtSHQzM01udzQ0V2Roaml3WE1tS2l5MGFxMkF6anFpeW9VZFMzNFVIZnNaZE1vd1pyalpDZk9UYkZyby9ZNUJENjdzV1V3WEFrQ2ZrR3o3eG1aWDd2NmVIeTZ5RXhMNGxuMS9ZYzMvb0pDRXZCRGlnVldoUWdVdkFtb0FuQXFpNk1LT1J3Z2hoQkJDQ0NHRUVFSUljZDlvNTQ1SC9BWGdyOElPUkFoUjZPem5Ub2IvV3RoQnVDSXdNUEFwSWhvQU1EemRkYjhjTzJMZVdSZ3g2SFhLQ0diMktPRnBzSmpOOXo4R2taVWs1TVZkRXhnWVdBZkFyYkN3c1BPRk1iK3FxczBTRXhPUEhEdDJMQ2I3c2FDZ29Hb0FVZzhmUHZ5dnErTUZCZ2JXQ0FzTHU2Tzdoa3dtMHdnQVVXYXplY3VkalBPb0tsYXFRZ2NHdk1DSXRMSDJZTmVoRVVJSUlZUVFRZ2doaExoSE5MdUdNK2ZPSS9LbzYvczlDK0dLNkROblliUGJDanNNSVlRUW9raVRoUHdqUkZYVmNRRCtZN2ZiTzk2THBMbE9wL3NWd0k4QXVydlMzMlF5RFdYbWx4VkY2WGY0OE9GakFPRHY3MS9SM2QxOUVZRDFGb3RsZlFGRDJPM3A2ZGtad0hmWkR6RHpWR1kyQXFqdnlrQkdvL0ZsUlZHMkdJM0c3bGFyZFYwQjQ4ZzhiM2NpMmd2Z2poTHk5ZXJWSyszbTVsYkMyVEdyMVhvZWdFMVYxY3JNYk1oKzNHYXoyU01pSXM2NU9wZXFxcWNBL0dHeFdMcmRmc1IzcmtLRlFDOHdlb0FBWmxoU3I5a3VGR1k4UWdnaGhCQkNDQ0VlRFpwZFEvU1pzeWpoN1YzWW9Zajc0UFJEa294TVNFekUvQVZMNE9IaFh0aWhpQ0ltT1RrRk4yL0dGWFlZUWdnaFJKRW1DZmxIQ0JGMVpXWXFTRExlWkRLMVorWVd1UjFQU0VpWWVQejQ4WXpmMkFpQXZRQWh2UTdnc1ppWUdFY3BjZzhQaitJQS9nUEFtdGVKcXFvR0EvZ2hjeHNSdVFQWXBLcXFJd1ptSHBtU2tySUtRRWNBMDR4R28wLzJzYXhXNncwQW5QRThNREN3UEJGOUR1QUdnRlNqMGZoeWZoZGl0VnEzQWREeTY1Y2UreUFBVTUwZEk2S2xack41U1BaMmQzZjM4UUFHT3p2SGFEVFdzRnF0MFFCMktJclNJUHR4ZzhFUUE2Q3NLN0VGQlFWNU1uTU5adjdabGY3M0VIbVVvT2VoNENrQ1VnSCs4Y3FWeVBoQ2pra0lJWVFRUWdnaHhDTWdNU2tSOHhkK2dXTEZQQW83RkhFZkpDVWxJeTd1d1UxRzJ0aCtWYy82V0kwMW42c3hPWXBDM25QTURNcDRESUNJOHVvdUhtSkVkTk51UzcxYzJIRUlJWVFRUlpFazVJdWd3TUJBTDcxZS8zcTI1aElBNmhQUmR5YVRhV0J1NXpKem1NVmkrVFhUOC9wRWxHdEN1bmp4NHRNQnhBRUFwZjFHN2xKQzNtUXlCUUVJQURBbk9qbzZ5Y1Z6T2lZbEpmMGVHUmw1MFc2M2h5bUs4a3kyTG44Q0dNbk0reklhaU9pQ3dXRG9ETUNUaUNZVDBlVHM0d1lGQlpVN2ZQancxZlNuZXAxT3Q1R0lLak56Q2hHdHlDc21JdklDQUQ4L1A0K29xS2hrVjY2RG1RMktvbmhwbXZZUkVUbXVuWWhHTTNPdS85cG41a1BKeWNrdE01NTdlSGlvQUxMc21hSnAyc3lVbEJUSE5Sb01oamNWUmZuQWxialN6eStYL2crclFsMk5YcUZDb0tlaXcwUm0rREFoTlBwWTJHMVhLUkJDQ0NHRUVFSUlJVnhoSisycWpwVWtUV1A4ZS9GaVlZZHozekduclZWNFZCT3V4RWpWN0hqZ2twSG4vejV5cWtidGV2OWwwbFVxalBuZEZLMkdsMEgvQ2dQNmhCVGJPcHVtM05IMmppSjNlZ1ZWaWhtVWRnVG9FMUswYjJ3YTd1dTJvSm9ObDg1R0hUbDJQK2NVUWdnaEhoV1NrQythU2dHWXo4d3BBRkl6dGQ4QzhHejZmemtRa1ZmNnluQkhrdGRpc1V3SE1EMjNpVXdtVTZEUmFNd29BMjlnNXZKR296SExpbnBtdmhFYUdtckpkdXBJQURZQTgxeTVvQVlOR3JRQnNNbkR3OE1Lb0dGWVdOaXRnSUNBbTI1dWJ2NlpMNEdaeXlxS1VnVUFORTI3bnB5Y2ZNUGQzWDBzTXljVDBRZWFwakVBS0lyU2pabUxNL09TcTFldjNrby9YekdaVEdzQVBNUE1KNGpJUTlPMFZsYXI5V1QyZU5KdmVsZ0dvS3VtYVRNekorTlZWVzJGLzErUjdzUE10VlZWL1cvNnZEL2E3WTU3Rm1aYkxKYllURC9MSEN2ak15TWlMVEx5LzFlSnE2cWE2T1FmeWFuWityaDBrMENtT1I1UGYvaFBRYzY3aTVTcXRlc0ZLUW90QkZGOWdDOXFOcTBUc3I2T2hSQkNDQ0dFRUVLSXUrN2MwYkNqVmV2VTc2TFQ5RlVLTzViQzRPbUdwaUM0SmFSZ1QySEhVaWhZKy9kTVZGaG9ZWWZoaEhiNnhKRlFBSVVTbTlGb2JLRW9TbDFtOWlqdXJqOXF0VnIzRmtZY2p3SlZWWnNUMFZQTTdPSHRvWnR0c1ZoK0tleVloQkJDQ0hGM1NFSytDQ09pWVdheitUTlgrNnVxR244YmQwSFBWQlRsK1V4enZraEVMMmJyc3g5QTA0d25RVUZCanpOekoyWmVaN0ZZenVRM2djbGtlZ0xBUmdBcE5wdXRiMGE3VHFjTEFUQ2VtY1BTbS9RQU9qUHpjd0FlVXhUbGtydTcrMVlBanhNUk1iUFphclgrQkVDdnF1cElBSE9zVnV0c0FQRDM5emU0dTd0L3ljeXZFTkdiaVltSjJ6dzlQZmNyaXZLcnlXVHFhRGFiLzhnVVR5Q0FOUUFDbUhtUzFXcjlNSE84UkRTR21aOU1mK3dGb0RJek53TUFUZE5hNTNlOXVXRm03d1lOR21TdUNsQW5leDhpcXBxNVQ2WUV1NnNDMC8rc2ZCc2gzaWxEdGRvQnZSUkZHVVpFZFpnUnc0eXhaMCtHbnlxRVdJUVFRZ2doaEJCQ1BIcnM1NDVIL0FYZ3I4SU9wRENZVEthZXpPd2RHV0VaVk5peENDR0VFRUlJVVpSSVFsN2NrZFRVMUhkME9sMEpBRkFVNVRkbS9vYVpaMlljVnhSbE9iS3RidFkwYlRvUjZZam9ZSDdqQndZRzFtRG1IVVJVSE1BcllXRmg1bXhkSWkwV3l6TUFvS3BxRWhHTk1wdk4zeG1OeHVFQXVoQlJOMDNUNWlLdFBQNEhBSDQyR28yOUFaUzEyKzBiTWdaeGQzZmZTRVR0TlUzcmE3RllWcVRQM1ZxbjAyMEE4SnZKWkZvRzRCTm1IZ3lnRHpOZkk2SU9Gb3ZsMit3eG04M21sdW54VkdibTgwUzB3R0t4T0ZhL0c0M0dKdmxkZHk3cUtvcXlNK01KRVNuWk94RFJxNHFpZE1wNHpzeDZJbko1NzNWbU5xYmZsTkVXd1BqYmpMUEFmSjhJZkFxZ2hjUjRnZ0VEbUpPWXRjRm5qb2V2djE4eENDR0VFRUlJSVlRUWo2cUFnSUFBQUEySnlMTisvZnBQUjBSRUhDanNtSVFRUWdnaGhDZ3FKQ0ZmaERHelYxQlFVTm44ZTZiUk5DM0w4NENBZ0ZKNnZUN1BGZFoydXozSmFyVmFBY0JrTXJrQitDZmplWHBibHJMNXFxbzJJNkxPcnNRVEVCQVFvTmZyZHpGelJVM1RYcmRhclY5bjc4UE1qVlJWalFjQUluSUhzRWxWVlRzQU55S3lFTkZUc2JHeG1vK1B6MU5FdEVkVjFjVkUxSldaVjRTRmhaM09OTTVNWnY3U2FyVnV6V2dMQ3dzN0Q2Q1pxcW9iQUx3RjRDMGlBalAvRHVBL1pyUDVTbDd4TTNNN1JWSHUxc1pydnpQekphdlZPaTJqUVZYVmNnQTZFZEdiSnBQSm5abW5hSnAyUmxHVVBnQzhtSG1rM1c2dnFOUHBXdVErYkJZRW9EVXphd0NDNnRldlh6VWlJdUxjWFlvZkFIVFZxZ1dVZ0R0S0VTc2xTWS95ek55VWlGb1JZR0tHbmduWG9kRXVWclJwWjQ2Ri81SC9rRUlJSVlRUVFnZ2hoTGhUaXFJMFpPYnlSS1RvZExxV0FDUWhMNFFRUWdnaHhGMGlDZmtpaklpbU0zT3UrNzg3NlovbHVWNnZmNTZJdnNyckhMMWUvemNBUHo4L3Z4SUEzQUFrWkQ3T3pPNUVsSUswVHU0QUZnQ3dBOURsTlM0ek45THI5WU1BRkFmUXpXcTE1bGdwVFVTWGlXaVRwbW1yRlVWWmlyUWs5RkM3M2Y2ZFRxZnJ5TXlOekdaelJqeDdUU2JUcHdDR0FJaFRGR1ZVNXJHc1ZxdmpINXErdnI0ZXBVdVhmbHJUdE9lSnFDTVIxV0xtSzBTMEIwQXJJZ3BtNXVNbWsra0FnTCtZK1ppbWFhZjBldjNGUzVjdVhUbC8vbndpQUNpSzBqUDlXcnlOUm1NZnE5VzZOSzlyemsxUVVGQTFUZFArSnFLL1ZWVnRtTzN3WHdBR01YTVVnSTFFQkUzVHRoSFJIQUIvRWxFbkFMK3FxdG93T1RuNVdPYjk1Yk16bVV3bXBKWFhYMFpFM1EwR1EwOEFIOTFHeUVxMTJnMmVKa0lMaGJnWWc0b0I4Q1NDRnhpbG1GQ1dRS1VaWEZraHhTdmpKR1p0QjREbGNmWmJQMXc3SG5Yek51WVZRZ2doaEJCQ0NDRkVBZm43K3hzVVJha1B3TURNVUJURnYzTGx5cDcvL1BOUFFyNG5DeUdFRUVJSUlmSWxDZm1pYlFHQUhDWFY4N0FsOHhPYnpiWkxyOWMzQWdBaWVnckFmR1llQnVEWGpENTJ1ejBKQUR3OVBTdWxOOTNJTnFhQm1aTUF3TnZiZXlvUjFkTTA3U05GVWNibUZRZ1J2Y2pNMTVqNVJZdkY4cU96UHNuSnlldmQzZDNMS29xeVdkTzBlVVEwQk1CWW5VNDNrSWcrdm5uejVsc1pmWTFHNDMrWStUOEFyZ0VvQmVBN285SDRzYVpwT3dDVTB1djEvMkhtK2dDQ2lNaUl0QlgyMXdCczF6UnRwRTZuMjM3NDhPRlVmMzkvZzRlSFJ4c2lhZ3VnSlRPL1NFU2swK25BekNoWHJ0ejc1OCtmbjZHcXFqOHpQdzNnTW9DbmlLaTNxcXFCRm90bGNFWk04Zkh4V1VzUzVJS1pSeExSZ0h5NlBRSGdwZlNmbmFOUnA5UDltZkhZemMydEtZRDllY3pUTGYzYzFRQktNL09iQUdZQXNMa1NaNFpxdFFKOEZRV3ppS2doTXhIQUJJQUFJbERhTW53QUlCQlkwOEpBMkdKUHhXYWQvV1pVZEhSMFVrSG1Fa0lJSVlRUVFnZ2h4SjJ4Mld3bDNOM2RuNkgvLzBLaGJybHk1VXBKUWw0SUlZUVFRb2k3UXhMeVJkdFJzOW04TS85dWFWUlZ0V2RPNW9hSGgxOUgyZ3BzbUV5bWQ1ajVjbkp5OG1lUmtaRXAyYzhsb3NvQXdNeG5zeDB5RUZGeVlHQ2dGeEc5eTh5ckFHd0drQ01oSHhnWVdBUEE1K2xQSSt4MmU0Zk1aZVd6eGZvR0VVMWdaaDJBTGxhcjlUdFZWUWN6ODd0SVc2ay94dHZidTZmSlpKclB6Sk1BUEVGRVMyL2V2RG5DMjl1N0hvQ1ppcUpzVkJUbDM5alkyS2Q4Zkh3bUFJZ0g4QytBRFpxbS9hSW9pa1hUTkRzQTJPMzJla2FqRVFDZ2FkcDVBRjhBK0lLSVNnSlEwMjg2S0creFdHYW5oL2dCMG01Y0tFVkVlNWw1RGhFdFZWWFZTa1FHWnRhaW9xSmMydHY5OHVYTEk4cVdMVHN1YzV0T3B5dkd6RDBBZkFoZ0N6TnZJYUwxekx6U2JyZFBVQlFseDlpaG9hRnh1YzNoNys5Zm5JamVCUEMzeFdMNTFXZzBlaW1Lc2wxVjFXNFdpMldWSzNGbTBCSzFXTVdiL2dERERvSWJHRzRFdUlIWndFQUpBRDVFNUFFQUlBb0FxS1RlamN2YTNieDJWYS8reEY5bnpoejl0eUR6Q1NHRUVFSUlJWVFRNHZhNXU3dFhBbEF2VTFOZElxb080RUloaFNTRUVFSUlJVVNSSWdsNWthL0F3RUF2WnU0Q1lHNWtaR1NLMFdoOFdWRVV4V3cyTy9aMFR5OXRCaUk2a2ZsY0luSm41dVN3c0xCYkpwUHAwN2k0dU1uRml4ZXZtWDE4dlY0L0dHbEplcy8wNXYvbGxveFBINWVaZVlYZGJwOFpGaFoySzcxNUl6T2ZDUTBOdFFEWUhCUVVWTVptczFWUUZHV2ZwbWtob2FHaEdiSDlEcUJwUUVCQWdFNm44ejUxNnRSWmYzLy94eUlqSTFOVVZaMmV2aUs5SXpOblhtM3VscDVJdjVVdEZEMEE5K3ZYcnhmTFdOMGRHQmhvQXZDS3BtbXZLb295QmdBc0Zzc3lvOUg0cjlWcTNhV3E2a3lrVlJKd2FZWDgrZlBuazN4OGZNcnFkTG9uRkVWUkFUeXRhVnBMQUtrQUpxWGZCR0JYVmJVdEVYMm0xK3VQTS9NT0l2cU5tWThEK01kdXR5Y0ZCZ1lhd3NMQ0xqdWJ3OTNkZlNDQWtzdzhHUUJicmRhZHFxcWVKS0lQcTFTcHNpbWpETDlyOFI2NVZxVktsVEU2YjIrZkZNQ2dTNEZCVVJRM2N0TjVzQjJsZEVSbG1MVktETlFuaFo0bm9EcEFBeFM0dlk1aXZLOTZuWURWWjQ2SHIzVjFQaUdFRUVJSUlZUVFRdHcrdlY3L0NoRjVNVE1BZ0lpS0VWRUlaQjk1SVlRUVFnZ2g3Z3BKeUJkdHo2aXFXcEJ5NDA1ZkQzcTl2amNBZDJaZUNBQkUxSmVaL1pCVzRwN1QyNTVuNWxzV2l5VWk4N25NN0kzMGZlWE5adk1JQU1oWWFRNEFKcFBwTldhZURhQUNNMzhQWUJFUmZaTmZvR2F6ZVlYUmFIeFpwOU5kVWxYVjBhNG9Ta2pHYzAzVG9DaEtSbnVQelAzU1k5NWlOcHQ3QUVEbVZmOUVkTUpzTnRmTjNOZGtNZzBCTU1GaXNmaGtibGRWOWI4QXZzcmNwdFBwUGdNUUZSb2ErcldxcW1NeTJxMVc2NDcwaDJVQXhPUjNqZW5qVndad25JaUtBd0F6bjBmYXl2dStpcUo4Yy9qd1lVZjV1UFRTL3ZWVlZXMU5SSzh3OHpzQUhpY2lSYS9YQTBBUEFHdXl6MUcvZnYycUFNWXg4eVZGVVJhbU4ydEVOQW5BNm5MbHlvMC9mLzc4YUZmaXpaQ2V3SGNsaWE5VXJ4M3dBaWswaVVnSkF0SHpSTHJuZmVzR0RyaVJFdC8yK3FsVDJiZEFFRUlJSVlRUVFnZ2h4RjNFekwwelYweE05eXFBNFlVUWpoQkNDQ0dFRUVXT0pPU0xNR2J1Q0tDOXEvMkp5TjFKczhMTWd3R3NzMWdzLzZTUCsxbDZPZk1YTEJiTDkvNysvZ1ptYmdIZ0p3RDJiR042SVkvRUxETmZCSEJSMDdRZVZxdjFCNVBKNUpkWGpLcXFUdFkwYlZkb2FPaCtUZE1PNkhTNmwvUG9QZy9BQ1FDZk9UdVltcHA2S2ErNWJsZjYzdlBUa012ZTYwUVVCTUNTMXhoR28vRnBJbXFmbkp3ODFXQXc5Q0NpWHN6Y0JHa3I2eHNBYUtCcDJsaFZWWkdhbXRvMklpTGluTWxrV3MvTTlRRWcvYTcyRkFCbkFKUUYwTjFzTm4vblpDcWR3V0JZQ3NDTG1RZG5UdkNiemVaMXFxb09KcUlSUnFOeGo5VnEvYUhBUDR6OGFXZE9oTzhBc0t0cW5jQjJPc0tiSUhvT29NWWxEZDRiaTlVSkhQVFA4YkRqOTJCZUlZUVFRZ2doaEJEaWthZXFhbk1pcXBLeE9oNUkrMDZCaUNxcnF0b3EvZVovSVlRUVFnZ2h4QjJRaEh3UlJrVER6R2F6MDJTME02cXF4bWUvSTFwVjFRRklXMlg5bjR3MnE5WDZ2YXFxVVFBR0FmamV3OE9qTndBdlRkTTJaajdYejgvUEhZQWJNK2U2VjNyNlAreU11UjEzWXFpaUtNRUFXcVdYWC85UlZkWEtSRFFId0RpejJSeVYwZEZrTXQxazVodk1ISlY5RUNKS0NROFAvOGZaQk14Y1cxWFYrR3h0YmtSa3lONE9KKytobEpTVS9oRVJFZWVjalYyM2J0MHl6RnlQaUJibmRaRkU5RGdSamRicjlRdXNWdXRXVlZXZkF0Q0FpS1puNmxZTndFY0dneUhqUmdvL0lqb05ZRU9tdUZzQTZHdzJtNzkxTm8vUmFKd0ZvQTB6LzJTeFdKWmxPNndCNkFQZ0VCR3RWMVcxcGNWaUNjMHI3anRnUDNjOGJKdXZyKyt2YkNqNUJpbVlCcUNWZ2JDa2JOazY3YTllUFI1M2orWVZRZ2doaEJCQ0NDRWVaVy9rY2F3L0FFbklDeUdFRUVJSWNZY2tJUzl5WlRRYW13Q1lDK0FpZ0lFbWs2a3NNMWNBVUFsQVZRQ1BtMHltUUdiK0FNQ2xsSlNVVFpuUDErdjF4UUdBaU81S01sVlYxWExwZTVwbDJWdGVVWlFTek53MVBkWXN5WGNpNmtsRVBiT1B4Y3hIQU5SM05rOTZVdnY1ekcyYXB2VW1va0ZFWk1yVzNvNkk1bVp1eXkwWkR3Q2VucDQ5T08yMjg1MjU5VWxYbnBtMXNMQ3dpNW5pdW1ZMm14MGw1NDFHbzFGUmxJK3lYNWZGWXNuY3g0T0lPanVid0dReVRRQXdsSm5QMiszMmJzNzZXQ3lXVUtQUk9FUlJsTStaK1dlajBmaVMxV3I5TFovWWIxdDBkSFFzZ0RuVkh6ZitvUmg0RjZBMDh5cm5zZURxVmZTNFYzTUtJWVFRUWdnaGhCQ1BJajgvdjNKRTFCZ0FuSlNzQjRDbkdqUm84RmhvYU9pRit4dVpFRUlJSVlRUVJZc2s1SXN3Wmxad0IzL0hPcDNPb21uYVZTS3lNN05LUk9jQmhCSFJibWErQm1Ba2dDVkVWRVhUdEFHWjkyRUhBQThQanpycEQ2KzRPbWRLU2txeXdXQ0FwbWtsbkZ4UEl5SUNFVVVXNERKV0pDVWxqY25lcUdsYWFoN25wR1plYVE4QUpwUHBLZ0F0ZTd1cXFpNlh2YTlTcFVveEFLT0lhSFAyY1FDQW1UVUF4ZEtmK2hMUkJlUlM5djVPK1ByNmVwUXFWV28rZ0Q3TWZNVnV0N2ROcnpiZ2xOVnFYV0EwR3FzcmlqS1NpUGFhVEtZSlNVbEpzN0wvZmQ5TlovNjIvdUZieC9nQkVVOGpVS2NhdFFLK09IMHkvTmQ3Tlo4UVFnZ2hoQkJDQ1BHbzhmYjJic2pNNVRPZVp5VGxNNVd2THdIZ1dRQnJjcHdzaEJCQ0NDR0VjSmtrNUlzd0l2clVaREo5ZXJ2bnArOG5YaUczNDBhak1ZbUlWakR6UWF2VnVoZ0FUQ2JUaXZRUzliZlNWMmJiVTFOVEQ3ZzZaMFJFeEFXVHlYU1ZpTjVTVlZVREVKdCtMY1dZdVJjemE0cWlmRzgwR24wVlJha0lBTXhjUGYzUGVpYlQveTlnWitiaUFMdzlQRHg4bmMxbE1wbHFBWURaYkQ0RXdKN3BQQytUeWRRK1czZC9adFpuYjljMFRjM2xMdkxzcUZ5NWNrc0IrTmp0OWtsT094Q2RaZVlRVlZYZEFIUmc1aXhsNXBsWnpWd3luNGdVSjJPOHA2cnF3RXhOZWdCSkdVK01SbU1qUlZGV0Fhakx6TkdhcHJVUEN3czdrbC93VnF0MWxLcXF0d0JNSUtJcDd1N3VQZjM5L1lNaUl5TnozWTdnRG1rMlR0amtSaDdkQVpnMG5kSUJ3QUhjZ3hzVWhCQkNDQ0dFRUVLSVI1REN6UFhUcXc0NjdVQkV4ZElyQlg2RlROK2JDQ0dFRUVJSUlRcEdFdkpGR0RPdklxSWZDdEIvcVl2SlpRQlFpR2drZ0JpYnpmWXEwdjloeHN6K1JQUmtlcDhZVGRNR2hZZUhueXBBMkJxQXJrUTBFMmtydVBXWjJzOFIwZnVIRHg4K1pqS1pQZ013SVBPSlJMUTAyM01BcUFmQWFjbjJERWFqc1pUVmFvM04xRlFld096cy9kSXJCTXpPMXVidHlrV3BxaHBFUkNGMnU3MVhhR2lvMHdRNE13OERNQk5BSXdBSDdIWjdscFg5UkhUU2JyZjN5ZlRjVDFHVXBVU1U4UzluR3pPdjF6UnRTVVlmUlZIYUEzZzcwM01QQUk4RDJBN2c5ZERRVUplckYxZ3Nsa2xHby9Fd2dNVUFadDdEWkR3QTRQeUpFeGQ4NndTdUpvVWFnaEZjdWFaLzVYOU9SWjY5bDNNS0lZUVFRZ2doaEJDUEFqOC92K0tLb2dRRDBBRlpTOVlUVWNZcWVSMFJtVlJWTFcyeFdGeisva0FJSVlRUVFnaVJsU1RraTZDd3NMRHpBRnpPckdkU2tCSmttcUlvTDlsc3RqS1pFKzRXaTZVeEFQTDM5M2ZMcmFTNTFXcTE1aFdmMld6ZUE2QmhYcE9iemVhQkFBYm0xZWQyV0N5Vzl3RzhmeGZITTJZOERnd01ySjVYYVhpTHhmSUxnTVlGaUdzL2dDOHpucGpONXFlY25Mby84M2xtczNtZnlXUnFZRGFiajdwMkJWbFpyZGJ0Zm41K2owZEZSU1hmenZrRmxaS1N2TXZnWHN4TzRBQzlHMVVGSUFsNUlZUVFRZ2doaEJEaURwVW9VYUk4Z0dZdWREVnFtbFlGQmRpT1VBZ2hoQkJDQ0pGVmpwTFhRcmpxOE9IRGY0ZUdoaDUwY29qdjVmN2lENnU4a3ZIMzArMG00elBjcjJROEFQeHordmdKZ00rQnlCdFFLdCt2ZVlVUVFnZ2hoQkJDaUNMdU9RQmxjaXRYRDZUdEpVOUVKUlZGZWZiK2hTV0VFRUlJSVVUUkl3bDVJY1NEakFHY0JBQUZ1c2NLT1JZaGhCQkNDQ0dFRUtKSVlPYitHWStkYlYrWXVZMlpYNzgvVVFraGhCQkNDRkUwU1VKZUNQRkFZOGE1OUVlVkNqY1NJWVFRUWdnaGhCRGk0YWVxcWo4Uk5RQ2NKK016WkJ4VEZLVitRRUJBd1AySlRnZ2hoQkJDaUtKSDlwQVhRanpnT0FZZ01GQ21zQ01SUWdnaDdsU1ZLdlZLNnoyVjhvVWR4OTJVbEtwVjk5S3hEb0NTYk5PcStOWU9xRnZZTWQxTnFVcnFsUXZIanNVVWRoeENDQ0hFM1dLejJaSjBPbDN2ekcxRTlEZ1JEUUxneHN3TG1Uazg4M0UzTjdmRSt4cWtFRUlJSVlRUVJZZ2s1SVVRRHpRaXNxZi9xU3ZzV0lRUVJWUGxtdjdWREc1Ni84S09ReFFpU2prV2ZleFk5TDJleHRmWHZ5SjV1TTFuY1AxN1BkZjlsTUlnZTdJV3g0eDRqWGtFRkdWWVljZDBOeG5nSGxXbGRvTzN6NThJdlZEWXNRZ2hoQkIzUTNoNCtDa0FwekszQlFZR050YnI5Vzh4TXhQUkR4YUxaVmNoaFNlRUVFSUlJVVNSSXdsNUlZUVFRanl5S3RmMHIyWXdHRmFDWUN6c1dFVGhJYmlmcU9wWHY5dTVxSWkvNytsRWVyMHZFejlEb0lyM2RKNUNvSEhhbjNtVnZYMVlNVkJScjZBV0FFbklDeUdFRUVJSUlZUVFRb2dDazRTOEVFSUlJUjVaQmtWZkdZQXZBVDZsUzVkQ01RK1B3ZzVKM0VkSlNjbTRkdjA2Tk9acU9yMitLb0I3bTVCUDUrSGhnVjdkWDRWLzNkcjNZenB4bTA3K2ZRb3IxM3lGbS9IeGhSMktFQStWb3JnMWg3Z3pzdldIRUVMa1pEUWFmUUUweU54R1JQV1kyUjJBbnVqLzJMdnpnSmpXL3cvZzd6TXoxYlNYcFVScXJFbWlDVmVXbTMwTElkdU42OXJMSHRtdTVlb1NLZXV0UkpZaWtyS0xYTnpyaGhaY3BNMWFQenRSS2UzVGJPZjNSOS9PYmN4TW0xSjRYdjk4NzV6em5PYzhjMHh6NW5zK3ovUDVVRDJ0ckt6MHl1NFhpOFhKeWNtMVBJbVlJQWlDSUloYVFRTHlCRUVRQkVGODkxUlVWREJ6Nm1SMDY5SzVyb2RDZkVGeENZblk0YnNiQllVRlgvUzhLaW9jMlB6UUdiMS83UGxGejB0VXpjMS83eUQwK0NtQUJPUUpvdEpNVGMyTktIV1ZUYUJrQXd6RTkwMUZ5bnJTckhYSEpXOVNFMS9YOVZnSWdpRHFFUjZMeFFvdHU0R21hUXFBNnYvK2V5Mkx4YUkvT2NZZVgyZ1NNVUVRQkVFUU5Zc0U1QW1DSUFpQytPNVJGSVdXUEI3NFZoM3JlaWpFRjVTYmx3YzJtMVhYd3lBSWd2aG1VT3BxWnFEb3dkOWlhUTZpK21nV3hWTUIzUUVBQ2NnVEJFSDhUM3g4L0ZVK24vK2VvaWhUbXFaQlVkU241Wi9VQUtCMEg0Qlh5Y25KZjlYRldBbUNJQWlDK0h3a0lFOFFCRUVRQkZHREpCSUoyR3oyWi9jakZvdng0Y01IR0JnWUtLM0wvZUhEQjdEWmJPanA2U25jL3pXUlNxVVFpVVJRVTFOanR1WG41ME1pa1VCWFY3Y09SMFlRQkVGVUZaZkx4Y3lwazlHbVZjdTZIZ3BSaDU2OWVJbUFnNGRKNlErQ0lBZ2xhSm9PcGlocWRTWGJIcS90OFJBRVFSQUVVWHRJUUo0Z0NJSWdDS0lHMERTTlJZc1dvV0hEaGxpN2R1MW45NWVTa29LZmYvNFpibTV1c0xlM1Y5akcxOWNYRnk5ZVJIaDRPQXdNS2xldTk4aVJJNGlNak1TYU5XdkE0L0VBQUptWm1mRHc4TURnd1lNeGVQRGd6eDU3ZGR5OWV4Y3VMaTdZdUhFait2YnRDd0FJRGc3R3ZuMzdFQjRlam1iTm10WEp1QWlpUERSTmY1cEdsQ0MrS3BTeUdWK2ZTVVdGZ3g0MlA4RG1oeTYxMFQzeGxiZ1huNGpnbzhkSTZRK0NJQWdsYUpvK1JOUDBVZ0JxWlZiQ2w5MWYrci9GTkUySEt1aUNJQWlDSUlpdkJBbklFd1JCRUFSQjFBQ0tvc0RqOFJBY0hJeHg0OGJCM053Y0FIRHo1azFrWldWVmVMeVdsaFpzYlcyWjE2OWV2UUlBdEdqUlFtSDdqSXdNL1Bubm43Q3pzNnQwTUI0QXdzUERrWjZlRGlNakkyWmJVVkVScmwyN0JqTXpzd3FQZi9Ub0VhNWN1VkxwODMxS1QwOFBreVpOa3R2K3p6Ly9RQ2dVb2tPSERzeTJLMWV1d056Y25BVGpDWUlnQ0lJZ0NJTDQ1b2pGNGt3MU5iVjRBTjJVemZQOFg1QStYaXFWdnYyU1l5TUlnaUFJb21hUmdEeEJFQVJCRUVRTm1UWnRHczZjT1lNN2QrNHdBZm1BZ0FERXhjVlZlR3liTm0ycUZKQVBDZ29DUlZGd2RuWm0ya2RFUkdEMjdObEt6L0h3NFVPa3BxWmkwcVJKTXFuaHl4TVpHUWxMUzBzMGF0UUlBUERreVJNRUJnWlc2bGhGakkyTjVRTHlFb2tFLy96ekR6cDM3b3pHalJzREFKS1NrdkQwNlZQTW5Ea1RtWm1aNVhTSU1PVUFBQ0FBU1VSQlZQYXBwcVlHYlczdGFvK0pJQWlDSUlodmk3R3hSUU9PQnF2eU14WUpGSXVscG13MnpRYkFFb3BwWTE1YnkzWjFQYWF2aVlnbHluano2TkdIdWg0SDhYVzVmLzkrSHAvUHYwMVJWRGRBcGw1ODJkWHhORVZSTndvS0Nzci9QMFVFUVJBRVFkUnJKQ0JQRUFSQkVBVHhtUzVjdUlEQ3drSUFKVUY1ZFhWMW5EaHhBbncrSDVzM2I0WlFLQVFBZUhoNDRONjllemgrWExiOG40dUxDMVJWVlFFQWFXbHBFSXZGZVBMa0NmVDA5SkNkblkzczdHd0FRTU9HRGFHaG9ZRjM3OTdoNU1tVGNIUjBSSk1tVFFBQTc5Njl3NzU5KzJCaVlnSTdPenVGNHd3S0NnS2J6WWFqbzJPbDN0ZU5HemV3ZlBseW1KbVpJVGc0R0FCZ2IyK3ZOSVgrKy9mdllXZG5CMGRIUnl4ZHVyUlM1d0NBMk5oWVpHWm1ZdEdpUmN5MjBOQ1NqSXo3OSsvSC92Mzd5ejIrWDc5KzJMSmxTNlhQUnhBRVFSREV0OHZVMU55SVVsZlpCQXFkNm5vc1g1TmlLU2lSUUpvT0FGSXBGb0RObmwvWFkvcWFxRWhaVDB4TnpSZTllUEV3cmE3SFFueFZSQlJGM1FJd0JZRENHY1lVUlFra0VzbmQxTlRVNGk4N05JSWdDSUlnYWhJSnlCTUVRUkFFUVh5bWZmdjJJVDA5blhrdGxVb2hGQXF4WXNVS2pCOC9udGxPVVJTNFhDNE1EUTNsK2loZHNUNXo1a3k4ZS9lTzJUNXExQ2ptdjkzZDNXRm5ad2RmWDEvbzZPaGc1c3laekw2dVhidkN4c1lHM3Q3ZTZOMjdOelExTldYNmYvMzZOYTVjdVlJaFE0YklwS3RYNXRtelovajExMStob3FLQzFhdFhWK0lxVk4vSmt5ZkI0WERRdjM5L0FNRHo1ODl4K2ZKbDJOblp3Y0hCQWR1MmJZTkVJc0h5NWNzVkhxK3ZyMStyNHlPSXowSFROTjYvZjg5TW5xbUtodzhmSWpNekV6WTJObEJSVVpIYi8rN2RPd1FIQjJQa3lKRm8wNlpObGZzWGk4VVFDb1ZRVTFNRG04MnU4dkcxaVZ5M0VrS2hFRy9mdmtYanhvM2x2dGNWeWNyS3d1M2J0OUcxYTFjMGFOQ2dWc2RHRVBXVlZKWFRoZzBNb29DS2YvQVEvNkVBR2lVcmN5bFdIWS9sSzBTellDcFY1YlFCUUFMeVJKV0lSS0k3SEE0bkUvOEx5SCthdXA2bTZUeXBWSHFuTHNaR0VBUkJFRVROSVFGNWdpQUlnaUNJejNUNjlHbVoxNy85OWhzaUl5UFJxMWN2bWUxQ29SQmNMbGZ1ZUtGUXlLeVFYNzkrUFlxS2l1RHE2b3JCZ3dkajZOQ2h5TWpJd1ByMTY2R21wb2FZbUJoY3ZIZ1I3dTd1VEhDR3Bta1VGQlJnL1BqeGNIVjFSV0JnSUJZc1dDQnpEaDhmSDBpbFVwa2E3Y3E4ZWZNR0N4WXNRR0ZoSWJ5OHZKajArN1hoK2ZQbmlJNk9ocHFhR25NTmR1N2NDUTZIZzRVTEY2Sng0OGJRMHRLQ1JDSUJuOCt2dFhFUVJHMVp2SGd4a3BLU2NPclVLZWpxNmxicDJKQ1FFRnk4ZUJGLy9mVVg5UFQwSUJLSklCS0pvS0doQWFBaytIcjA2RkYwN3R5NVdvSGxDeGN1WU4yNmRmRDI5cGI3dmxJbVB6OGZCUVVGVlQ0WEFPanE2aXI4RGxUa1c3cHVVVkZSeU12THE3Q2Rob1lHK3ZUcEk3UHQyYk5ubURoeElyeTh2REJnd0lBSyszajY5Q2xXclZxRlBYdjJrSUE4OGQxaXM5a3NVRFRGNWFwanlxU2YwS3FsNHZJL0JGRVQvdS9wTXh3Sk80RzgvSHlLeldhVHFReEVsU1VsSmFYeStmeEVpcUphZkJxTXB5Z0tORTBuSnlVbHBkYlI4QWlDSUFpQ3FDRWtJRThRQkVFUUJGR0RZbU5qY2VIQ0JheGV2UnBObXphVjJTY1FDS0N1cmk1M1RPbEtTd0RvM0xrem5qOS9Eb2xFZ2o1OStxQkhqeDVJU0VnQVVMS3FjK2ZPblFDQVE0Y093Yy9QandtT2xYMTRFeG9haW9rVEo2Smh3NFlBZ0xpNE9GeTVjcVZTNDA5SlNjSDgrZk9SbVptSjMzLy9IZjM2OWF2NlJhaUMvZnYzeTR6OSt2WHJpSXlNeE9USms1bDY4Z1R4TlJzNWNpU2lvcUxnNStlSFZhdFdWZm80aVVTQzZPaG9kTzdjR1hwNmVnQkt2bDlXckZpQkhUdDJvSHYzN2pVMnh0SmFwWlZ4NU1nUjdOMjd0MXJuS2MzeVVSbmYwblh6OGZIQjA2ZFBLMnhuYkd3c0Y1RC9sRUFnUUVwS2l0TDlwZWQ1K3ZRcGMxOVJwRVdMRnREUzBxcHdUQVR4TlZOUjRhRDNqejFoODBPWHVoNEs4UTI3K2U4ZG5EeHpEbm41K1hVOUZPTHJKYVpwK2hoRlVTTVY3WlJLcGNFQXhGOTRUQVJCRUFSQjFEQVNrQ2NJZ2lBSWdxZ2g3OSsveDIrLy9RWWJHeHM0T0RoZzU4NmR5TW5Kd2FwVnEwQlJGSEp6YzZHdExWOGFzR3hBSGdBZVAzNE1BTEN3c0dENkJVcUM5Um9hR3JDd3NJQ0JnUUVhTldxRUJnMGFvRUdEQnREVjFZV3VyaTZ5czdPeGRPbFNIRGh3QUV1WExvVlFLTVNtVFp2QVlyRWdsVXJMSGYvOSsvZHg5T2hSRkJVVndjUERBNE1IRDY2cFM2TlFhbW9xTGwyNkpKTlNldCsrZlRBME5JU1RrNU5NMnc4ZlBpQThQRnl1RHpVMXRWb2ZKMEY4anI1OSs0TFA1eU0vUHg5U3FSUXNWdVVXejkyK2ZSdTV1YmtZTkdnUXN5MDJOaFlpa2FqU3E3b2xFZ2tpSWlLVTdvK1Bqd2NBM0xwMUN4OCtmRkRhYnNTSUVVendlZkRnd1dqYnRtMmx6ZytVVEJDNmMrY085UFQwcXJRYS9WdTZidTd1N2lncUtnSUFwS1dsNGJmZmZzUEVpUlBsSmp4eHVWemN1M2NQQnc4ZXhJWU5HeFRlTDE2OGVJR3BVNmRXK0I2OHZMekszYjlueng1MDZVS0NsQVJCRUFSUkgwaWwwck1zRnF1SW9pajEwc25LLy92dFZTUVNpWTdYNmVBSWdpQUlncWdSSkNCUEVBUkJFQVJSQXdvS0NyQmt5Uko4L1BnUmMrYk1RWEp5TW9LQ2dqQjU4bVFta0pXWGw0ZG16WnJKSFZzMlpUMEFQSGp3QUkwYU5XSnFKNmVtcGtKZlh4L3QyclhEWDMvOVZXRmdxbmZ2M2t5cTRwMDdkK0xwMDZlWVBuMDZBZ01EeXowdUppWUdPam82OFBIeFFiZHUzYXIwL3F2RDA5TVRHaG9hR0Rod0lQNzg4MDhBd09iTm0vSDI3VnNtdFhTcGx5OWZLZ3d3NmVucGtZQThVYWU4dkx3VVRoWXBpNlpwUEh6NEVELysrS1BTTnYzNjlZTzd1enZ6K3V6WnMxQlRVNU1KTE4rNGNRTm1abVpvMUtoUnBjWW1rVWpLRGN4S0pCSUF3UEhqeDh2OVhoazJiQmhUSzUzSDQ0SEg0MVY0N3B5Y0hMaTV1ZUhPblR1d3RyYUdoNGVIVE5hTDcrbTZ0V3ZYanRsV0dzei82YWVmRk40UExsMjZoT2pvYUJRWEZ5c015TGRxMVFxWExsMVNlczdFeEVRc1c3WU1XN1pzUWNlT0haVzJxMm9aQUlJZ0NJSWdhazlpWW1LQmxaWFZFUmFMTmJQc2RwcW1Ueng0OElDa1h5QUlnaUNJYndBSnlCTUVRUkRmSkVORFEwMldSb05HSEZWMlkwckswV2V4cE95Nkh0UFhUc3BpU1dpcE9GdFVMTTZraTdJejNyOS9YNzBpd3QrZy9QeDhMRnEwQ0E4ZlBnUUFyRnUzRG1LeEdCWVdGcGc3ZHk2QWtnQk9kblkyazBhK3JPTGlZcG1BZkh4OFBLeXRyWm5YeWNuSlRFQkhJcEZBSUJDVU94NHZMeStvcUtpZ3FLZ0lZV0ZoR0Rac0dBWU1HS0F3SVAvbXpSdDRlbm9DS0FuMDdOaXhRMkdRcUtiOTMvLzlIKzdkdTRjbFM1WWdNek9UMlc1a1pBUWpJeU81OW53K0gvdjI3YXYxY1JGRVZkbmEyc3A4Wm5mdDJnVUxDd3YwN3QxYjZUSFIwZEc0ZS9jdW5KeWNtRElXWllQY3VibTV1SHIxS2pwMTZzU2tGWC94NGdYZXZIa0RWVlZWREJ3NEVNQi9nZUhmZi84ZEhoNGV6UEdHaG9ZSURnNkdxcW9xWW1KaUFKU2tPdiswZnZ1cFU2ZXdjZU5HYk4rK1hTNlZlMzUrZnJWVG1zZkh4MlBWcWxWSVQwL0hqQmt6NE96c3pBVDBTMzJ2MSszU3BVc3dOemV2OXZjc2g4T0J2cjQreEdMRm1XdExyNHU2dXJyQ2dINXBINS8rZXhBRVFSQUVVYmNvaWdvR0lCT1FsMGdrWkhVOFFSQUVRWHdqU0VDZUlBaUMrS1kwYjg1dnl0YWt0d0lZUklGV3BTbUtCUW9zb0FvRmNnbUZXRFJvc0RoU0RwY3RwZFdiaUhqNmhoZUZRdkhLdDA4ZnZLenJzZFdsb3FJaXpKZ3hBNjlldmNMRWlSTVJFaElDa1VpRVY2OWVZY3FVS2VCd1NuNXV2WHIxQ2hLSlJHNWxLVTNURUFxRlRNQkhJQkRnMGFOSFRDcGhnVUNBZS9mdVljNmNPUUNBM2J0M0l5Z29xTnd4VFpreUJRc1hMb1M2dWpvY0hSMHhjK1pNdkhuelJtN2NSNDhlUlVCQUFCUGc3OSsvL3hjSnhnTWx3Zit4WThmaXA1OSt3czZkTzcvSU9RbWlOblR2M2wwbUtCc2RIUTJSU0lSZmZ2bEY2VEUzYjk2RWdZRUJuSjJkRmU0L2NlSUVoRUloOC8wQkFDZFBuZ1FBekpvMWkvbStlUGZ1SFk0Y09ZSisvZnJKcEdQWDFOU1U2ZS95NWN2WXZIa3pmSDE5WVc1dUxuZStUMWQ1aDRhR0lpQWdBRHQzN29TWm1ablM5L0VwbXFaeDhPQkI3TjY5R3pvNk90aTVjeWRzYkd3VXR2MGVyMXRDUWdKU1VsTFF1SEZqeko0OVcyWmZzMmJOOE50dnZ5bDk3NSsrejgyYk41ZmJadjc4K1VyM0xWKytIQk1tVEtqVXVRaUNJQWlDK0RKRUl0RWpWVlhWcHhSRnRRUUFtcVlmc0Zpc3BMb2VGMEVRQkVFUU5ZTUU1QW1DSUlodkFhdFpXd3RMRG9zemk2TG9hUlNnQVFCY05TNDBOTlRCNVhLWmxPRkU5ZEUwRFlGQWdNSWlRVWtBbDZJbXFxcXBqdUsxNjNSWVRFdDJ2WDZjZkIrQXBLN0grYVZ4dVZ5SXhXTDQrdnFpdUxnWUlTRWg4UFQweE9uVHB4RVVGSVRYcjE5ajgrYk4rUGZmZndFQVZsWldNc2NYRnhjei9RQWxLeGY3OWV1SGd3Y1BRbFZWRlUyYU5JRlFLSlJaTmFxcHFjbXNhdi9VcjcvK0t2TjYwYUpGY20wdVhMaUFIVHQySUNzckN6MTY5TURZc1dQaDZ1cGEvWXRRVFN0WHJ2emk1L3llNU9Ua0lETXpFNjFhdGFwMkgxbFpXV0N6MlorVjN2cmR1M2RNK1lWUDVlWGxnYUtvYXEvRXJvKzZkdTJLL2Z2M0sxMHBMUmFMa1ppWWlMNTkreW84WGlBUUlDUWtSR1piUVVFQnpwNDlDejZmaituVHB6UGJIeng0Z0NOSGpzRFcxbFpwZndCZ2JXME5OVFUxeko0OUcvNysvbkxCNWJLQjVhTkhqMkxyMXEyd3NMQ0FvYUZocGQ1ektXOXZieHcrZkJoZHVuVEJ4bzBiSzUwaUh2ZytydHZSbzBmQjVYTGxhcmZIeHNiaTQ4ZVBTc2Z4cWQ2OWU2TjU4K1lLOTZXa3BNREh4d2NMRnk2VW1XeFFWc3VXTFN0OXJ1OEpUZE40Ly82OTB1K3I4ang4K0JDWm1abXdzYkdCaW9xSzNQNTM3OTRoT0RnWUkwZU9WUHJ2VWg2eFdBeWhVQWcxTmJVYXlXNlFtWmtKWFYxZGhXTWxQbDk5dWYrVzlmSGpSK1RsNWNIWTJMaGEvNzlJTEJZakx5OFArdnI2Q3ZlL2Zmc1dUWnMyTGJlUHpNeE1KQ1Vsb1Z1M2JuS2xpYW9qTnpjWE9qbzY1Ylo1OXV3WmRIVjFtVkpPQkZHZmZmejRNYmR4NDhhM1NnUHlBQkx5OC9PejZuUlFCRUVRQkVIVUdCS1FKd2lDSUw1NnZIWWRKd0RVN3dEYWNOaHNxa3RuUGdiMTd3dWpKb2JRMWRHQnRwWldoVFczaVlwSmFTbnk4dktSbTVlSDkrL1Q4ZWZsdjNIM1hvS0dTQ1J5NGxEc1BpWm1uVGE4Zkp3UVhOZmovTklvaWtKUVVCQzB0TFFRR3hzTG9DU292bkxsU3JScjE0NTVjSDd1M0RrWUdockMwdEpTNXZpaW9pSUFnSnFhR25Pc2g0Y0hHalZxaEwxNzkwSkZSUVZkdTNhRnFha3Bjd3lIdzBHUEhqMFVqcWZzeWxCbEdqWnNpSVlORzhMZDNSMDJOalo0OWVwVnVlMTM3ZHFGN3QyN2c4L25WOWgzYmNuSXlNQ0pFeWNVN2hzOGVMRFMxTXpmczRzWEwyTHIxcTI0ZmZ0MnRZN1B5TWpBbURGallHTmpVK0ZxWEdXU2s1TXhmZnAwL1A3Nzc3Q3pzNVBiNytucGlaczNieUlzTEV4aDhIYnIxcTB3TUREQTVNbVRtUUNDU0NTQ1NDU3E5Qmc0SEk1TVNZamFObVRJRVBqNyt5TWlJa0xoS3VUSXlFZ1VGUldoZi8vK0NvOC9kdXdZc3JPem1lOEVvS1F1ZW41K1BrYVBIbDJ0TVRWcTFBaCtmbjZZTm0wYTVzeVpnNE1IRDRMSDQ0R21hUUQvQlpiMzd0MkxQWHYyb0dmUG52RDA5S3h5d0NRek14TXNGZ3U3ZCsrdThuMzNXNzl1ejU4L3g1VXJWL0R6enovRHhjV0YyUzRTaWRDblR4KzBiOSsrMHVOcTBxU0owcUJ4NldmZHdzSkNMdkQvdGNyUHowZEJRZldxNU9qcTZzcVZIRkJtOGVMRlNFcEt3cWxUcDZvY0JBMEpDY0hGaXhmeDExOS9RVTlQai9tZUt2MHNaR1ZsNGVqUm8ramN1WE8xQXZJWExsekF1blhyNE8zdGpWNjllbFg1K0xJU0VoTGc3T3lNNmRPbnc4bko2YlA2SWhTcnkvdHZVVkVSVTdxaXJFT0hEaUVvS0FoUlVWRnkzMUdWS1ZIaTZ1cUt0TFEwSERod1FLNXQ2YjNleWNrSk0yZk9WTklEa0pTVWhLVkxsK0xreVpOTXhxaG56NTVCS0JSVytMNTBkSFJreXB4a1ptWmkrUERoV0xKa0NjYU5Hd2NBU0UxTlJXNXVya3pacDU5Ly9oa1RKMDdFdkhuekFKUk12TGwrL1hxNTVWRUlvcTY4ZnYxYTBLaFJvMlNLb3NRQUtKcW1rMU5UVS9QcWVsd0VRUkFFUWRRTUVwQW5DSUlndm1xOGRwM1dVY0J5R2xCcjFZSkhyVis3Q255cmpsQlRWU1ZCK0Zva2xVb3h6bUVVRXBPVHNlYjNqVlRxMDJkdDJSVDI4ZHBaV2p4L2xMUUczOWxLZVdVUE1VdURRTEd4c1hqdzRBRVdMMTRzdHlxcE5NaFFObUJBVVJTV0xGbUM5Ky9mNDhxVkt5Z3FLa0plWGw2TkJaMjdkZXVHME5EUVNyYy9jdVFJRWhNVDRlL3ZYeVBucjQ2M2I5OWkxNjVkQ3ZkMTY5YnR1d25JaThWaVJFVkZ5VzAzTmphR3JxNHU3dCsvejJ4TFNVa0JUZE9Jakl5VWFkdTZkV3VscTJ2TGF0eTRNZnIwNllPSWlBajg5ZGRmVFAzdHF1alFvUVA2OSs4UGQzZDNtSmlZb0VPSERzeSsyTmhZWEx4NEVaTW5UMVlZakJlTHhYajM3aDJPSGoyS3VMZzRyRnUzRHJxNnV0aTVjeWVDZ3lzLzkyZjQ4T0ZZdDI1ZGxjZGVYYzJiTjBmMzd0MFJHaHFLY2VQR3lkMkxUcHc0QVFNREEvejQ0NDl5eDJabFpXSC8vdjNvMnJVck0xa0hBSVJDSVpvMGFZTEJnd2RYZTF3OEhnOS8vUEVITGw2OENHTmpZd0QvMVZJdkhhT0ZoUVVjSFIyeGVQRml1Vlc0Y1hGeGlJdUxLL2NjcWFtcG9Ha2FnWUdCNWJZYk1HQ0FYUG1PYi9XNmxmTHg4WUdhbWhxbVRKa2lzLzNldlhzUUNBUktVL3QveXRuWkdjbkp5VXIzUzZWU0FNQ0NCUXZLL1IzVW9VTUg3Tm16cDFMbnJHdEhqaHpCM3IxN3EzV3N1N3U3d3NsQWlvd2NPUkpSVVZIdzgvUERxbFdyS24wT2lVU0M2T2hvZE83Y0dYcDZlZ0JLdnQ5V3JGaUJIVHQyeUpSbStGdzFrZkhKMHRJU0xWdTJ4TUdEQnpGOCtQQUtWelVUSmI2RysyOTZlanFtVHAyS2lSTW40dWVmZjY3VU1XL2Z2c1hVcVZQeDg4OC9sMXN5Wk9yVXFYQjJkc2JhdFd1eGZmdDJabnR4Y1RIYzNOeWdyNjhQZTN2N1NwMnpyRVdMRnVIMTY5Y1Z0ck96czRPN3V6dnordFNwVTZCcFdpYXdIaHdjakwvLy9odisvdjR5dnpmS09uRGdBUHo4L09EbDVZVUJBd1pVZWJ3RVVjdG9pVVFTdzJLeE1taWE1a29ra2hnQWRGMFBpaUFJZ2lDSW1rRUM4Z1JCRU1UWGltTnExbkV4S0dvSm04M21EdXpYQjcrdFhBYWpKbFZMcjB0VUQ0dkZncm82RjkyNmRzSFJRL3V4eW0wRGRlMTZORmNrRWkwMmJkY3A4OFVqa1Mvd29PTGxMdCtCZ29JQ2VIcDZvbm56NXN3S25ySnljM01CeU5jdXZudjNMcTVkdXdaTFMwc2tKU1ZoeG93WjhQUHoreUpqTGlzN094c0NnZUNMMVpaWHBsT25UdGkzYjErZGpxRStLQ29xd3RLbFMrVzJqeDgvSGoxNzlvU3ZyeSt6TFM4dkR6Uk55Mng3OWVvVkZpeFlVTzVEOTdJV0xWcUVxMWV2NHZ6NTg5VUt5QVBBbWpWcmtKNmVqcHljSEpuMzRlSGhBVXRMUzZXMXJqa2NEclpzMllMZHUzY2pJQ0FBRXlkT1JGaFlHTE4vN3R5NUNsY0JmcXBGaXhiVkd2Zm5tREZqQm1iT25JblEwRkJNbkRpUjJSNFZGWVU3ZCs3QXhjVkZZZUQyMHFWTEtDb3F3cUpGaTdCcDB5Wm0rOVNwVXpGa3lKQktaY0FvNi9uejV5Z3NMR1JlcTZpb1lNU0lFWGp5NUFtQWtrQU1VUEs1VUZOVGc3NitQdXpzN1BENDhXT1pmdFRWMVJFZkg0OERCdzZVZXo2UlNBU2FwaXRzMTZwVks3bUFQUEJ0WHJjV0xWcmcxcTFidUhidEdxWlBuNDZ3c0RDMGJObVMrWHY2ODg4L29hNnVEbHRiMjBxTmJlclVxY2pPemxhNEx5SWlBamR2M2dRQTlPblRSK0hraFZMSzBrN1hSNE1IRDBiYnRtMHIzVDQwTkJSMzd0eUJucDVlbFZhajkrM2JGM3crSC9uNStaQktwWldlMkhuNzltM2s1dVppMEtCQnpMYlkyRmlJUktKS24xOGlrU0FpSWtMcC92ajRlQURBclZ1MzhPSERCNlh0Um93WVVXSFFuc1Zpd2NYRkJldlhyOGZyMTY5SlFMNlN2b2I3YitQR2pkRzVjMmZzMkxFREVvbEViZ0xRcC9MeThyQmd3UUxrNU9USS9JMmxwS1RneFlzWGN1MzVmRDZ5czdOeCtmSmw1dThqTFMwTmFXbHBHRDkrUEJJVEUrV082ZDI3ZDRXbEVmcjI3U3VUT2VSVHpzN09NcE5meFdJeFRwMDZCWE56Y3p4NzlnelBuajBEQUN4YnRneXBxYWxZdkhneERoOCtMSmRKSkNZbUJydDM3NGFkblIwSnhoUDExb2NQSDI0YkdobytCYUR6NGNPSDZxWFpJQWlDSUFpaVhpSUJlWUlnQ09LclpOcTZ2U1dMeFpvUFFMTi9IMXVzWGJVY2hnYU42M3BZMzZXR0RScmc5OVVyc0lITnhzVy9ycWhSTkwzQXREVTc5a1VxYnRUMTJPcWFXQ3pHNnRXcmtaNmVqdjM3OTh1a1VpNVYrdkN5N0FQeEowK2VZUG55NWVqWnN5YzJiOTZNaUlnSXVMdTc0OUNoUTFCUlVZRlVLbVVDUXA4cVhSMVpGYVVQU3ZQejgrWDJsYTc0YXRteUpWNjllb1hVMUZTbC9aUUdYRisvZmkyM0txd3NWVlZWOU96WnM4cmpKQUJ0YlczY3ZYdVhlZTNwNlltelo4OWl4SWdSYU4rK3ZVd3E0N0N3TUd6ZHVoV25UcDFpdHZYcjEwK3VUMzkvZjJiRnJ5TFcxdFpvM2JwMXVSTkN1blRwZ203ZHVqR3Z0Mi9manBNblQ4cTBXYjU4T2ZQZlVxa1VRcUVRbVptWk1xdmJYRnhjTUg3OGVPWTFSVkdZTzNjdVdyZHVqVmV2WHNrOGtCOHpaZ3l6R3JXKzRmUDVzTE96ZzUrZkgzcjE2Z1VURXhQazUrZkR5OHNMUEI1UEp0aGNWcDgrZlpDZW5vNTI3ZHJKYkw5Mjdack1oSVpTYVdscEFFb0Nnbmw1c2hsTnpjek1zSFhyMWdwWHRRT29NSU9BdWJrNWdvT0RaZXF3SzdKbXpScGN1blFKTVRFeEZaNVRrVy94dXUzWnN3ZnIxNitIc2JFeHBrNmRDamMzTit6ZHV4ZHBhV2tZUEhnd0xseTRBSHQ3KzBxblZWZTIycm8wR08vbzZJamMzRnpFeGNWaC9mcjFNb0d3Mjdkdkl5Z29DSjZlbmhXbXA2NVBlRHlld2drY244ckp5WUdibXh2dTNMa0RhMnRyZUhoNG9ISGovMzRiZW5sNUlUdzh2TncrYUpyR3c0Y1B5NTNNMEs5ZlA1bVZ1bWZQbm9XYW1wcE1RUDdHalJzd016TlRtUDFERVlsRUFpOHZyM0wzQThEeDQ4ZkxuU2d3Yk5nd1pHVmxZZFNvVVJXZWs2WnBMRjY4dU53MndjSEJkVEtwcVQ3Nkd1Ni9GRVhCemMwTitmbjU4UEh4Z1phV0ZzYU1HYVB3dUlLQ0FpeGN1QkF2WHJ5QWg0ZUhUSmFPOCtmUGw1dUpSbEhnL2ZEaHd3cmJYcmx5QlUrZVBFRkJRUUdUM2VQZmYvL0ZzMmZQbUVrQW1wcWE1V1lPS0Nnb2tLa1ZmK3pZTVdSa1pDQWpJd056NTg1bHRsKzllaFdiTjIrR282TWp3c0xDWklMOFdWbForUFhYWDJGall3TTNOemVsNXlLSXV2YjI3ZHRDUTBQRDB3QTAxYlFidE9ieFZKODhmLzVjVU5maklnaUNJQWppODVHQVBFRVFCUEUxVWdOYkpSeUFzYWxKYy9odTk2cHc1UVZSZXlpS1FsT2pKdmhqNnlZTUd1NkFsNjllbTBLRmZSU0FHWURpdWg1ZlhTa3VMc2JxMWFzUkd4dUxUWnMyTWFrekR4MDZoT1RrWkdocWFrSW9GT0xLbFN2UTE5ZEh4NDRkQWZ5WDVyWlhyMTVZdDI0ZE9Cd09SbzRjQ1FNREEzVHAwZ1c3ZCs5R1hsNGVSb3dZVVdOak5UQXdnSjZlSGs2ZlBnMFdpOFdrZnk4dUxzYTVjK2RBVVJSNjl1eUp5TWhJZUh0N1Y5aGZWRlNVd3JTdXBYUjFkZkhQUC8vVTJQaS9WNmRQbjhieDQ4Zmg3dTRPTHBjcmwzNDZPVGtaVXFsVVpydEFJTURObXpkUlZGUUVHeHNiZE9yVUNVZVBIb1ZZTEM3M1hCWFZ3VlZWVlpVSnlKZXVsSFoxZGEzVWV5a29LSUNQajQvU2NaUU5kSDB0Rmk5ZWpEdDM3bUQrL1BuWXUzY3YzTnpja0pHUkFYOS9mNlVydG8yTWpMQmd3UUs1N1FjT0hFQktTb3JjOXRKYTVxVi91MlhObURFREd6ZHVSSEd4NHE5aG1xYmg1T1NFakl3TW1KdWJ5NndzLzFScFhmSXY0VnU3YmdrSkNVaFBUMGRBUUFBME5UV3hlZk5tZUhsNXdkdmJHNmRQbndaTjA1ZzZkYXJTUGlvak1EQVF1M2J0d29nUkkrRHE2b3EzYjk5aTNMaHgyTE5uRCtiUG40L016RXo0K2ZraFBEd2NqUm8xd3YzNzkyWCtYcjhGOGZIeFdMVnFGZExUMHpGanhndzRPenZMWlZPd3RiV1ZxVUc5YTljdVdGaFlsRnRMT2pvNkduZnYzb1dUa3hPVGthUHM1SURjM0Z4Y3ZYb1ZuVHAxWWlZNXZIanhBbS9ldklHcXFpcXpzcmswNlByNzc3L0R3OE9ET2Q3UTBCREJ3Y0ZRVlZWbEpySUlCQUs1Q1JxblRwM0N4bzBic1gzN2RybEpHWi9XLzliVTFJU3pzelB6T2k0dURsRlJVWmc5ZTdiQ2lZRkF5UVJDUHo4L1dGcGF5Z1NPdjZaTUNsOVNmYjcvY2pnY2JOcTBDZE9uVDhlbVRadGdaR1NFSGoxNnlCeFRXRmlJZWZQbUlUazVHVzV1Ym5MM1dCY1hGNFhmcVpVbGxVcEJVUlFvaWdLSHc0R25wNmZNaXZ2U3lTZGxKK3FWaW95TWhFQWdnSmFXRmpnY0R2Nzk5MS9rNStjendmdXNyQ3pzMmJNSERnNE9jaE5LTkRRMG9LMnRqYUNnSUppYW1zcnNhOUNnQWR6ZDNXRmpZMVBsckNrRThhVzlmLy94UEZkWGV5dFluT25nNnNieGVMenB6NTgvLzFqWDR5SUlnaUFJNHZPUVg2RUVRUkRFMTRadDJxN1RWaFpGR1JzM2E0by9ObnVRWUh3OW9hcWlBbi9mN1pnNVp5SGVwcjB6TlRYdnRPdkZ3d1FuZkdmMTVFdkZ4TVFnTVRFUjI3ZHZsMWsxeGVGd0VCVVZCWkZJQkE2SGc1WXRXMkw1OHVYTWcvN2s1R1RNbWpWTExxVnAyUWZ3V2xwYUNBZ0lVSGplR1RObVZIbXNMQllMbnA2ZThQYjJ4cGt6WjVpSHd5d1dDNGFHaGxpNGNDRjRQQjcwOVBUa0h1cFdCM2tRK3ZuaTQrUGg2ZW1KbjMvK0dYWjJka2hLU3BMTFhwQ1ptUWtBTXRzbEVnaytmUGlBMU5SVW1KdWJBeWhaUlZ4VjJkblowTkhSVVZvdkd5akp2REIyN05oSzlaZVptUWtmSHgrWmJTRWhJVWhMUzZ0MGF2cjZwa0dEQnRpMmJSdG16SmdCQndjSEZCY1hZKzNhdGVEeitlVWVwMmoxNjhHREJ4VzJmZkRnQVNaUG5nd1BEdy8wN2R1M1N1TUxDd3REUmtZR1ZxMWFoVTJiTnVIKy9mc1lNbVJJbGZxb0RkL2FkVE13TU1EYXRXdVpTVmNzRmdzclY2NUVVVkVSSWlJaU1Ibnk1R3FYQk1uTXpNU21UWnR3OWVwVkdCb2F3czNORFJSRndkallHTE5uejRhUGp3OCtmUGlBeTVjdlExTlRFMHVXTE1HWU1XT1VCbVcvUmpSTjQrREJnOWk5ZXpkMGRIU3djK2RPbVpXK1pYWHYzbDNtWGhvZEhRMlJTRlJ1Q3ZHYk4yL0N3TUJBSnNCZDFva1RKeUFVQ21YdWE2WFpRV2JObXNVRTF0KzllNGNqUjQ2Z1g3OStNbW5zUHkxWGMvbnlaV3pldkJtK3ZyN01kM1JabjM3T1EwTkRFUkFRZ0owN2Q4TE16QXhBU1ZDeTdIdXlzTEJBVkZRVUxDMHRsVjZiaElRRUFNQ29VYU1xdGJyK2UvWTEzSCs1WEM2MmI5K09YYnQyTWQ4OVphbXFxb0xINDJIQ2hBa1lPblNvM0g0V2k0WHM3R3lGSytITHNyVzFWVGlPNmRPblEwTkRBenQzN2dRQUpsTkFaR1FrbGk1ZGlwTW5UeklUVzBKQ1FtU092WDc5dWt3bUN4YUxCWHQ3ZSthN09qQXdFQ29xS2xpd1lBRTBORFJramsxSVNKQ2JPRnBjWEl5SWlBZ211OEdoUTRjQWdNa2dRQkQxREdWcTNwRlAwYXhBR3VnRUFCUkZtZEpjWFF0ZW0vWVRucWM4U0FSUTlYUm9CRUVRQkVIVUMrUnBLRUVRQlBGVk1XN2J2ak1MR01YaGNEQnB3amhZdEc5WDhVSEVGOU9tVlV0TW5EQVdQcnYyb0Znb0d0bThyWVgvcXlmM3Y1dmE4RFh6MFFBQUlBQkpSRUZVZHoxNjlHQWUrTFZ1M1JxOWUvZVdlMUE1Y2VKRXBXbVhBY0RKeWFuY2M4eWRPeGV6Wjg5V3VtSlYyY05kTXpNem1WU3JuK3JhdFd1NTZVa0JRRTlQcjFaU2hDOWN1QkFMRnk1VXV0L2YzNy9Hei9rMWUvZnVIWll1WFlvdVhib3cxODNTMGhKYnRteVJhVmVhTXJmczluNzkrbUhZc0dFS0ExRG56NS9IM3IxN0VSSVNVdUZENmsyYk51SGV2WHZZdjMrLzNDcTBtdkxvMFNORVJFUWdNaklTN3U3dUZRWms2Nk9pb2lMbzZ1b2lJeU1EWEM2MzNnUkNyMSsvanUzYnQ4UGUzaDVqeG94QmFtb3EzTjNkWVdob1dDK3U4N2QwM1NpS2tzdG9rcGFXaGhzM2JzRFUxRlF1ME12aGNNRGxjc3ROU3k0VUNuSGl4QW40Ky91RG9paVltNXNqTHk5UHBuYjRMNy84Z3FTa0pJU0hoOFBhMmhxK3ZyNlZUb3YvTmZIMjlzYmh3NGZScFVzWGJOeTRzZElwNG9HUys5NysvZnZsVnBpWEVvdkZTRXhNVkRwcFF5QVF5QVVUQ3dvS2NQYnNXZkQ1ZkprU0R3OGVQTUNSSTBkZ2EydGI3aVFRYTJ0cnFLbXBZZmJzMmZEMzk1Y0x5cGY5WEJ3OWVoUmJ0MjZGaFlVRkRBME5sZlpwYVdrSk5UVTEzTHAxUzJsQXZyUkVRNWN1WFpUMlE5VC8rKy9Iai84dG9PVnl1WEIxZFlWWUxNYkhqeCtackI4NU9UbFFWMWZIb2tXTDVJN1IxdFptZnJjK2VQQUFTNWN1TFhjc1VWRlIwTkRRd01xVks1R1RrNE5kdTNhVjI3NHlmdjMxVnl4Y3VCQVNpUVEwVFVOUFQwOW04blgvL3YxUlhGd3NONUhBM3Q0ZVBYcjBRRUpDQXZyMjdjc2NVNXFsb2xSNmVqcmk0K01yekV4QUVIVkFoZGV1MHpTQVdrNVJhS1dscFFuYm5qMFFlK3RmZlB5WTA1Ym1xSjR3YmRmcGp4ZVBFdllBRU5YMVlBbUNJQWlDcURvU2tDY0lnaUMrSm13T1c4V0JwdEZVVDFjWGRrTUdrcFcyOVF5YnpjYndvWU54N09RWnZIajVTcC9GWm84RUVJZnZkSlY4ZWF1WHFvdDg1Z2xmWDE5a1oyZERXMXNibnA2ZUFJQWZmdmdCalJzM3hwRWpSNWgycjErL2hsUXF4YkpseTVodEJRVUZTdnRWVjFmSG16ZHZjTzdjT1RnNk9pcHRWMUJRZ09qb2FPanE2cFpiOC9WenJWKy9IaDA3ZHNTMmJkc3dhOWFzY2xlKzFqZFBuejdGdm4zN2NQbnlaZWpwNmNIRnhRVmhZV0ZZdlhvMVFrTkRNVzNhTk5qYTJzb0VVTDhFc1ZpTW9LQWcrUHY3dzlyYUdpdFhyZ1JRa3A3NHdZTUhtRGR2SHBZdFc0YlJvMGQvMFhHVitoNnUyNXMzYnpCbnpod0lCQUxzMmJOSEx2dEQvLzc5MGI5L2Y2WEhoNFNFNE9EQmcvanc0UU42OWVxRjFhdFg0OGlSSTdoNjlhcE11K0xpWXN5ZVBSc1NpUVRYcjE5bmdsd3RXN2FzeGhXb3Z6SXpNOEZpc2JCNzkrNXlKekVvTW1USUVQajcreU1pSWdJVEpreVEyeDhaR1ltaW9pS2wveDdIamgxRGRuYTJ6SVNSczJmUElqOC92OXAvUTQwYU5ZS2ZueCttVFp1R09YUG00T0RCZytEeGVFeVpoZEwzdUhmdlh1elpzd2M5ZS9hRXA2ZW4zRXJoc2xSVlZkRy9mMzljdUhBQjgrYk5VL2c3NHNLRkMyamJ0aTJNalkyck5lN3ZSWDIvL3c0Yk5nd0NRZm1scG9jUEg2NTBYOW1WNjZWQ1EwTmhZbUlpcyszY3VYTXk1VHFLaTRzclBHOTVYcjE2SmJNcVhoRjlmWDM4K09PUDRQUDVNREV4UWFkT25lRG01Z1lIQndmdytYdzBiOTZjbVZ5d1pzMGFwUk5JSXlNakVSOGZYKzJ4RWtSdDRQRjRlalJYWnpORndSR0FWZ045Zld6emRBZS9VMGNrSnQvSDRoV3I4ZUZEVml1S3dpWlRzMDdkcU9LY0JTU0ZQVUVRQkVGOGZjZ1RYWUlnQ09LcllkQ2lReVBRR0UxUkZHdjhtRkZvYmx5OUZLOUU3VEpwYm96UjlzUGc3YmVIQlJwalRNMDZCcng0blBpc3JzZEZFTitLbGkxYm9sZXZYaWdxS2tKUlVSRnUzYm9GRFEwTmpCbzFDdTNidDJmYWljVmlwS1NreUd5N2RldVcwcUJWNzk2OTBhaFJJNXc0Y2FMY2dFQmtaQ1NLaTRzeGZQandjZ05nSXBFSXAwK2ZydFI3VWhhb0dEdDJMQ3d0TFJFU0VsTHZWMjVLSkJKRVIwZmoxS2xUaUltSkFVVlJHRDE2Tk9iTm13ZDlmWDA0T0RoZzc5NjlPSGJzR0Z4ZFhkR2tTUlBZMmRsaHlKQWhhTldxVmEyUEx6WTJGajQrUGtoSlNjSFFvVU94ZHUxYUp0TUdsOHVGcjY4dlhGMWRzV0hEQnB3L2Z4NU9UazVWcmpPZWs1TlQ1WWxJMzlOMWk0K1B4L0xseTFGUVVJQ2RPM2RXS2ppZW41OFA0TDhKWGpSTnc4REFBT3ZYcjVlYm9FTFROQklTRW5EeDRrWDgrZWVmR0QxNk5MWnQyNGI5Ky9jaklDQUEwZEhSNk5LbEN3WU9IQWcrbjEvdmcvTnhjWEhNeW0xbFVsTlRRZE0wQWdNRHkyMDNZTUFBdVVCajgrYk4wYjE3ZDRTR2htTGN1SEZ5MzJjblRweUFnWUVCZnZ6eFI3bitzckt5c0gvL2ZuVHQyaFZGUlVYTWRxRlFpQ1pObW1EdzRNRVZ2VDJsZUR3ZS92ampEMXk4ZUpFSmtKZldvQzhkbzRXRkJSd2RIYkY0OGVKSy9jMk5IejhlRnk1Y3dPWExsMkZuWnllekx5NHVEaytmUHNXcVZhdXFQZWJ2UlgyLy8yN2Z2cDM1ckZURjlldlhjZno0Y1lYN1ZGUlU1TEtVZk82RTA0aUlDSmx5SDhuSnlYajA2QkdLaTRzVlp2SW9MaTVHdTNidG1ML0ZoZzBiWXNpUUlYQnpjNE9scFNYem1ZNktpdnFzY1JGRVhXamFxa056Y05nK0ZHRFBZckZZSFMwN1lJdkhPclJxMFFJQTBLdUhEYzZFQldQQmtoVklUTHF2UmRPU1NWRFQxVEpwWTdua1pVclMwem9lUGtFUUJFRVFWVUFDOGdSQkVNUlhRMTJGc2dhb1ZybzYycGd4NWVlNkhnNVJqbDhtL1lTQW9DUEl5OHR2QTRxMkJrQUM4Z1JSUTM3NjZTZU1HVE1HZW5wNkVBcUY2Tm16SjR5TWpOQ2lSUXUwK04vRE82QWtaVzUwZERTbVRadkdiQ3Y3MzUvaWNEaXd0N2RIWUdBZzd0eTVvelFBSGg0ZURvcWlLcXd6WEZ4Y0RDOHZyeXErTzNsbVptWll0MjdkWi9kVFd4SVNFbkQrL0hsRVJrWWlPenNiSEE0SHc0Y1B4OVNwVTJVQ2dGcGFXbkIxZFlXam95TU9IVHFFOFBCd0JBWUdJakF3RUVaR1JwZytmVG9jSEJ4cWRHeUZoWVg0KysrL0VSb2Fpc2VQSDBOUFR3L3IxNi9Ic0dIRDVOcnE2T2pBMzk4ZisvYnRRMUJRRU9iT25RdGpZMlAwNzk4Zk5qWTIrT0dISCtTT2NYTnpnMUFvaEphV0Z2THk4aEFiRzR1MmJkdFdhbXpmMDNVVGk4VTRlUEFnOXUzYkIyMXRiZXpldlZ0aFhXY0FlUC8rUFhiczJBRnRiVzF3T0J6Y3ZIa1RBSmpBN0tSSmt6Qng0a1NaTEFFdlg3NUVabVltaGcwYmh2ZnYzME5WVlJXMnRyWVlNR0FBV0N3V25KeWNNR1RJRUFRRUJPRFNwVXU0ZmZzMkpreVlnT1hMbDlmb2RhdHA4Zkh4T0hEZ1FMbHRSQ0lSYUpxdXNGMnJWcTNrQXZJQU1HUEdETXljT1JPaG9hRXk1V1Npb3FKdzU4NGR1TGk0S0F3K1hycDBDVVZGUlZpMGFKSE1TdUdwVTZkaXlKQWhWYzVtOC96NWN4UVdGakt2VlZSVU1HTEVDRHg1OGdRQThQYnRXd0FsSzRuVjFOU2dyNjhQT3pzN1BINzhXS1lmZFhWMW1mdEFLVXRMUy96d3d3L3c5ZlZGNzk2OW1kcjFVcWtVM3Q3ZWFOQ2dnY0phNG9TcytuNy9yZW9rcWxLdlhyMVN1bS9LbENseWZ3TkNvYkRTZlV1bFV0eTlleGMzYnR4Z3lpb0ZCUVhCMnRxYW1SUTBkT2hRdUxxNllzQ0FBZkR5OGtLdlhyMlk0OFZpTVFZTkdvUjI3VXJLbEFrRUFvaEVJbWJpZ1VBZ1FGNWVuc3c1eThzeVFoRDFSMmNWRXpQaEtCYUx0WW9DWmFXbXFvcUpFOFppeHRUSmFHclVSS1psczZaRzJMbmRDd2NQSDhYaG84ZW80dUxpVVd5SzFkclV6Tkx6eFdQVlk4QmRrc0tlSUFpQ0lMNENKQ0JQRUFSQmZEVW9pdnFab3NEdTE2YzM5UFZydm80MVVYUDA5ZlF3ZEdBL0hEOGR6b2FVR2dmZ1pGMlBpU0MrRlpNbVRjS2dRWU13ZCs1Y1BIdjJERktwRksxYXRZS1Bqdzh1WGJyRXRDc3NMSVJVS3BVTEl2SjRQUGo1K1NuczI4SEJBWUdCZ1RoKy9MakNnTURyMTY5eDkrNWQ5T2pSQTgyYUtjOVNZbUJnQUNzckt3UUVCTWhzajR5TWhMbTVPWm8wa1gzUStQSGpSOHllUFZ0aGlsbXhXSXppNG1JbWdGVGY1T2JtNHRTcFV6QXlNb0t6c3pNY0hCektyV050WkdTRUZTdFdZTTZjT1lpSWlNQzVjK2Z3NGNNSDJOcmExdmpZTm0zYWhBc1hMb0RMNVdMcTFLbVlNbVVLZEhSMGxMYm5jRGlZTTJjT1JvMGFoY09IRHlNaUlnSkJRVUhRMWRWVkdKQlBTMHZEM2J0M21XUGJ0bTJMMWF0WFYycHMzOU4xUzBwS3d2NzkrOUd4WTBlNHU3dkxmZjdMYXRDZ0FTSWpJNW42eHBxYW1wZzhlVExhdEduRHRDa2JqSmRLcFVoUFQwZHhjVEZNVEV6ZzdPeU0vdjM3eTlXaE5qRXh3YnAxNjdCczJUTGN1blVMUFh2MnJPN2wrV0ttVDU4dVU0ZGRrVFZyMXVEU3BVdUlpWW1wMWpuNGZEN3M3T3pnNStlSFhyMTZ3Y1RFQlBuNStmRHk4Z0tQeDVNSjBwZlZwMDhmcEtlbk0wSENVdGV1WFVOT1RvNWMrN1MwTkFEQTdkdTM1WUtIWm1abTJMcDFhNFhaQUFCVU9EbkozTndjd2NIQkN2ZXRXTEVDRXlaTXdJNGRPN0JtelJvQUpZSGo1T1JrckYrL3Z0eTA5MFNKcitIK1c5Tm16WnFGeG8wYnkyeTdjK2NPVHAwNlZhbmp4V0l4WnMrZURYVjFkU2IxZlZCUUVNek56V1hhNmVycW9sT25Udmp6eno5bEF2TC8vUE1QY25KeW1GWHdPM2Z1eE5HalI1bjlYbDVlek9RL0R3OFBBTUR5NWN2bHlvR1VldlRvRWNMQ3dpbzFkb0tvTmUzYnE1cEtSVXRaWUM4RzBLaEJBMzJzV2I0RWd3ZjJoN3E2ZkpZSUFHaHFaSVRGQytiQzJxb2oxcXozUUZaV2RnZUtZdm55Mm9xYlE4ajc0L256NTlXdkcwRVFCRUVReEJkQkF2SUVRUkRFVjBHL1pVdGRVS3poTEJZTGd3YjByYlh6Q0FRQ3ZIejVzdElyL0tyaStmUG5VRmRYaDZHaDRXZjFjL3YyYlFnRUFvVXBWT3VUNFhaRGNQTHNlVWhveWFBR3JWdnJaS1dtNXRiMW1JamFsNVNVQkNNam8zSURhOVZCMHpSeWNuS2dxcXI2M1FjTmJHeHM4UGZmZjJQdTNMbElURXdFbTgxR2h3NGQwS2hSSTVuVmNWZXZYc1h4NDhleGR1MWFtZVBMdTM1R1JrYXd0cmJHMWF0WGtabVpLZmZ2ZVBKa3lkeWE4ZVBISysyam9LQUFJMGVPeExScDB5QVNpZkRtelJzWUdCaEFLcFhDMDlNVGpSczNSa0JBZ0V3S1hEMDlQYXhZc1FKOFBsK3V2N2k0T0t4WXNRTHU3dTR5RCtucml4OS8vQkZoWVdGbzFhcFZsV3FiNitqb3dOSFJFWTZPamlnc0xKVDdkd2tNREt5d3YvYnQyek1CY1VWV3IxNE5Dd3NMMk5uWmxSdFEvcFNSa1JHV0wxK094WXNYSXpFeEVaMDdkMWJZYnUvZXZRQktnc0lVUlZYcC9YOVAxNDNQNXpOMW1DdXFjNjZpb29KYnQyNEJLUG5lcStpOXNGZ3NiTnk0RVFBVXJnRC9sSmFXRmxrOStvbkZpeGZqenAwN21EOS9QdmJ1M1FzM056ZGtaR1RBMzk5ZjZVcDNJeU1qTEZpd1FHNzdnUU1Ia0pLU0lyZTl0QWI4NmRPbjVUNERNMmJNd01hTkcxRmNYS3p3WERSTnc4bkpDUmtaR1RBM041ZFprZitwMG5JS2l2QjRQRGc3TzhQUHp3OG1KaVpvMmJJbGR1ellnUjQ5ZWlqTS9rRElxKy8zMzlldlgrUDI3ZHRWZmwrSmlZbEs5L1hxMVV2dXU2V3dzTERTQVhsVlZWWHMyclVMZkQ0Zk1URXhXTHAwcWRKZytaZ3hZK0RtNWdZbkp5ZVltcHBDSkJKaDc5NjlzTFMwaExXMU5RQmd3b1FKNk5PbkQ2UlNLZWJNbVlNcFU2YWdSNDhlQVA0cjhURjQ4R0NsTmVTMXRiVkpRSjZvVThiR0ZnMDROSHNEUURtREFzdkV1Qms4MXYrRzd0MStxUENlcjY3T3hlQ0IvYUd0clkzZk4zcmgvNTQrMDZkWjlFYW82N1pwMnJidGlyZFBubVIrb2JkQkVBUkJFRVExa0lBOFFSQUU4VlhRWm1uWlVoUjBtaGdhb0czcjJxc1p1MnJWS2lRbEplSDA2ZE55cThzKzE4eVpNOUd0V3pmbXdmbW5DZ29LNE9MaUFudDdlOWpiMnl2dFo5KytmWGo0OENHQ2c0TmhhbXBhcVhObloyZmowYU5IU0V0TGc0T0RBMkppWWlwTU4ybHFhdnBaOVdYTjJyU0dvVUZqcEwxN3I2L0oxdWlUQllSWHU3T3Z4TE5uejVoVmNGWFJxVk1udWRXL0FvR0FlYkJZRmZyNitwOWQyL056eko4L0gzUG56c1dFQ1JNcWJDdVJTSmdnUlNtS29oU08vOEtGQzFpN2RpMldMRm1pZE1YaTkyTGt5SkU0ZnZ3NElpTWpjZUhDQlhUdDJoVXFLaXJRMTllSHZyNCswKzdodzRlZ0tBcG1abVp5ZmVUbjV5djlqaHMyYkJqaTR1Snc1c3daekp3NWs5a3VFQWh3NXN3WkdCc2JsN3U2Tmp3OEhOdTJiY09aTTJjZ0VBZ3dZY0lFYk4yNkZYMzc5c1dHRFJzd1o4NGNiTml3QWU3dTdqSmpuVGx6SmhZdFdvVEpreWZMOUJjYkc0dmMzRnpvNnVwVytocDlhYTFidC82czR4VUZhV3JpNzVqTDVlS25uMzZxOXZFcUtpcEtnL0ZsVlJSa1Z1Wjd1bTZWQ1paL3FySVRGYXJUTi9HZkJnMGFZTnUyYlpneFl3WWNIQnhRWEZ5TXRXdlhLcHdnVkphaXovM0Jnd2NWdG4zdzRBRW1UNTRNRHc4UDlPMWJ0WW1sWVdGaHlNakl3S3BWcTdCcDB5YVoydHRWTlgzNmREeDY5QWplM3Q1UVZWVUZqOGNyTjhCUHlLcnY5OS9Iang5ajY5YXRWWDVmcFJrNUZObTFhNWZjZUYrOGVGR2wvaXViU24vZ3dJRUlEQXlFdTdzNy9QMzlzV3ZYTGp4Ly9seW1KRVh6NXMzUnZIbHpac3c4SG8vSktGQmFRejR1TGs1cFZoMUZFMllJNGd0aG1iU3g3TWRpczl3cFVEWnFhcXF3R3pJUUMyWTdnY2N6cVhRbkZFV2haL2R1Q05qdGcxMTdBM0QyM0FWV3NWQTRYWldsYm1YU3huTEZ5NVNrU0FDUzJuc2JCRUVRQkVGVUZ3bklFd1JCRUY4SEZzVUhnT2JHemFCVkEybUxsYTFDbWpadEdxWk5tNFk5ZS9aZy92ejVDdHV3Mld4bXhWUnBqVkZsbkp5Y21BZENORTJYRzdSUVVWRkJnd1lOc0c3ZE9qeDc5Z3dMRnk1VStEQisvZnIxbURCaEFxNWR1NFpmZnZsRllWL256cDNEalJzMzhPN2RPN3g1OHdhWm1TV1Q1WFYxZFRGbzBDRDg5dHR2eU12TFV4cTRFSWxFbURKbENoWXVYS2gwdkJWUjQ2cWh1WEV6cEwxN0R4YW9McWpCZ0x5MXRiVkRRVUhCWDQ4ZlA4NnJ1UFdYYyt6WU1SdzdkcXpLeDRXRWhNZzl0RDE3OWl3MmI5NWM1YjdPbkRtRDVzMmJWL200eWhDTHhVdzlXMlVrRWduZXZYdUhCdzhlS0cyam82TURZMk5qVEpreUJROGZQcFRiRnhrWktiTk5LQlJpMTY1ZFlMRllDQXNMZzRPREE3aGN4ZWtjYTRPMXRmWDQzTnpjaTZuMUpNdUR1Yms1dW5mdmppMWJ0dUQ5Ky9mWXNHRUQ0dVBqNGV6c3JMQzlvdFd3dlhyMWdyZTN0OEwycFRWY1Q1MDZoV25UcGpIZkUrZlBuMGR1Ymk1bXo1NWQ3bmRaUkVRRTJyWnRDMk5qWTZTbXBzcnM2OXExSzV5Y25IRGd3QUg4OHNzdmFOT21EYzZmUDQ4dVhicGcwcVJKOFBiMkJvL0hrOGtBRWhNVGc0WU5HNkpEaHc0VlhodUNJS3F1WThlT0JoUkY4UklTRXU3aU8zMklYMVJVQkYxZFhXUmtaSURMNWNwazhLaEwxNjlmeC9idDIyRnZiNDh4WThZZ05UVVY3dTd1TURRMHJIRENnQ0pGUlVYTXltR2hVSWdtVFpwQUlCRFUrQ1RVNnVqWXNhTW1pOFhxRkI4Zi95OEE1UkhpT2xUZjc3LzkrL2V2VmdhTXNMQXdwYjg1QlFMQlo5V1Fyd29PaDRNMWE5YkF5Y2tKczJiTlFtSmlJbWJObWdWTFM4c3E5Yk5zMmJKYUdSOUJmQTRUczQ0T0xJcjZBNENScXFvSzVqclB4QytUSmtDM0NwbDRaUHByYm93MUs1YWlXZE9tOE44ZmlNTENJajZMelRwbzByYlR5cGRQRWc3WDdPZ0pnaUFJZ3FnSkpDQlBFQVJCZkJWWWJQQUJ3Tmk0R1RRMFB5OWRkV1ptSmdZUEhseHVtNUNRRUlTRWhDamM1K0Rnd05USVRVMU54ZFdyVjVYMk0yM2FOSm5YNWEzY1UxVlZoYWVuSnp3OVBYSG8wQ0Z3dVZ3OGZQaFFZZXBKc1ZpTVBYdjJZTStlUFhMN3ZMMjlJUktKa0ptWkNWTlRVeng1OGdUMjl2WndkbmFXcVZzN2VmSmtwUUgzZnYzNktSMW5aYW1wcWNHNFdWUDhleWNPRkdqNVlwaWY1NlNHaGthR2xaVlZDSUFqQW9IZzZhTkhqM0lCaUdyNFBOVnkvUGp4U2dXTXo1OC9yL0RmRUNoSnQybGxaVlhwYzk2N2R3OWJ0bXlwZFB2cXlNL1BsMXU5ck1paFE0ZHc2TkFocGZ2NzlldUhMVnUyWVBueTVUSlpBTTZmUDY4d2tPL3I2NHVzckN6czJyVUxTNWN1aFkrUEQ1WXZYMTY5TjFFOVlUbzZPaCtzckt5T1NhWFNJSUZBOEgvYTJ0bzVkKy9lcmJQUDIvTGx5ekYyN0Zod3VWelkydHBDVFUxTjdydm85T25UOFBYMXhULy8vQ04zdkxJMHpFQkpTdXM1YythQXgrTXhrNExFWWpFT0hUb0VQVDA5akJ3NVV1bXhqeDQ5d3NPSEQ3RjA2VktsYldiT25JbWhRNGN5RTBkMjdOaUJmdjM2WWNXS0ZiaC8vejVXclZxRkF3Y09vSFhyMW5qejVnMmVQbjJLMGFOSFZ5bXQrWmRDMWNkQkVVUVZzZGxzYzRxaXJ2TDUvQlNhcHYwa0VzbWxnb0tDdEtkUG4rYmpHdy9RUDMzNkZQdjI3Y1BseTVlaHA2Y0hGeGNYaElXRllmWHExUWdORGNXMGFkTmdhMnY3eGI5L3hHSXhnb0tDNE8vdkQydHJhNnhjdVJJQTRPTGlnZ2NQSG1EZXZIbFl0bXdaUm84ZVhhbitSQ0lSd3NQRHNYLy9mcVNucDJQZ3dJSFExZFhGaVJNbk1IcjBhSXdkT3hhVEprMnE4WEl6VmNGbXN4dFJGQlhENS9QL1R5cVY3bWV4V09FMFRiK05qNC9QUXozNkhOYlgrMjl0Y1hWMWxjdkNjZnIwYVpuZmF6WTJOaWdzTEt5UjgxbFlXS0J6NTg2NGRlc1c5UFgxTVc3Y3VBcVB5YzdPeHRtelo5R3FWVWtXdGREUVVLWGxSbTdjdUNHVG9ZY2dhcHQreTVhNnVxcWF2MUlVNjFlS290QkFYeDlyZmwyQ2tjUHRQcnR2TFMxTkxKZ3pDNjFhOFBEN1JrL3FRMVoyTTRxaUQvSE1PbmJPRWVXN1pUOTltbE1EYjRFZ0NJSWdpQnBDQXZJRVFSQkV2V2RzYkt3T0dpMUFBYzJNbWtDOWhsYkdqaDQ5dXR5MGo0cDgrZ0NuZEVXOU1pa3BLY3dLVVpGSWhLeXNMTGtWOVZwYVdtalhyaDJBa3ZTbnExYXRRdlBtelRGeTVFZ2tKQ1RJMUV3K2N1UUltalp0aWo1OStpaDlPR3hpWW9JdVhickF3Y0VCUU1tRHAyYk5tc2tFNDc4RVZSVlZORFV5S25uQllyVkYrL2FxZVBDZ3hwYlVVQlRWbUtJb0Z3QnoxZFhWNzF0WldjVlFGSlVza1VpaUV4TVRINklPSDk0MmFkS2tVblhPeTB2QnJhZW5wN1QrcFNMcDZlbVZibHRkdXJxNnVITGxpdHoyN094c3JGKy9Ia1ZGUlhqNThpVmF0R2lCVjY5ZVllSENoUmd3WUlCY2V4VVZGUUJBeDQ0ZEVSSVNBbE5UVS9UczJSTlJVVkZ5N3prcUtnb2hJU0ZZdUhBaHVuYnRpaFVyVnVDMzMzNUQyN1p0TVdyVXFOcDVvNG8xWkxGWWMxZ3NscE9tcHVZRHFWUWFiV1ZsbFV4UlZNeTllL2Z1NHd1djVydDU4eVlrRWdrb2lzS1VLVlBnNHVLQ25qMTd5cXljSzEzaHFhMnRyYlNmd3NKQzVPWEpKNW9vbmJTVWtaRUJBTGgyN1JyZXZIbURpUk1uSWljbkJ6azVzcy8zS0lxQ2dZRUJnb09Eb2FHaGdSRWpSZ0Q0NzkrNnFLaUlhY3Rpc1poZy9OdTNiL0h4NDBkMDdOZ1JIQTRIR3pkdXhFOC8vWVFEQnc1ZzQ4YU4rUFBQUHdFQXZYdjNydG9GSWdpaXlpaUtha05SMUI4c0ZpdFhWMWYzRHAvUC94ZEFva2draWs1T1RuNVYxK05USkNjbnA4cGxDaVFTQ2FLam8zSHExQ25FeE1TQW9paU1IajBhOCtiTmc3NitQaHdjSExCMzcxNGNPM1lNcnE2dWFOS2tDZXpzN0RCa3lCQW00RmViWW1OajRlUGpnNVNVRkF3ZE9oUnIxNjVsYXNOenVWejQrdnJDMWRVVkd6WnN3UG56NStIazVLUTBKZmk3ZCs5dzVzd1puRDU5R3BtWm1XamV2RGxUUWdRb1dWRzlmZnQySERwMENFZU9IRUdQSGoxZ1oyZUhYcjE2VmVwM1RHMmdLS29WbTgzZVJOUDBhb3FpN2xwYlc5K1dTcVh4QUdMaTQrT2YxOG1neXFpdjk5KzY5R2xkZTJWWkY4cExqUStVVEpCeGMzUERvMGVQWUc5dmp5dFhybURzMkxGWXVIQWhoZzhmenZ5bUFJQTNiOTRBS0ZuZHYyblRKdkI0UE15Wk13Y0EwTGh4WTZXL29aV2xzaWVJMm1EU3VyMEZtNk95Q1JRR3MxZ3M5UG14SjF3WHprTjdjL2x5RnAvRGJzaEF0R3JWQWx1MisrQjZ6QTJJeGVKNWVxcmFMVFhhV3Z6MjVzbjloQm85R1VFUUJFRVExVVlDOGdSQkVFVDlwOUd3QVFCMURvZURSZzBiVnJ0VzdhZmF0R2xUNVRxZVhsNWVWV3J2N2UyTkd6ZHVNSzlqWW1JUUV4TWowOGJLeWdvQkFRRVFpOFZnczltZ0tJcFpoVncyYlhOSVNBaGV2bnlKWHIxNnlhd1dTVWhJZ0tHaDRSY1B1RmVFeGFMUXFHRURxS3Fxb3JoWXFNNHJRb1Bud0x1YVBBZE4wNkFvU29XaUtDdUtvcXdBRkxIWjdQZFdWbFpQQUJ5VlNDUm5rNUtTc212eW5GOUtmbjUraFprY3lwSktwYlU0bWhJVVJjazg0SlJJSkRoejVneDI3OTZOenAwN1krM2F0YkN6czRPOXZUMk1qSXl3YnQwNlhMMTZGWFBteklHRmhZWENQa05EUXpGMjdGajA3TmtUSHo5K2xKbWtrSkNRZ0pVclY4TFcxcFlwejJCblo0ZkhqeC9EdzhNREtpb3FHRFpzV08yKzZUTCs5M2xqVXhSbENjQ1NvaWdCZ0hRK24vK0VwdWxqQW9IZzFLTkhqejdVOWppaW82T3hiZHMyT0RnNFlNeVlNVml6WmcwV0xWcUVSbzBhb1dQSGptalZxaFYwZEhUQTVYTHg2NisvNHZ6NTh3QktQaU5pc1JoaXNSaENvUkJ0MnJUQjQ4ZVBsYWJPVlVSWjloQVZGUlhFeHNZaVB6OGZvMGFOWWg3RU4yblNCT3JxNmt4ZDVkS2dFbER5K1RsMTZoUzRYQzR6OGFoSmt5Ync5L2RuYW90ZnVIQUI2dXJxQ29OTi92NytsVW9ycmEydExWT0xseUFJNWY3M1BhZERVVlEvbXFiN1VCU1ZwNktpa201bFpYV1B4V0lkaUl1TCt4dDFtRTdjemMwTlFxRVFXbHBheU12TFEyeHNMTnEyYlZ1cFl4TVNFbkQrL0hsRVJrWWlPenNiSEE0SHc0Y1B4OVNwVTJWV0FHdHBhY0hWMVJXT2pvNDRkT2dRd3NQREVSZ1lpTURBUUJnWkdXSDY5T25NcE1lYVVsaFlpTC8vL2h1aG9hRjQvUGd4OVBUMHNINzllb1gzT0IwZEhmajcrMlBmdm4wSUNnckMzTGx6WVd4c2pQNzkrOFBHeGdZV0ZoWUlEdy9IbFN0WEVCOGZENXFtbVdEbDhPSERaVlpvLy9ERER3Z0pDY0ZmZi8yRnc0Y1BJeW9xQ2xGUlVlQndPT2phdFNzMmJOaFFwY21CTmVWL24wTXRBTDFwbXJabHNWaDVORTJuOC9uOFJJcWlEdWJtNWw1T1RVMVZYSCtxRnRYWCsrL05temNSR0JpSWdJQ0FhcjJ2aWdMbFFNa0VnY1RFUktpcXF1TGF0V3ZnY3JsTU5xaTNiOS9pK1BIajBOVFVSRVpHQmg0L2ZveE9uVHJKakQwdkx3L1hyMThISUQ4aE5TOHZENXMzYjhhSkV5ZGdZbUtDQXdjT29FT0hEcGcxYXhiV3JsMkxEUnMyd00vUER6Tm16SUNqb3lPQWtqcnhRTWx2Q1M4dkw5amEyakkxNU1zcXpZS2hxYWtKaXFJUUd4c0xMcGVyZEFVOVFkU1U1bVlkN1ZrczFuYWFwbHRRb0ZnL2pSME5sL2x6MEtoaGcxbzVYOXZXcmJESjNRMjc5d2JnWVBCUkRnME1VMkZ4T3BpMjY3anN4YVBFazdWeVVvSWdDSUlncW9RRTVBbUNJSWo2VHlKV0IxdUZ6V2F4b0s3KzVlcEcxNFJmZi8wVkJRVUZBSURwMDZlamQrL2VtREpsQ3JOLzNicDF6SVBSZGV2V0lTc3JDK3ZYcjBmRGhnMWwramwzN2h5MmI5K09jZVBHWWNtU0pjeDJnVUNBRlN0V1FGOWZINEdCZ1ZCWFZ3Y0EzTDU5R3dLQkFFQkpuY2NYTDE0d0Q2bTZkdTBLb0dURlRWcGFtc0p4bDQ3NWM2bXJxNWVzWEtOb1ZwRWFSNzFHT2kyRG9palFOQzF6U2dBOEZvdkZBekNJb3FpUGZENC9YQ3dXQjNBNG5JZnYzNzh2ZVB2MmJjM2sxQ3hIVkZTVVRPQlJtWlNVRktYN3VGd3V0bS9mWHVsekppY25ZOWV1WFpWdS96a0tDd3R4N3R3NWhJU0VvS2lvQ0V1V0xNSFFvVU5sMnRqYTJ1TEVpUlA0NDQ4L01HWEtGRmhaV1dIVXFGSG8yN2V2ek9xa0R4OCtRRjlmSDBESlNzZlNkTGwzN3R6QmtpVkwwS0pGQzdnQWo3MzZBQUFnQUVsRVFWUzd1OHRraEhCeGNVRldWaGJXcmwyTGx5OWZZdGFzV2VXbWdLMHBDajV2WEFBbUZFV1pVQlExUUYxZGZTdWZ6ejh2bFVyMzB6UjlYMFZGSmYvdTNiczErbmw3Ly80OWxpeFpBajZmajJYTGxrRlZWUlhIang5SGRIUTBybDI3aHVUa1pOeTdkdzk1ZVhtUVNDU2ZqbGVHdjc4L2Z2enh4eHBKVWN4aXNjQmlzZkRISDMvSW5GTk5UUTIvLy80N3ZMMjlzWGJ0V3BsOUZFV2grZit6ZCtmeE1kei9BOGRmTTd1NVF4S05JNUVROTUwSVJVUGRWRnRIUzdYcXJHK3JqcW9TZHgxMUJLbXJpcGFxbzRnNjQ3NlBVcXEwcmtRU2NaT2dDQ0pCNU5wamZuOUU5bWZ0SnRrY0VzZm4rWGg0Mk16T2ZPWXp5ZXpzN3J3L24vZmIwNU1wVTZZWXpnSEFrREVrS2lxSzZPaG9XclJvWWZSNnNyYTJ4dGJXbHExYnQxclV0MkxGaW9tQXZDQmt3MU92VTFsUkZDZkFTWmJsQ3NBbnZyNit0NEJWaXFJRUpTY25YMDlPVG40Y0ZSV1ZuRjk5dTNYckZpZFBuZ1RTVW45WHJGalJVRVlvS3c4ZlBtVERoZzI0dWJuUnAwOGZPblRva09uMXo4M05qUkVqUnRDdlh6KzJiOS9PMXExYmlZMk5wVkdqUm5seUxFOExEQXhreDQ0ZDJOcmEwck5uVHo3NzdMTk1BNFpxdFpwKy9mcng0WWNmRWhRVXhQYnQyMW0yYkJsT1RrN1VxbFdMdlh2M0VoRVJRYU5HamVqUW9RTU5HalRJTUxPU0xNdTBhdFdLVnExYUVSSVN3cFl0VzlpM2J4L2UzdDRGRW94UDk5UjVLQ21LVWhnb0xFbFNlYUJEb1VLRllueDlmZGZxZExxbHFhbXAwZmx4SHI3STc3OEFmbjUrUnUrbDJYSGl4QWwyN2RxVjZUbzZuWTdmZi84ZGpVYURyYTB0NDhhTk0remIzdDZlMzMvL0haMU9oMHFsd3R2YjIrajdUbGhZR0h2MzdzWGEycG91WGJxWTlGT2xVbkh1M0RuOC9mMzUrT09QRFovcDNOM2RXYlJvRVFjT0hHRGh3b1ZHZ3p2YnQyK1BnNE1ETFZxMHlIU3d0cE9URTJGaFlZWUJFWVVMRjJiMDZORjVOc0JiRUo3bDRlRmhwM0o4bzU4c01RRndkSFoyWnBqL04zVCtKRzhIY2oxTGtpU0t1cjdCZDZPRzQxMjlHaE1EcDh2eER4NlVRV0ZGNmNvK3BaUGpsQVV4TVdGNTh5VmZFQVJCRUlRY0VRRjVRUkFFNGNXbmx1d0J0YXlTRFFIbnZEQm56cHdNNjNkbjVPSERoMGFQYjl5NGtlbjYxdGJXVktxVWxwSk9xOVZTdEdoUnc4K1FOcXNsL2FaVG5UcDFDQXdNcEV1WExreWZQaDF2YjI4VVJTRW9LSWpaczJmVHMyZFBCZ3dZWU5TK1dxMW01TWlSREJreWhQSGp4eHRtOE0rY09aUHIxNitqS0FvcEtTbnMyYlBIVU1keS9mcjhHeUJ2YjIrSFdxMEN2U0k3cS9SMVN2ajRlS2xVS2tsUkZJbTBHNnlHeHlxVlNnTFE2L1hwZDhna1daWk4xbnZ5djhIVE41alRiMzZtL3k5SmtqUFF3OHJLcW91aUtCZUxGU3NXWHF4WXNSTTZuZTdmOFBEd1E4L3J1RWVOR3BYck50UnFkWVlwYU0xSlRjMnphZ0FaQ2drSklUZzRtRC8vL0JPMVdrM1hybDNwMnJXclVZQzlRNGNPVktoUUFRQVhGeGNtVEpoQTE2NWRXYkprQ1JNbVRDQWdJSUEzMzN5VEdUTm1vTmZyU1U1T050eVlqWStQcDN6NThxeGR1NVlaTTJaUXVuUnBKaytlakZhckpUNCszcWd2L3Y3K0tJckNva1dMT0hQbURELzk5Rk9PajB0UkZHd2xwVXF0V3JYa0orZWFyQ2lLOU9SY05icGptOFg1Vmhqb29sS3BPZ0dYOUhwOXVJK1B6d25nMk9uVHB3L211SU5QS1Y2OE9FT0hEdVdERHo0d0JLa2xTYUpodzRaR0dUVXlPczZuLzZWZmU4cVVLWk1YWFRONE51alRva1VMczZVTHN1TGw1Y1g2OWV1TjB0MEQ5Ty9mbi83OSsrZXFqOW1oNkJXc1ZMcXlOV3ZXNU5ucmo5RjZUejMzOUFDUlRMYXhxQzFMbGovYjNqTXB2TFBkVm5iNy9QVDYrYjN2dk41L2RyZkphSG42ZTlyejNIZEc2d004ZWYrMHFDMUpraW8vOWZqcGRVMGVTNUxrQmd5V0pLbWZuWjFkcEsydGJiaVBqMCtZTE12N1EwSkNubnRhM0Y5Ly9SVkltM0VzU1ZLMmFyczNiTmlRTld2V1VLNWN1V3h0Vjdod1lUcDM3a3puenAxSlRFdzBTZVcrWk1tU0xOdXJXcldxWVNDQk9hTkhqNlphdFdxOC8vNzcyWnE1NitibXh2RGh3L0gzOXljc0xJemF0V3NETUdQR0RCUkZNUm5nbVJWZlgxOThmWDBaTVdLRVJRTUxMYVhvRld4a3lucDdlemQ3OHRwSS8yd25wMzh1MU92MUpkSmZ2eGFjaDhXQkFXcTEra3UxV24zV3pzNHUzTm5aT1VTdjF4OEtDd3M3bFdjZGY4cUwvdjVicFVvVnFsU3BrcU50MjdkdnorVEprNDJXTld6WTBPaWNMVkdpQkV1V0xERzd2Yk96TThlT0hjdXcvU2xUcGpCcDBpUkRKckNuYmQ2OE9jditOVzNhMUd4V3MzZmVlU2ZUUGdPODhjWWJiTisrUGN0OUNFSmVLRjNKdXd3UzMwcEkzUUM3cWxVcU1XTHdRUHpxMWNuWGZyUnQvUzV2dkZHRUgrYk80M1JZaEMwS2sreGNGRzhQeDJxVGJsdytjeWxmT3lNSWdpQUlnb0VJeUF1Q0lBZ3ZQTFZldHBNa1JTWExjcDdWajRlMEdienBOeTR0TlhmdVhNUGpvMGVQWmhsNDlmRHdZUFBtelNRa0pLRFZhZzJwSGRPbHBxWWE2aUcyYTljT0x5OHYvUDM5R1RObURPdlhyMmZXckZtc1diTUdsVXJGL3YzNzJiVnJGOG5KeWFTbXBwS1Nrb0pPOS85bDB0TlRuWDc2NmFlc1hyMGFnSTBiTnpKcDBpUysvUEpMb3htaVAvLzhNeTR1TGhtbXVUOTc5bXlPWjlrOHpjN1dGclZLaFN4TFZyYlc2aUVxV1M3MWREQkFTZ1A4ZjVEZ3lZeVZwKy9XcGE4alBma2h3LzA5MVpiUi81SWtxU1ZKcWlKSlVoV2dneXpMZDMxOWZTL3BkUHBqajFLVTdCV2Z0VUI2S3Mrc3JGdTNqaGt6WmhndHUzejVNbGV2WHMzMlBzK2VQUXVrMVo1TnZ3SGZ1SEZqbzNxYnVTWExNdWZQbjZkLy8vNXMyYktGWmN1V3NXelpNcFAxMXE1ZGEzYjdBUU1Ha0pLU2dscXR4czdPam12WHJnRVl6WkIzZG5iR3hjV0YrdlhyMDZ4Wk05cTNiNTloZno3Ly9IT0dEQmxpTk1nbEoxU1NwTEsxbGZzcGlsSU0vdis4ekNKd2x0bjVwZ0lxU1pKVVNhVlNmUWpjcTFtejVpV05UbjhpVWFQa2VrclcweVVyc2lPN3dhc1h3ZE5wcEF1S0JOaGJXWFdSWmNsODNRVXpzanAzc3R4bkJuOG9TLzkrdWRuL00rZEpiaytZYkIvSE00RTRpL2FmVWZBdXEzNWtRMFovRWt2L0prKy83K1ZrNTJiYnlva01Ec1RzKzJBV0E1RHNKRW1xRGRTU0pFa2pTZEl0WDEvZnlGU3RQdXl4SnVPWndYa2xwN05iMDh0aDVKUzV1dXJacldGdmpxMnRMWjkrK21tT3Q3ZXlzakw2VEZ1a1NPNVNJbHZ5R1NZN0pNRFdXdTZpa2lYREgrRHA5MXBKa3BCbE9TZm5vUzNnQzlTVUpPbFR0Vm9kVTdObXpYTkpHdVZVaWo3WHIzc1RyOVA3YjE1S3o2SWpDSzh5ejRwVkc4cVMvSU9DVWt1U2tOdTFlWTloZ3diZ1ZxSjR2cC8vS3BXS0JuNzFLRit1TExQbXppTjQ0eFk3UlpHNlcxbForWHBXclByMTlRdVJwdlVkQkVFUUJFRjQ3a1JBWGhBRVFYamg2U1NzVlVncVdaTHpaTFpPZXAzRU9uWHFaTHNHcUkrUEQ0VUtGUUxTVWtNR0JRVUJFQjRlenJScDAvRDM5NmRXclZxRzlkUDdlKy9lUFFCRFhlVjBHbzNHNkppOHZiMzU3YmZmMEdxMVdGbFowYmh4WTZLam95bFJvZ1QyOXZZNE9EZ1kvcmV6czhQZTN0N3diOXEwYWZ6ODg4KzgrKzY3aGhTajZUTkM3dDI3eDlHalIvSHo4MlBreUpHWnptSjUydmp4NDNPVm10WEd4Z1paVm9HRUpFbVNqYUlvenhaOE5uZlgvdGxsQ29Ba1NUbSt3LytrRnVsVFB5bzJraVE1NnhSc3pYY2hkMlJadGlpRnVybWJNL3YzN3pmVTI4NUljbkl5YXJYYVpCKzJ0cmJNbVRQSDhQUDI3ZHZ6Tk4yc2o0OFB3Y0hCQUd6WnNvV0tGU3RhZEhNNk1UR1J3TUJBWEYxZGVmLzk5dzNMWTJQVHlxMWZ1SENCKy9mdkV4OGZUMHhNREkwYk4rYkhIMzhrTGk0dTB5d1dibTV1bEN4Wk1wZEhsVVpLKzF5Yy9tTDgvenk1T1Rqdm5qbmZVQlRGUnBabFowbXZQSmZ6VGNnSGttS2xLSmlMVU9YSEh6UmZUcHJjWEdPeklWdjd5R0dmTE5vbXMzVFNlYkdQWExadjBUN3lnaVJKaXFJbzFwSWttVWFhTTJIbU9tY1BGQWJKV2x6bkJITWt5ZWg5Rm94UEZJVWNERFo1OWp3RTdDUkpjcEpsck5HTDgxQVFoSHhRdGFwMUtZM2NXRmFwbGdNbEhPenMrYUpuTi9yMityeEF5KzNKc294YmllSUVqQnROOFdKRldiWml0Wnp3K0xHM1NtVzExcXRTamI1UjUzVTdJZkw1cDFnVEJFRVFCTUZBQk9RRlFSQ0VGNTZDbENLaDZCUkZNUVRUYzBPajBRQTVtLzJUbm9vYjBsS1lWcTFhRlVpYjZlemk0a0tuVHAzTXpraStlL2N1Z01tTTlHY0Q4Z0NsU3BVeVBLNVhyeDZsU3BWaSsvYnRmUGpoaDdpNnVuTHExQ2tpSXlQNTZLT1AwT3YxL1BEREQ3UnMyWkpKa3lhaDBXZ01BZGliTjI5eTl1eFpDaFVxeE42OWU5bTBhUlB6NTgvbm80OCtNZ215VDVreWhhcFZxL0xoaHg4YUxhOVlzV0oyZjBVbXg2ZFg5T2owaWk0eGxSOGNySW1XSkVrUG9OUHBsQ2ZCRmtXU0pFV1NKRVdyMVJvZXAvL1RhRFE4dTB5U3BGQnorek1YQUhseW8xYXJLTXBGUlZIQ2dTT1NKQjA3ZGVyVVVhL3kzbStobGx2bjZpRHoySmRmZnNtWFgzN0ptVE5uU0VwSzRzMDMzelJacDJYTGxsU3JWbzBmZi96UmFMbWlLUHo5OTkrOC9mYmIrZExYa2lWTEdnWFlNeElmSDA5Z1lLREo4dnYzN3lQTE1sT21UREVzQ3c0T3h0YldGbjkvZjZ5c3JQRDE5VVdsVXRHM2IxOGFOR2hBOSs3ZEFYajA2QkUvL1BBRFhicDBNWHBkNW9ST1VYVEpLZnJaZGpieVdiMWVyMzl5anVuVHowbTFXdjJQdWUweU9kOTBpcUpjQnNMMGV2MFI0UGpwMDZlUGVKWDNyb3VWOUtISlJzSUxUUUVTVTdYTEhLM1ZWeURUSUxINXFkbVpCSlYxT2wyMnQ4bnVmakpyUzZ2VjVrbGIrYkh2Z3Q1L1JzdGxXYzVWZjU4dU41S1h4MjVwdjU1a0xha25TZEx2ejY2WDBhQ0NKOWU1SkVWUkloVkZDWk1rNlpoV3EvMDdQRHc4M0t0eXpTWklVdWVNOWkyOG5oUWdPVVcvek41V2RTYjk4MS82Kyt5VG4vV3lMSmNBVFBLWFozRWVKaXVLY2c0SUE0N3E5ZnAvUWtORFE5UE9ROFI1S0FqQ2MrVmVycnFubFNJUGtOUnlmd25zSzVZdlI1OHYvMGZyVnU5Z2JaMTNXY3B5dzhiYW1nSDkrbENwWWdYbUxWak11UXNYU3lpU2FwVlhaZm1YVkUzMVdUY3ZSMXd2NkQ0S2dpQUl3dXRDQk9RRlFSQ0VGNStzVDBKUzZYUjZQVW5KeWJsdUxyME92TE96TXhxTmhwMDdkMlpyZTE5Zlh6dzlQUTAvSnlVbHNYZnZYcnAwNllLVmxSVUhEaHhBVVJTYU5XdG1XT2Z5NWNzQWxDNWQycWd0alVaakVzQS9jT0FBTmpZMitQbjVJVWtTVVZGUnpKOC9ueVpObXVEcTZzcng0OGRaczJZTjNicDFRNi9YczJyVktyeTh2T2pZc2FOUk8rdldyYU4rL2ZxRWg0ZlR2bjE3amg4L3p0Q2hRMW0rZkRsMTZoalhzWnN4WXdZZUhoNFdCVmV6SS9sSlduMFpXWitZcEEyNWNDWThQQy9hZlRvTFFXWTNhaFZGZWFBb3lpNUZVWUtBTXc4ZlBveTdjdVhLZzd6b1EyYTJiZHRtVWFyNHNMQ3dESjlidW5RcCsvZnZwMDJiTnZqNys1dk1kUC9ycjc4NGVmS2tJVVh0M2J0MytlNjc3emgyN0JqanhvMmpYYnQydVRzSUMrelpzNGNEQnc3a2VQdm16WnR6L1BoeG8yVWRPM2JFMnRxYTZPaG9Qdm5rRTM3ODhVZjgvUHhRcTlVY1BuellFSkEvZVBBZ1c3WnM0Wk5QUHNuVk1VRGF1WktzbDg2ZkN3azVaTzU1Uzg4MzRKR2lLSHVBNVRxZExseVc1YmpUcDAvSDU3cURRb0dTWkFtdFhuMGxORFQwejRMdWl5QThENzYrdmg3cGo3TzR4cUVvU295aUtCdDBPdDBxNEtwV3E0MlBqSXhNeUplT0NpOHRTWlpJMFN0WHoyZndQZ3ZnNit0citKQnN3WGw0VjFHVXpZcWkvSzdWYWk5ck5KcjQ4K2ZQUDhycmZndUNJR1RFbzJMRmtsWXExVzlBUThDNjhkc05HRGwwRUJVcmxIdmhTbFJZVzF2Uit0MTNxRnE1RWdHQk16ajA5eEU3UldHQWpiWEsyN044OVQ3WEwwVmNMdWcrQ29JZ0NNTHJRQVRrQlVFUWhCZWZScCtrV0t1MGlsNVBTa3BLcnB1N2MrY09BTVdLRlNNNU9aa0pFeWFZVGY5dFRuSnlNdVBHalRNS3lHL2R1aFdOUm1OSTNiMWh3d2F1WDc5TzA2Wk5EVi9Hang0OWlxMnRMZVhLbFROcTcvSGp4eVl6OVZldlhzMkZDeGZZdjM4L2tKYnVHN0kzby8vR2pSdXNXcldLbVRObkVoNGVqa3FsSWpBd2tEbHo1dVJwQ3ZPc0pDY25wOVc1bHhTZEpDdUplZDIrbVZTbHlZcWlQRklVNVFxd0xEVTFkYzJaTTJmdTUvVitzeko3OW15TDFzc3M0OFBVcVZOWnVYSWw4K2ZQNTYrLy9tTEtsQ204OWRaYlJ1dU1HVE9HNWN1WDgvZmZmek5yMWl4ME9oMERCdzdNODRFVkdhbFJvNFpGQWZISGp4OHplZkxrTE5kNThPQUJHbzBHVzF0YlNwY3VUWkVpUmRpOWV6ZCtmbjdVcVZPSGVmUG1rWmlZaUwyOVBYLzg4UWZseTVlblNwVXFlWFU0V1RLVG9qbEZrcVJIZXIzK0tyRGkwYU5IcXk1ZHVuUTMzenFVQTdkdjN6YkoxSkV1SmlZR1YxZlhITlZEdm4vL1BzZVBINmRPblRyWnFsMjhaTWtTTGw2OGFEYUR3dXpaczVFa2lXKysrU2JiL1JFRUllZWVDbnJxZ1NSSmtoNHFpaElLL0JJU0VySVQwQlJrLy9MS3BrMmJxRk9uVG9hbFR6WnMyRUJDUWdJOWV2VEk4MzJucHFaeTgrWk5paFl0aW9PRFE1YnI1L1FhK3pKNzZqeFVKRWxLQWg3cTlmb0lTWklXUEhyMGFPdWxTNWR5LzZYZ0JaT2Fta3BDUWtLR2YrTmJ0MjdoNXVhV3o3MUs4eno3ZHVuU0pTNWZ2a3lyVnEyeXRkMndZY09vVWFPRzJkZm9nQUVEZVAvOTkzbnZ2ZmR5MUNkQnlJU1ZSd1h2V21wWjJnQ1N1N1cxRlkwYTFHZmE1QWs0T3pzVmROOHlKRWtTWmN0NE1XdmFaTDZiRk1pZWZRZlVxYW1welZWcTFlSFNsYXQvRkgwdTRqaXZ5UHU3SUFpQ0lMeW9SRUJlRUFSQmVQR3BORW1Tb3RacGRUb2VKVHpPZFhQWHIxOUhsbVU4UER3TTZlc0hEeDVNcDA2ZE10MHVKaWJHSk5DcDErdFp1WElsNzc3N0xrV0xGZ1dnVTZkT0RCdzRrQ05IanRDZ1FRTTBHZzBuVHB5Z2J0MjZKb0d1NU9Sa28wQzdWcXNsSWlMQ01Ec2Uvci8rZkhZQzZUTm56cVJreVpMVXIxL2ZzS3hvMGFJRUJBUnc1TWdSaGcwYlp0S1BiZHUyc1h2M2JzTXlMeTh2ZnYvZEpJTnR0ang2bElCR28wVlJKTDFzcGN2emdQeVQzNUZHVVpRemtpVDlyZFBwVHVuMSt1UGg0ZUdSZ0M2djkyZXB2WHYzWW0rZmRUbmVOV3ZXTUczYU5MUFB5YkpNdDI3ZGFOS2tDVC85OUJQbHk1Y25JaUlDR3hzYkFONS8vMzBpSXlOcDM3NDlTVWxKdEduVGhnRURCdURxNnByaC9sSlNVa2hLU3NMZTN0NmtWRUpPdUxtNVdYVHpORDQrM2lRZy8rREJBL2J1M2N2WnMyYzVjK1lNbHk1ZG9tUEhqcVNrcEJoZUUwMmFOR0hIamgyTUhqMmF1blhyTW1mT0hFSkNRcWhac3liLy9QTVBYMzMxVmE2UElUdlMwOUVEa1lxaS9LMG95a2xGVVU2RWhvWkdBTG12cC9HY0JRVUZzWERoUXBZdFcwYVpNbVdNbmt0T1RxWjM3OTY0dXJxeWFOR2liTS9zdVhMbENxTkdqV0xCZ2dYWkNoYmR1bldMUzVjdW1TeFBTa29pT0RpWXBrMmJacXNmZ2lEa3pwUFgva1BnaENSSi8raDB1dE1hamVhZnlNaklhd1hjdFR4MTQ4WU5BZ0lDNk55NU0wT0hEZ1hTM3BlY25QNC9tSEx3NEVGaVltSXlETWovOWRkZlBIcVU5YVJzZTN0N21qUnBZclRzNnRXcmRPblNoYWxUcDlLaVJZc3MyOGpwTmZabDlTVExVUUp3VXBLa1k0cWluTkxwZFArR2hZVmRMZWkrWldidDJyVXNYTGlRT1hQbTVHakE0UERodzRtSmlXSEpraVhZMmRrWlBYZmx5aFU2ZCs1TWp4NDk2TisvdjhtMlVWRlJUSjA2bGRHalIrUGhZVWg2WVJqWWF5azdPenV6bndGeTA3ZXMvUEhISC96NjY2L1pEc2hmdm56WjdPZmVVNmRPY2VUSUVWcTJiSm50dmdoQ1p0emQzZTJ0QzdzT2xKQUhJK0ZheXRPRG50MjcwS1ZUUjZ3dHlJNzJJbkIyZG1KbVlBRHI2bXptMXlYTHVIYjlSZ2tVOVE2dnl0NVRINlFtekl2TGgyeHlnaUFJZ3ZDNkVnRjVRUkFFNGNXWG1IaGZLV1NmcU5WcWlZbUpRYS9YSTh0eWpwczdlL1lzWmN1V3hkYlcxaENRejZtMWE5ZHk0OFlOWnMyYVpWaldvRUVEUER3OFdMVnFGUTBhTkdEcjFxMGtKeWViM0JSS1RVMUZxOVVhM2RRNmQrNGN5Y25KMUsxYjE3RHM0c1dMT0RrNTRlam9tR1Yvd3NQRHVYejVNbUZoWVl3YU5jcnNEYldLRlNzeVljSUVvMlVUSmt5Z1dyVnFSbW52TFpteGxSbTlYcy90bUR0cDlYRWxrcUxQU3JHNWF2QVppcUxjVXhSbGcxNnZYNnZWYWkrbXBxYkd2SXF6cGVMajR5bFJvZ1NmZmZZWnQyL2ZOZ1FHSEIwZG1UMTdOcjE3OTBhbFVsRy9mdjFNZy9FQUN4Y3U1TGZmZmlNb0tJaXFWYXZtdW0rNVNWbWZtSmpJekprenFWYXRHZzBiTm1UZ3dJRjRlM3V6YTljdVEwQythZE9tckYyN2xtUEhqdUhuNTBlaFFvV0lpSWpnN3QyNzZIUzZmTXNFQUtBb1NweWlLSnVBVlpJa1hZaUxpNHVKaW9yS2ZRMk5mTlNoUXdjMmJOakFvRUdEV0w1OHVWSGc2ZGRmZitYR2pSc01IVHJVN0hVak9UbVppeGN2WnRqMmxTdFhEUCtuRHhveHAweVpNaFpkeXpadTNFaGlZaUtGQ2hWaXk1WXRadGV4NUp3WEJNRnllcjMraWl6TGkzVTYzVDZkVGhjZEVSRVJ5MHN3MkNnbkRoNDhDS1NWVGtuWHIxOC9DaFVxeElJRkN5eHFZODZjT1laclgyWThQRHhNQXZMUHl1OXI3SXRNVVpRb0lFaW4wKzNRYXJWUmtaR1JzYndrc3padjNickYvZnYzY1hGeHlkSDIvZnIxbzJmUG5uejMzWGRNbXpidDZTd0JCQVFFWUc5dnowY2ZmV1IyMjd0Mzd4SVpHVW1YTGwzNDdydnZhTkdpQlltSmlUUnMyREJiZmRpNmRTdnU3dTU1MnJkNzkrNXg2OWF0RFBjWkV4TURwSDJQeVV5TkdqVXNPb1lWSzFZQWFhK3JqRDVENUVkcEorSFY0dUpTMXNtbXNPTmlSWkxmQlJ4S2VaUmtabUFBUHQ3VkxjcTA5eUt4c3JLaVU4ZjJWQ2hmbGpIakozUHg4aFVuQlhtMGs3WGpXMDVlWHA5RlJVV0prbHVDSUFpQzhCeThYSjhZQkVFUWhOZlNqUnMza2twWGZ1T3lKRWsxYjhmY0pTazVHUWNMWmgrYm85ZnJPWDc4ZUo0RThrSkRRNWt4WXdadnZQRUdhOWFzSVQ0K250allXTzdkdTBkTVRBdzNidHpnNHNXTExGeTRrQ0pGaXBnRTVOTm5yRHdkK0Q1eDRnUUFiNzc1SnBCV1kvN1FvVU40ZTN0YjFLZkxseThURUJEQXRHblRqRzR5UDgzVjFkVmtOdGFVS1ZOd2QzZTNhSmFXcFZJMUdtS2VsQWRRRk9VY1JLYm1WZHVLb25SNTlPalI5a3VYTGozTXF6WmZGS21wcVp3NGNZS0RCdzl5OE9CQjd0Njl5eHR2dkVIVHBrMXAwYUlGdFdyVll0dTJiVURhVGY0VksxWXdmUGh3Um8wYVJWQlFFRjI2ZEtGWnMyWm1TeHlFaG9aU3ZIanhQQW5HQTFTclZzMVFxaUV6aVltSkppbkozZHpjT0hUb0VGYlB6Q1pKU2tveURGS3BWYXNXdnI2K2hrRTRhOWV1cFZpeFl2VHMyUk0vUHovZWVPT05QRG1PckNpSzB1UEJnd2RicnJ6a00wWWNIQno0L3Z2dm1UcDFxdEZNMEFzWExyQml4UXE2ZGV1VzRZMzc2T2hvZXZic21lVStwazZkbXVuekN4WXNNRnpmTXBLU2trSlFVQkNRVnNJanM3WkVRRjRRY2k4bEplVzh0YlYxZzlEUTBIOHB3T3d5K1duZnZuMFVLMVlNSHg4ZkFHSmpZemwvL3J6UndNU3NCQVFFa0pTVUJLUUZZc2VPSFd0NEQzNmFyYTB0SVNFaExGMjZsRW1USmxHb1VDR1R0dkx6R3Z1aVNrbEppYld4c1drU0VoSnloSmNrQVArc3VMZzRKRW5LOFh0VHBVcVZHRHg0TUNFaElTUW5KeHMrRDYxYnQ0NndzREJtelpxVllkbVpPblhxc0d6Wk1nWU9ITWlJRVNNWU9uUW9IM3p3QVFBMWE5Yk04SHZCc3dvWExwem5mZHV6Wnc4elo4N01jdDladlFaT25qeVpaUnNYTDE0MERMako3UFVpQXZKQ05raWxxM2o3U29xOEJBa2ZheXNyM3F4Vms1OSttSWFMUy82VmdzdHJLcFdLT3JWcnNYYkZFZ1lNR2NtL3gwODZhRFNhZG9xdDA3OWVGYXAyaXJvWUdRYm9DN3FmZ2lBSWd2QXFFUUY1UVJBRTRhVWc2VG1CaW85dTNiNU5VbEpTamdQeS8venpEM0Z4Y2J6enpqdTU3bFBseXBWeGRuWkdwVkp4N3R3NWloY3ZUb1VLRmZEejg2Tnc0Y0lzVzdhTVNaTW1jZWZPSFVhTUdHRVNlSXlPamdZd21rVno4T0JCWEZ4Y0tGdTJMSkEyYXpVMk5qYkRtMFpQejA2QnROa3hoUXNYdHZpbTIvT1VtcExLelZ0cE0xNlErRGN2Mnc0SkNWbVZsKzNsdGRXclYxczBVK0wwNmRNbXkyYk9uRWx3Y0RDdXJxNDBhOWFNRmkxYTRPdnJhOGdLb1NoS1d0YUJKNG9VS2NLdnYvN0t0bTNibURkdkhtUEhqbVh5NU1uVXJWdVg3Ny8vM2pDVFRxdlZFaGtaeVljZmZwZ254K2p2NzQram95UFZxbFhMY2wyTlJzTWJiN3hoTWhEZzJkZkUvZnYzMFdxMWh2SU1hcldhUllzV0daNHZWcXdZVjY5ZUpUdzhQTXVnUkY0S0NRa0p5cmVkUFFmZHUzYzNtY1hadVhObncyT3RWb3RPcHlNNE9Kamc0R0REOHFWTGwxS2hRZ1VBeXBVcloxVFM0bGxoWVdFTUd6YU02ZE9uWnpxQXlNbkppZi8rKzg5d1V6MDZPcHBIang0WlpyRFZyMStmVFpzMmNlZk9IV3JVcU1HWU1XT010azlPVG1iSWtDRWtKaVpTdW5ScEMzOERnaUJrSmpJeThqWnd1NkQ3a1YraW9xSUlDd3ZqZi8vN24rRzk5WjkvL2dFd0t2V1RsY3FWS3hzZWg0YUdBdkRwcDUrYXJVbS9lL2R1RGg4K1RFcEtpdG1BZkY1ZVkxOVdrWkdSQ2NEQmd1NUhidHk0Y1FNWEY1ZHN6WmFOajQrbmRldldKc3ZUZzhxUU5sQU40TnR2dnpVc0sxU29FTHQyN1RMYXhzdkxpNkNnSUw3Ly9udWo3d0lWSzFha1M1Y3VGdmNwci92V29VT0hUTDk3QlFVRnNXTEZpa3hmQStuQ3dzS0lpb29DSUNFaGdhdFhyeG8rUTdSdDI1WWZmdmdCU0NzaDFxRkRCNk50cjE2OXlxaFJvNmhVcVZLVyt4R0VKOVJlbFgyK0FHa1lLR1VkSFIzcCs4WC82TmI1RXdvWE5yMld2NHljbkp6NFpjNU1sZ2F0WXRHeUlPTGk0aXVndGc0dVhkbm54K2h6cHhmd2tnNlFFZ1JCRUlRWGtRaklDNElnQ0M4RnZhSS9vVUxGMWFob0hqNThoR3NPWnNZcWlzTGl4WXZ4OGZHaGV2WHFScy9ObkRuVEtPMjhKV3h0YmRtM2IxK0d6MXRiV3h0U3dhZW5jQncvZmp4MmRuYlkyZG54eHg5L0lNdXk0Y1pxZkh3ODRlSGhORy9lbkpTVUZPYk5tOGVLRlN0bzFLaVJ5V3lyZENxVkNtZG5aL2J0MjRlVGt4TTdkKzZrWExseUdmWnB4NDRkSnJXOHdYd05lUUFiR3h2Mjc5K2Y1ZS9Dbk1Ta0pLNUdwUTA2VUxTNmYzTFV5RXRxOGVMRkZxMm4xWnBtQXU3Um93ZXRXcldpWnMyYWhrREJoZzBidUg3OU9uWjJkcHcvZjU2RWhBVGMzTndNMjhpeVRMdDI3V2pWcWhWLy92a24yN2R2cDBhTkdrWnBiYytlUFV0S1NrcXVhbktIaFlWeDl1eFpvMlVSRVJFV2IzL25TY1lFZ0k0ZE82SlNxZGl3WVFNNm5RNGJHeHYyN3QyTFdxMG1JU0VodzdxZjZZTVJBZ01ERFVINVhyMTYwYWxUcCt3ZXptc2pPVGtaVDA5UGkyZCtSa1pHc25uelp2VDYvNThVbzFhcmNYRnhNWHZPQW9hWmNuWjJkbWFEVGVsdHBBOWdTdi9iYVRRYTlIcTk0ZWNSSTBidzIyKy9VYlpzV2NMRHc3bCsvYnJST1R0MjdGanUzYnRIUUVBQVJZc1d0ZWg0QkVFUW5wWWV2R3ZRb0lGaDJkOS8vdzNBeElrVERlKzlqeDQ5UXEvWG03d2ZEUnMyekNTNHVIdjNicXBVcVdJMkdHK0p2THpHQ2dYbjRzV0xwS1Nra0p5Y2JEWlRVVWFTazVOcDBhSUZkZXJVc1dqOVhidDJaVmppb0hEaHdreVpNZ1hJZnYzNDU5VTNXMXRiMUdvMU9wMzVCQnpXMXRZQUdaN2JUNit6Wjg4ZU5tN2NhT2piZ3djUERLbnViV3hzT0hic0dPWEtsV1BMbGkzMDZOSERNQUtKd2JnQUFDQUFTVVJCVkdzL01UR1JFU05HWUd0clMwQkFnRVhISXJ6ZXZMeThuQlhid3RNa2ljNkFZNUVpUlpqNWZRQnYxWDB6MDlJaEx5TjdlM3UrNk5rTjd4clY4Qjh4V29xTnZWOU9rZ2dzWGNtbm5wVHlZSUJJWVM4SWdpQUllVU1FNUFWQkVJU1hRc3BENmFpOWkzTG5ka3hNc1lqSXM1UXQ0NVh0Tm1KaVlyaDM3eDdmZi8rOXlYT3RXN2ZtcmJmZXluVDdCdzhlV0R3clY2L1hzMnpaTXB5Y25KZ3laWXJoQnVtVksxYzRjK1lNa0RZYWZkaXdZWGg0ZUFCdy92eDVyS3lzcUYyN051dldyV1BGaWhXMGJObVM4ZVBIWjdxdmZ2MzZNV2ZPSEw3OTlsdGNYRndZTm14WWh1djYrdnFhMUkvUFRHNXU3RWFjaVNUbXpoMFVsQmg5VXZ6aEhEZjBFdHE3ZHkvMkZtUnhXTE5tRGRPbVRUTmFWckprU1pNYityZHYzMmI1OHVYQWsvU0NkZXFZbmVsdVkyTkRxMWF0YU5XcWxjbHpwMCtmeHNuSmlWcTFhbVhuVUl3Y09YTEVrRW84dDlxM2I0OUtwZUw0OGVQczJiTUhBR2RuWjBhTUdFSE5talhwMDZlUHhXMVpXbFAwZGVidTdtNXhRSDczN3QxczNyelpaSGx3Y0xESitmcXNyNy8rT3NQbmhnOGZUcWRPbldqZXZMbGg1dDRYWDN6Qnc0Y1BXYmR1SFFCOSsvYkYzdDZlWDMvOWxkbXpaeE1RRUlDSGh3Zmx5cFZqK3ZUcDdOaXhneSsrK0NKUHlvNElndkQ2U1V4TU5BVHowbWN4eDhYRmNlREFBWHg5ZlkwR1FHN1lzSUZIang3eDJXZWZHYlZSdm54NW81OVBuejdOeFlzWEtWcTBLSDM3OWpWNnJtVEprb3dkTzlhaXZ1WFZOVllvR0RkdjNpUWhJUUdBNDhlUFo3dDJ1NCtQajhYdjArZlBuemNLZWo5OCtKQ1JJMGZTcTFldlhIM09leDU5Uy9mdHQ5OW1PY2czc3d3VmE5YXNvWHo1OGd3ZE9wU2hRNGVTbkp4TWt5Wk5hTisrUFNOR2pPREJnd2QwNk5DQk9uWHE4T09QUDlLMWExZUdEUnZHL1BuejBldjErUHY3YytQR0RXYk9uRW1aTW1Vc09oYmg5ZVZlcnJvbmF0VWNDZHJKc2l4NzE2ak85Q2tUS1BjS256czJOamE4WGY4dE5xMVp3WUFoSXdnTFArT29LTHF1MkRnNWxxcFFZOGkxaStGWHNtNUZFQVJCRUlUTWlJQzhJQWlDOEZLSWlRbDdYTWJaZTZ1aVNGL3MyWGVBZHEzZnkzWWJKVXFVWU9QR2pZYVpUNUEyRThPU2VvVHBQdm5rRTR2V2syV1oyYk5uRXg4ZmJ3aTRBeXhmdmh4RlVkQnF0U2JwdXV2VnE4ZisvZnZSNi9YWTJkbFJ2bng1czRNRSt2VHBZeFNzN05peFk2WTN5WjVPR2VubTVtWTBzL3A1MnJyanlYNFZkdHk0Y1NNcFgzWmF3RWFNR01HSUVTTXNYcjlUcDA0VzNUei82cXV2Nk51M0x6cWREcFZLWlhRT1c2cGJ0MjUwNjlZdDI5czlyVy9mdmliQmh0d0tEQXhrOHVUSjZIUTZvOWRFZHVyNEN2bWpjZVBHZUhwNm1uM3U0c1dMekpremgyKysrY2FRNXY1WjZhVTQwaVVrSkJBZUhvNkhod2RIang3Rno4K1BOOTk4ays3ZHUrUGk0c0xJa1NPNWZ2MDZmZnIwb1VhTkdodytmSmpQUC8rY3I3NzZLcytQVFJDRTE4UDY5ZXQ1K1BDaDBiSjE2OWFSbXBwS256NTlqR1lCLy92dnY4VEV4R1NaNm52VnFsWFkydHFhMUc0L2N1UUk4ZkdXVHlyTTYydXNrTC9TeXg1SWtzU2ZmLzZaN1lCOGJseTdkbzN6NTgvejVaZGY4dkhISHpObzBLQnN6ZERQRDcxNjlhSjkrL1ptbjl1eFl3YzdkKzVrN3R5NUdXN3Y3dTV1OVBQSmt5ZlJhRFRjdTNlUHMyZlBVcUZDQmVyVnEyYzQ5aDkrK0lGZXZYclJ0MjlmVWxKUytPKy8vNWcyYlJwdnYvMTJuaDZYOEtxcGJWV3FVdXFIc2l5UGtwQnEybGhiMDZWVFI3N28yUjEzdHhJRjNibDhVZExkalo5K21NclNvRlVFclZvcnBhU2tmS2lTNVBLbEs5WDRQdnE4OVZvNEtWTFlDNElnQ0VJT2lZQzhJQWlDOE5KSVJmcmRHajc3ODlCaGRYejhBNXlkczE4bk15ZUJ6Snp5OFBBd0NzYW5reVRKSkJpZkxqMGxLWkRsalAwWFdYejhBL2I4OFNlQVZ0SHJnN05hWDhpYUxNdjVldjdtcDFmNTJGNGxKVXFVTUtSK2ZWWjZLdGxxMWFxWkJLVXlzbi8vZm5RNkhiR3hzUXdlUEpoQmd3YlJxMWN2dy9PMnRyYTBiZHVXZ0lBQURoOCtUS2xTcFRJczN5RUlncENWeE1SRWdvS0NzTEd4TWRTOVRrMU5aZDI2ZFhoNGVGaDg3WHBhVkZRVWYvenhCOTI2ZFdQZ3dJR0c1UnFOaGlaTm1sQzFhbFdMMjhycmE2eVF2dzRkT29Rc3k3UnYzNTVkdTNZeGJOaXdmQXVLVjY5ZW5aVXJWekpxMUNqV3JWdkhwVXVYV0xSb1ViN3MyMUtaMVcxUFR6bWYyUXo1WjZXWDJRb0pDYUZQbno3TW5UdlhrS29mb0hqeDRqUnExSWhObXpZQjBLUkpFNnBVcVpLVHJndXZpNnBWclV2ck5VTmxWUDZBYTVFaUxvd1pQb1JXTFp0alovZGlEWEI1M3R6ZDNQQWY4QlcxYW5velp1SVU3dCtQcXk1SjhseXZpbHBQVXIxK2pJcUtTaTdvUGdxQ0lBakN5MGdFNUFWQkVJU1hoazRuUnlpeWNpRXhLYW5xa21VckdEeXdmMEYzU2NqQXNoV3JTRWxKUVZHVXM2a2E3Wm1DN284Z3ZPNXUzYnBsU05PY2xjaklTSk5sZmZyMElTSWlJc050MHV2TkR4Z3dJTlBCRmRXclYyZkJnZ1VBYk42OEdRY0hCNG9WSzBiLy92MFpQbnc0SlVxVW9ISGp4aHc3ZG95ZmZ2cUpNMmZPVUw5K2ZmejgvUGo5OTkvcDFxMGIxYXRYcDJuVHB0U3VYWnNxVmFvWTBrNExnaUJrWnRHaVJjVEd4dkw1NTUrelpNa1NJQzNWdDYydExaOTk5aG1TSkdXN3pUbHo1bUJqWTJPUzFqNGtKSVRrNUdTTEIxYytqMnVza0gvaTR1TDQ5OTkvOGZYMTVlT1BQMmI5K3ZYczNyMmJEejc0d09JMndzUERMWDZmam9xS01sbFd2SGh4Rml4WXdQejU4NmxkdTdiRiszM2VmVXROVGFWcDA2YVpicVBWYWdGbzBLQkJwdXQxNzk2ZHZuMzdrcENRd1A3OSs3RzN0NmRseTVaWVcxdlR2MzkvTm03Y2lMT3pNenQyN09DWFgzNGhOamFXenAwN1kyMXR6YnAxNjJqZHVqVU5HemFrUVlNRzFLNWRHeSt2N0pkQUUxNU5IaDdWaXFnVjFTU1EraUFobC9Jb3laU0pZL0dyVnpkSDd3MnZBanM3VzFxMWJFNmhRb1VZUDNrcWw2OWNkVkZrWlRKMlRoWGNLMVljY2ZQQ2hYc0YzVWRCRUFSQmVObUl1MWVDSUFqQ1MrUDJwWkJZcjhvMU55c29sZGR1M0N4MzdQQUJwVHhOWjZBTEJTdjYyblUyYjkrQm9paDZSV0hUcmF0bmJ4UjBud1RoZFhmeDRrV21UcDFxMGJxS29wZ3M2OW16SjNGeGNXYlgzNzU5dXlGVmI1TW1UVEpOMCt2aTRnS2sxVnlPaUlpZ1diTm1YTHAwaVNaTm1qQmx5aFF1WHJ6SWp6Lyt5TFZyMS9EeDhXSGV2SG5VcTFjUFNDc1pzbjM3ZHRhdVhXdElhL3ZqanovbWExcGdRUkJlVG9xaXNHblRKcG8yYllxdnI2OWh1YXVySzh1V0xjUFIwVEhiYmY3Nzc3OGNQSGlRenovL25EVnIxbEMyYkZsYXRtd0p3TTZkTzdHenM2TlJvMFlXdFpYWDExZ2hmNldYUFdqWHJoMFZLbFNnYXRXcUxGbXloRFp0MnFCU3FTeHE0NDgvL3VEQWdRTVdyYXZUNmJDM3R6ZFpybGFyR1RCZ1FMYjZib25jOUUydFZqTjY5R2l6NityMWV1YlBuOC90MjdjQitPeXp6OHhtRjB0WHJsdzVJSzJlZkpreVpYajgrREVBZ3dZTm9tVEpraXhidG93ZE8zYnc2TkVqM25ubkhYcjM3azNwMHFVTmJhOWV2WnJObXpkejhPQkIxR28xdTNmdnh0bloyYUxqRWw1WmNxa0tOWnJKS2psQVFuckx4c2FhOTk5dHlZQyt2Zkh5S2xYUWZTdHdraVRSd0s4ZWkrZlBZZDZ2aTltOGRZZWNrcHI2dWJWc1Y3TlVoUm9qcmwwTVB3RG9DcnFmZ2lBSWd2Q3lFQUY1UVJBRTRXV2kxK3FWVFZZeTNlL2ZqL1BZODhjQmVuYnJnbHB0MlkwdTRmblQ2WFRzM0wyUG16ZHZJeUhGNnRCdVFYeEpGNFFDNWVYbHhWdHZ2Y1dRSVVNTXk3UmFMZHUyYmFOTm16WW1NOHlQSGozSzdObXpzYkd4TVN6ejgvTXoyM1o2b0toejU4NDhmUGlRVTZkT01YSGlSS095SE1lUEgyZlpzbVY4Ly8zM2hxRFh6ei8vVExObXpZeUNZTFZyMTJiU3BFbjQrZmt4YnR3NGF0YXNhYlF2dFZyTkJ4OTh3QWNmZkVCVVZCUUhEaHpJVm5wYlFSQmVYNUlrMGJwMWE3cDM3ODZsUzVjTXkyL2Z2czJ4WThmTWJoTVRFOFBEaHcvWnNtV0x5WFBObXpkbjRzU0plSGg0MExOblQ4YU5HOGV2di83S3JWdTNhTldxRlR0MjdLQmR1M1lXcHl6UDYydXNrSDhTRWhKWXUzWXR6czdPaGdFWm5UdDNadXpZc1d6ZXZKa09IVHBrdXIxS3BhSkNoUXIwNk5HRDk5OS8zN0E4UGo2ZW8wZVA4dDU3NzVsc3MzanhZbzRjT1dLMnZRY1BIdURrbFAyeVhzK3JiN0lzRzIzN3RFbVRKbkg3OW0wQ0F3UDUrZWVmaVk2T3BuZnYzb2JuRlVVaE9EaVljK2ZPTVhic1dNUHhyVml4Z3Y3OSs3Tnk1VW9nN2ZYdDV1YkdMNy84UXBzMmJlalVxUk1sUzVZMDJwZVRreE45K3ZTaGQrL2VoSWFHRWhVVkpZTHhBcVVxZVhlUUplbEh3TTNhMm9xdit2U2lSOWRPT0JVdVhOQmRlNkdVOHZSZ3pJaWhsSFIzNTVkRlMwaE1UUEtWVmZMU1VoVjl2cjEyNFhSUVFmZFBFQVJCRUY0V0lpQXZDSUlndkZSdVhEaDl5cXV5ejNhdFZ0dG4xZHIxMUs5WGw2cFZNcTVKS09TdjZHczNXTHRoRTZrYURZcGUyWDc5UWtSSVFmZEpFRjVuOSs3ZEl5QWdBRnRiV3g0OWVrUnNiQ3lsU3BYaTdObXpUSm8waVhQbnpqRnk1RWlqYmVyVXFjUG8wYU96VE9XNlpNa1M1czJiUjl1MmJSazhlREEzYjk3azQ0OC9ac0dDQlh6OTlkZmN1M2VQbjMvK21TMWJ0dURxNnNxWk0yZW9WNjhlaHc0ZDR1VEpreXhkdXRRbzBPWGk0c0tlUFhzSUNBaWdmLy9NUzVKVXFWTGxoYXVQS3dqQ2k4M2YzeDlabG8wQzhwbGxEMGxOVFVWUkZMUFB1N3E2Y3VmT0hSWXZYb3lEZ3dQVHBrMWo2dFNweko0OW00MGJONklvQ2oxNzlzeFZmM042alJYeTE4OC8vMHhjWEJ5REJnMHlER1JyMWFvVml4WXRZdmJzMlRScTFBaFhWOWNNdDMvNDhDRXJWNjVFbG1YdTNyMkxScVBCM2QyZExWdTJNSHYyYk5ScXRTSFFuNjVEaHc2MGFOSENiSHREaGd6QjF0YVduMzc2S2RmSGx0ZDlTNWVZbU1pNGNlTTRjT0FBWThhTTRaMTMza0duMHpGbXpCaGF0MjVOL2ZyMU9YZnVITk9uVHljME5KUktsU29SRXhORDhlTEZXYng0TWJJczA3cDFhME5BSHFCaHc0YnMycldMOXUzYnMzNzkra3ozMzZWTGx5dy9ad2l2TkxWamlSSXVyczVGQjB1U1BGS1NKSXE0dURCbTVCQSthR004ZUVTajBmRGd3UU9jblozenRVU1NScVBoN05temxDNWRPczhHMk9TV282TURBL3A5U2JreVhveWYvTDBVZXordXBDUXB5NzBxZWRkK29Fa1lGM2ZseW9PQzdxTWdDSUlndk9oRVFGNFFCRUY0MldnZjNuazh2RkF4eHpaWG82SkxmaGNReU5vVlN6S3RweW5rRDcxZXo1QnZ4eEFWZlEwVTVjWUQ3YU5CaU5ueHoxVkNRZ0xKeWNrNTN0N0d4b1pDaFFxaDFXb0pEUTNOa3o1VnExWU5PenU3UEdsTHlMM3Z2LytlOCtmUHMzWHJWbmJzMk1HMGFkUDQ4ODgvcVZHakJyMTc5MmJCZ2dWVXJseVpEei84MExETm1qVnJtRHQzTGdzV0xNREh4OGVrelh2MzdoRVlHTWlmZi81SjhlTEZHVGR1SEpJazRlSGhRZCsrZlprelp3NnhzYkhzMmJNSEJ3Y0hoZ3dad2tjZmZXUUlWTGk1dWRHa1NSTnExS2hoTXZQVTJ0cWE1T1JrbkoyZDZkR2poOWxqMnJScFU2N09lMEVRWGsvbVBpczJiTmlRdi8vKzIrejZBd2NPSkNZbWh0V3JWNXM4cHlnSzMzMzNIZDdlM29hMnYvMzJXNUtTa3RpK2ZUdmR1M2MzbWFGcnFkeGVZNFg4Yy9Ma1NZS0RnL0h3OE9DVFR6NHhMRmVwVkF3Y09KREJnd2N6YXRRbzVzMmJaemFZcDlWcStleXp6M2o3N2JjWlAzNDgwNlpONC9yMTY2eGV2WnB1M2JweDVNZ1J4bzhmajVlWEZ4VXFWREJzTjNIaVJDNWR1a1JRVUpEUkxPK0VoQVRDd3NLb1c3ZHVybzh0ci91V0xqSXlrbkhqeG5IbHloWGVlKzg5MnJkdkQ4Qjc3NzNIamgwN0dETm1ESDUrZnV6YXRZdUtGU3N5WThZTW94cjBKVXFVNElzdnZqRDdXZFBhMnBxa3BDUnExS2lSWWQzNk9YUG1rSnFhbXR0ZmovQVM4L2J4V1NQTDhuc1BrdlVxV1pacDByQUJnNy9wYjNhUS82bFRwL2pxcTY5WXVuUXBOV3JVSUQ0K25pMWJ0dEMyYlZ0RGlaQ29xQ2o2OXUzTG9rV0xNaTI1RUJzYlMzUjBORkZSVWRTb1VjUHd1cmw5K3paNzl1emhuWGZlb1VTSkVnQmN1WEtGLy8zdmYvajcrOU90V3pmRGZrYU1HTUd3WWNONDg4MDNUZHFQajQvbjZ0V3J1Zjc5ZUhwNm1nd2lXcmx5SmZ2MzcyZjI3Tm04LzI1THlwVXJ3L1FmNW5Ebzc2T28wUTV3dEhYNjBMNWl0US8rdTNEbWRLNDdJQWlDSUFpdk1CR1FGd1JCRUY0NjkrOWZlbWp2NnROQmtxVk5wMEpQdTQyZE1JV2hnNzdHeFVXa0hTd285K1BpbVAzekFrNkhSYUFvM05McGxTNWlsUHp6TjMzNmRMWnQyNWJqN1pzMWE4YjA2ZE5KU2txaVQ1OCtlZEtuTld2V1VMNTgrVHhwUzhpZEJ3OGU4TmRmZnhrRkNaN1dxMWN2VHAwNnhlTEZpdzFwWjdkdjMwN3IxcTNadTNjdlE0WU1JU2dvQ0RjM055QnR0bWh3Y0RDLy9QSUxraVJScFVvVkhqMTZoQ1JKaGpaNzlPaEJlSGc0Vzdac29WYXRXc3lkTzlja1pYT0ZDaFg0N3J2dk11MjdpNHNMblRwMU12dmNpUk1udUhYcmxzVy9CMEVRaEx3bVNSSnQyN1kxV25icjFpMk9IajFLNmRLbFRkNVQxV28xdHJhMm1RNGd6YXRyckpBL2J0eTR3ZkRod3cyRE01NGRFTkc0Y1dOYXRtekozcjE3Q1F3TVpNeVlNVVovUzBnckVSTVhGMmMyZUN6TE1wTW5UNlp6NTg3ODl0dHZUSmt5aGN1WEwzUHo1azJHREJsQzkrN2RHVHAwS1BQbnp6ZVVNUGpubjMvUTZYUTBidHc0MThlWDEzMjdmLzgrQ3hjdVpOMjZkWlF1WFpxaVJZdGliVzF0MU82a1NaUG8wYU1IdTNidG9rZVBIbnp6elRjbXY3TjI3ZHBsT2ZDelVxVktHWDZHV0xCZ1FYWitEY0xMVCtYcjZ6c0lDQTBKQ2ZuRHM1SjNPNTBpdFpRVTdFRGkwNDd0NmZ6SlIyelp2QkdQa2w5Uk9JdFU5ZmZ1M1dQMjdObVVLMWVPTzNmdTBMNTllN1JhTFhmdjNrV3IxYUlvQ2tGQlFkU3JWNDlaczJieDRNRURIajU4U0h4OHZORmcwaTVkdWhoS1NhMWZ2NTRsUzViZzUrZG5DTWhIUjBjRGFlZHlPZ2NIQit6dDdlblRwdytkTzNmbTY2Ky9OcnIraDRTRU1HYk1HSk0rYTdWYWREcWQwVFVxSlNVRldaYU55cCtrR3pKa2lFbXBqZDI3ZDVPYW1vcURnd01BRmN1WEl6QmdIUE4vWGN5cVZhdGthNVZVMmw2dDNsbTZzdmVBNkhOaG1hZW9FQVJCRUlUWG1BaklDNElnQ0MrbEd4ZE9oNVNwNUROZlFmbzJlTk1XTzUxZXgrQnYrbE9zYU1ZcElZWG5JeTR1anNEcHM5aTJjdzhvU29xQzlOTjFmYUw1Z3F4Q252UDA5R1Q0OE9IWjNtNzI3Tm1HeHc0T0RxeFpzeWJEZFZOVFUrblJvd2R2di8wMlgzLzlkYWJ0bGlwVkt0dDlFWjZQYmR1Mm9kVnFUWUpHNldSWkpqQXdFSlZLaFkyTkRWZXVYR0h5NU1rNE9EZ3dkZXBVT25mdXpLQkJnL2p0dDkvWXRHa1RTNWN1SlRZMmxyZmZmcHZSbzBmeisrKy84K2VmZnhxMW1aS1NRdCsrZmRIcGRCdzZkSWlSSTBmeXpUZmZVTFpzV2FQMVhwVDBtNElnQ0huaHYvLytvMSsvZmlRbko3Tmd3UUtUZ0dIejVzMXAzcng1aHR1dlhMa3lUNit4d3ZOMTQ4WU4rdmZ2VDN4OFBQMzc5NmQyN2RwbTF4c3paZ3puenAxajA2Wk5hRFFheG93Wll4U0UzckJoQXk0dUxqUm8wTURzOW0rODhRYUxGeS9HM2QwZFNKdVJQM1hxVkhidjNzMmtTWlA0NXB0dm1EeDVNdVBIandmZ3I3LytBc2lUZ0h4ZTlXMzQ4T0hNblR1WHpaczNvOVZxNmRhdEcvMzY5ZU9MTDc0d2FWT24wekZseWhSR2p4N05paFVyME92MS9POS8vek9hYWUvbzZKanJZeE5lS3dyUURoaGNwb3JQTDhCd2tCeGxXV2J5K0ZGMC9xUUQvdjcrSEQxNmxBNGRPaEFlSHM2UUlVTll1WEpscHRmVjJOaFlKazJhUlBYcTFZMEdqUncrZkpnNWMrWXdkZXBVamg4L1RwczJiYWhVcVJLdXJxNFVMVnJVOEM4OU9LN1Q2ZGk2ZFNzMWE5WTB5alJ4L3Z4NUFDcFhybXhZVnJSb1VSWXVYTWlzV2JOWXRXb1ZzYkd4QkFZR0dwNXYyclNwMll3dk0yYk00TVNKRTBiWlhqNy8vSE84dkx5eUhDQUxjUFBtVFNJaUloZzRjQ0RCd2NGR3oxV3RXSllPSDdSbDU0NXRXS2trTjFtV1ZsV3RVWE96V3BMK1VxbElUMFZ4S0NRa0pETExIUWxHUE1wVks2OVdXVlV2Nkg2OGpKSlRkTDdXVnBLVkFrcVNSbW5rVmJGbWlZTHVVMTVJbGZSbmI1NFBPMS9RL1JBRUlYZEVRRjRRQkVGNFdXbXVuajhkV0xxeVQzR05SdE4vN2ZwTkhEajRGOE9IRE9MRE51K2hVcWtLdW4rdlBKMU94L2FkZTVnOGJTWjM3OFVDb0VkYUhuMHVkQ29pVlgyK2NYUjBwSDc5K3RuZTdyZmZmak04bG1VNTAxbnRJU0VoS0lwQ3MyYk54T3ozbDRST3AyUGx5cFhVcWxXTGloVXJBaGhtd1NRbEpWR29VQ0VBUTdwTmdJaUlDQUM4dmIwcFhydzQ0OGVQeDkvZm4xMjdkcUVvQ3NXS0ZXUGl4SW04OWRaYlJ2dFNGSVhUcDAremE5Y3VkdTdjU2Z2MjdaazVjeWFMRmkxaThlTEZIRDU4bURmZmZKT1dMVnZpNitzckFrZUNJTHhTUWtOREdUNThPSThmUCthbm4zNnk2QnFYa0pBQVlQaThLcTZ4TDQvVHAwOHpaTWdRNHVMaStQampqL244ODg4elhOZlIwWkc1YytmU3ExY3Z0bS9menNXTEY1azRjU0lWS2xRZ09qcWFRNGNPMGJ0M2IwTTZleXNySzVLU2tvemE4UFQwTkR3K2MrWU1ibTV1dUxxNjR1cnFTdGV1WFZtelpnMWR1M2JGMDlPVC9mdjNVNlZLRllvVks1YXJZOHpydnQyNWM0ZTMzMzZiL3YzN1U3cDBhYU0yVWxKU09ITGtDTnUzYitldnYvNWl4b3daQkFVRk1XblNKRmFzV0VGd2NEQ05HemVtU1pNbStQcjZVclJvMFZ3ZG0vRGEwVDlPMFkrMnQ1SDNPMWpKNHg1ckZKV1RVeUVjN2UzNHVFTTcxcTlmejZGRGgvRDM5NmRpeFlyRXhNU2cwV2pRNi9XWk5scXBVaVhlZlBOTkZpOWVUSzlldlF6TEZ5OWVUS3RXclF6bmVjZU9IYWxSbzBhRzdmejk5OS9jdlh1WFFZTUdHUzJQakl6RTNkM2Q4SGs5blZxdFp0aXdZZmo2K2hwS3Bqd3RJU0dCLy83N3oyaFpYRndjS1NrcGhpQS9wSDBYZVBqd29kRXlTQ3NKOGV5ZzJmWHIxNk5XcTJuVHBnMGRPM1kwZXh5T2pvNm9rcExSNnJSV1FFY1UyZ0tKa2lUcDlYcjlFRUFFNUxQQnk2dW1sMlNsYkZSUXhCZnZIRWpSSThsNnJCUkZiNmREbm9pc0tBWGRwN3hnalhUTG8yek5WamV1aEY0czZMNElncEJ6SWlBdkNJSWd2TXkwMGVkT2YrMVZ5U2NDU1JwNzkxNnMrL0JSMzdGcVRUQ2ZmUFFCSmQzZGNYUnd3TjdlVHRTWXp3TjZSU0h4Y1NJSmp4OXpPeWFHMzljRUV4WitCcjFlajZMd254NWw2clZ6cCtjV2REOWZSOXUyYmFObzBhTFVxMWNQZ0t0WHJ6Sml4QWhtelpwbFVzTjI5T2pSdEdqUklzTzJqaDgvamthak1WcVdQa05QclZaejVNZ1JzOXZWckZrVGUzdjczQnlHa0lkaVltSndkSFNrYTlldWhtVmx5cFFCWU5xMGFienp6anRHMThYRXhFUVdMRmhBMWFwVkRTbnFHelZxWktpWkNXbnBOWitlQlhUdDJqWHUzYnRINjlhdGlZbUp3ZHJhbWthTkd0R2lSUXRrV2FaMzc5NjgrKzY3TEY2OG1OMjdkM1A4K0hFNmRlcGtVVWFIMk5oWWxpOWZidmE1YTlldW1VMnhLUWlDa0orMFdpMUxseTVsNGNLRkZDcFVpUG56NTVzTmtFRGFOWG5XckZrVUtsUUl0VnJOUC8vOEEyQ29OOXkxYTlkOHZjWUsyYWZSYUpnM2J4NUJRVUVvaWtMMzd0MFpPSEJnbHR0NWVucXlhTkVpQmc0Y3lJVUxGK2pjdVRNalI0NmtlUEhpbENoUndpakFWYlpzV1hidjNzMVBQLzFrTkRNVzBtYXA3dDY5bTg2ZE94dVdEUmd3Z1BmZmY1OEtGU3F3YTljdUVoTVRhZGFzbVVrZlFrTkRtVFZybGtYSDJiSmxTK0xpNHZLMGI5T25UemY2ekpHU2trSk1UQXgzNzk2bFpjdVdQSDc4R0dkblp6cDA2RURseXBVcFZLZ1FVNmRPNWRpeFl5eFpzb1RkdTNlemUvZHVwaytmYnZiNG5oVVpHWm5oWjRpVWxCU0xmZy9DcThHell0V0dHcjMwUTVKR1VkdGJTVkxUdC93b1pHZk45ZXZYZWZ6NE1iTm16YUpodzRaR241Y3RsWDY5YmQyNk5RRDc5KzhuTWpLU2dJQUFpOCt6YytmT0FSQVFFRUJBUUlCaGVYSnlNcElrWlppaDRsblRwMCtuZnYzNkhEOStuS0ZEaHhxbHNrOVBXZi8wNEtHVWxCUXVYNzdNMGFOSGpmWTVac3dZMnJkdmIxaVdtcHJLcGsyYmFObXlKVVdLRkdILy92MW05Ni9YNjRtNWM1ZFpjK2NSdkhFTGlxSllTVWpYdGZxVXI2OWZpUHpMb29NUS9wOWFYMEtSSkZlVkxOc1dLMW9NZS92TXkzUUl4aFJGUVVrZlZDTkpOaS83dmNDa3BHVHUzTDJEVnFkM1VWdFRFaEFCZVVGNGlZbUF2Q0FJZ3ZEU2l6cC9lcUZIK1JwblZXcjVTMGxST3A0S1BXMXpLdlEwOXZaMk9EbzRpb0I4SGxIMENvOFRINVB3T0pIRXhNUzBaWXFTQW16VTZmVHpyMThNTngrcEZaNjc4UEJ3RGg4K1RIQndNSFoyZG16ZXZKbms1R1R1M0xuRHdvVUxEYWxNejUwN3g2NWR1MHpxQWo1dDFLaFIzTDkvMyt4elk4ZU96WEE3VVR2K3hlTHU3czZhTld0UW5wb1E0T3ZyeStlZmY4NkdEUnM0Y09DQTBmcHF0WnFxVmFzeWJ0dzRvK1ZQeitwNU9sQ2sxK3U1YytjT0tTa3BsQ3BWaWo1OSt0QzhlWE9UVkxLbFNwVml3b1FKREJzMmpILy8vZGZreHFKS3BUS2IwU1EyTnBhbFM1ZWFQYmJIang4YnBmVVVCRUVvQ09IaDRTeGF0QWh2YjI4Q0FnSU10WC9OS1ZLa0NBY09IRUNyMVFKcHBXSzZkKzl1ZEMxN0h0ZFlJZStvVkNxdVhMbUNnNE1ESTBlTzVMMzMzck40VzA5UFQ1WXZYODYwYWRNNGQrNGM3Nzc3TG82T2pyejk5dHRHZi9kUFAvMlVjK2ZPc1hyMWFwUFo2SFoyZGpScjFvd3Z2L3pTc016S3lzb1FIRDkwNkJBQVRabzBNVHd2U1JLMnRyWmN1M2FOYTlldVdkVFg4dVhMMDdadDJ6enQyN1BmdytMajQwbEtTa0pSRkJvM2JzeDc3NzJIbjUrZllUWit1cnAxNjFLM2JsMXUzNzdOK2ZQblRWTHhxMVFxczkveHpwdzV3K1hMbDgwZTM5TjF2SVZYV05XcTFxVTBjbU5acFZvT2xGQloyZEw2Zy9jWk5Yd1lZOGVPUWFWUzRlVGt4TTgvLzB6WnNtV056blZMTlc3Y21OOSsrODFRb3FSQmd3WlVxVklGVDA5UExsMjZaRkViOWVyVk13cWVBMXk1Y29XdFc3ZnkvdnZ2Vy96ZDZ0bVNZUWNQSGpTOG5peE5XVyt1MU1YNjlldUpqNCtuYnQyNmhtVi8vUEdINGIzc1dZM3ExeVhwOFNNT0hUNGlKeWVuZUlNNjJLdFNqZDVSNTNVN0lUTFY3RVpDaHV4czdlajc1Zjk0MDdkbVFYZEZLRUJoRVdlWU5tc09jZkVQQ3JvcmdpRGtBUkdRRndSQkVGNEZ1aHVYd2c4Q0I5M0xWaDFsWTIwMUQwbHFsWmlZcEU1TVRNcHlZeUg3RkFXZGhMSkRwOVg1WDc4VVlmNk9sNUJ2K3Zmdno3NTkrNWcvZno1ZmZmVVZXN1pzb1ZldlhoUXVYSmdkTzNaUXExWXQyclZyeDZwVnE2aGV2WHFHdFU3VE5XdldESDkvZjR2MnZXL2ZQcU42OU1LTDVka2JqUDM3OTZkLy8vNjVibGVXWlNaUG5neUFsNWRYbHVzN09qcWFyWjg4Y3VSSWsyWFRwMC9QZGY4RVFSQXk0dWZueDcvLy9tc1MvSHRXVnU5dHZyNityRjY5bWxLbFNtVTU4TlBLeW9wLy8vMFhTSnU1bFZYd0o2K3VzVUxlU2YrYkpDVWw1U2h0dXFPakl4TW5UaVExTmRWUVIvN1o4OERSMFpFWk0yYmtxSDhUSmt5Z2FkT21SaVVMN096c3pOYVV0a1JlOXUxWnhZc1haKzdjdVpRdFc5WWtQYlk1SlVxVU1EdmdaZDI2ZFNiTE1wckJLN3crM010Vjk3UlM1QUdTV3U0dmdiMTdVUmU4YTFURHljR2VYMzZaejhXTEYwbElTREJralVnL1p5ejk3Z053NGNJRlRwNDhDY0M5ZS9jQVRQS090UUFBSUFCSlJFRlUyTHQzTDBXS0ZPSGF0V3VHNzFxM2J0MHlTVHNQWUd0clM0a1NKZkR4OGNISHg4Zm91YWxUcHdMd3pUZmY0T3JxbXMyanp6dkp5Y2xHSmM3U2ZmLzk5NGJCK1JteFU0UGFSdVpSQ3NVME9sWjVWWlovU2RWVW4zWHpjc1QxNTlYZlY1R3NraW50NlVIVktwVUt1aXRDQVhyNDZCRnFsUWpoQ2NLclFyeWFCVUVRaEZmS3pTdVIxNEEyUmF0V2RiVFRxSXBKS29vcnlHL0lla204NStXU1h0YnJKSlI3ZXExeUowbWx1WFB2L1BsSEJkMG5JVTNod29VWk9IQWdBUUVCSkNVbG9kRm9hTmV1SFk2T2puVHExSW5aczJkVG9VSUZkdTdjYWJqSmt4bDdlM3ZjM2QyTmx2MzQ0NCtjTzNlT1gzNzV4V2k1czdOem5oNkw4UEt3SkVna0NJTHdvcEVrS2N0Z3ZLVnljaDIwZENhbXVNYStlQndkSFUyeUZHUlhlakErcjFsWldkR3laY3ZuMHZiejRPdnJXOUJkRUY1QkhoVXJsclJTcVg0REdnTFdqZDl1Z0Q0bGdjZVBIaEllSGdiQS9mdjNVUlNGME5EUUhPL255cFVySEQ1OEdFZ3IyUUJwZzVTdHJLeXd0clkyQk9TLy9mWmJzOXY3K1Bpd1pNa1NrK1U2blk1OSsvWlJzV0pGMUdvMThmSHhtZmFqY09IQ1pnZUVQVDNiUFQxbC9kTVpWRkpTVW9pSWlHRDM3dDJHWmM5bWoxaThlREd4c2JFbWJlL2R1emZUUGtIYXdMT3JVZEVFQk03ZzBOOUg3QlNGQVRiV0ttL1A4dFg3aU1IOGdpQUl3dXRNQkNjRVFSQ0VWOUxkeU1nRUlBRzRVdEI5RVlUODBMWnRXelp1M01pR0RSdm8zTG16NFlaeG56NTkyTFZyRjcxNzk4YlQwOU1vbFdsMnhNVEVFQlVWbFpkZEZnUkJFQVJCRUFSQnlDMHJqd3JldGRTeXRBRWtkMnRyS3hvMXFNKzB5Uk53ZGpiT3d0Q3BVeWVLRmkzS1R6LzlsT09kdmZ2dXV3d2NPSkRZMkZqYXRtMExwQTFlVGg5SWxaNnlQakF3a0lvVkt3SnBkZUp0YlcwWk5teVlTWnI2ZENkT25PRCsvZnZjdjMvZm9xd25PM2Jzb0hqeDRpYkxGeTFhbE8yU2ZWOTg4WVhoOGRXclYxbStmRG1mZlBJSmE5ZXVOVm92czVUMXp4b3pZakN6NXp1eVo5OEJkV3BxYW5PVlduVzRkT1hxSDBXZml6Z09hTExWUVVFUUJFRjRCWWlBdkNBSWdpQUlMeVZ2YjI4SFdaWjlRa05EandHVzNSVjRoVW1TUk9QR2pRa0xDek9hM2U3bzZFaXZYcjJZTm0wYTdkdTN6MUdOUkVpYlhXR3UxcmNnQ0lJZ0NJSWdDRUpCY0hkM3Q3Y3U3RHBRUWg2TWhHc3BUdzk2ZHU5Q2wwNGRzYmF5TWxuLzNyMTdWS2hRSVUvMnZXelpNcHlkblltSmlXSDQ4T0dNR1RNR2IyOXZ3L051Ym02R0lMMmRuUjEyZG5hWlpqOVp1WElsdHJhMmxDMWJGcFZLeGNDQkE4MnVOMjNhTkc3ZHVtVlM4cUY2OWVwTW1UTEZaTGE3SmI3NzdqdXFWS2tDcEdVQUtGbXlKRjk5OVpWSlFONlNsUFhwZnZqaEIyWUdCckN1em1aK1hiS01hOWR2bEVCUjcvQ3E3RDMxUVdyQ3ZMZ3JWMFJSYkVFUUJPRzFJZ0x5Z2lBSWdpQzhsRlFxbGFza1NYLzcrdnBlMXV2MWkyUlozcUlveXMzUTBOQkhnSzZnKzVmZkhqNTh5UExseTNGMGRHVFJva1cwYWRPR3dvVUxBM0R3NEVFQWR1N2NTWmN1WGJJOVl3SWdQajdlYkExRVFSQUVRUkFFUVJDRS9PYmlVdGJKcHJEallrV1Mzd1VjU25tVVpHWmdBRDdlMVZHcjFWeTZkSWsvL3ZqRGFKdjQrSGlpbzZOWnNHQ0IwZkxzbG55NGZmczI2OWV2WitEQWdVeWRPaFZYVjFjR0RoekkwcVZMRFFIeGpHYkNtM1Bod2dVT0h6N01KNTk4UXExYXRSZ3o1di9ZdS9Qd0dLLzNmK0R2ODh4a1R3aGEreEpyN0JMVVdyUnFhVCsrdExTMlVpcjlLRlZMYmFXbHJTSlZTMXY3MGlpSzJvcFdsWDZxVkZGYmxaQkV5Q29yRWtJU2ljeE1acDd6K3lNeXYwUXlXVWd5SXUvWGRibXVtWFBPYzg0OXViS1l1Wjl6bjltb1dyVXFxbFdybG0yY3Y3OC9nb09ETVdiTW1CenpoNFNFWU83Y3VZVjZIVmxOblRvVnRXclZRcmR1M1ZDelpzMWNqOWdvU01uNmh3MStvejhhTnFpSDJYTzhFUklXWGw1Q21WWGUxcmxEZVRlM2tSRVJFWG5YNVNjaUlucUtNQ0ZQUkVSRXBab1FvcjVHbzFrQTRDTUFwejA5UFU5S0tmMVZWZjNYejg4dnh0cnhsWlMxYTlkQ3E5WGl1Kysrdy9EaHc3Rm16UnJNbURFRGh3OGZ4dG16Wi9IKysrOWoxYXBWK09tbm4vRDY2NjhYYW01VlZSRVdGZ1lQRDQ5aWlwNklpSWlvYUtXbkczSHF6RCs0ZGV1MnRVTXBjNHpHakdyVVdtM09IY3BQbTVDd2NPajFlbXVIVWRhSU9rMWFlZ3FwYklCQUsxc2JHN1J0N1lHVlh5OUNoUXF1NWtFM2I5N01kazU2YW1vcUFDQWhJU0ZiTzRCc085dnpZektaOE5GSEg2RlpzMlpvM2JvMUFHRHk1TWxZdEdnUnBrMmJoaWxUcGdCQW9XNW1YcjkrUFRRYURZWU5HNGJxMWF0ajQ4YU5XTEJnQVpZdFcyYXVjSmFXbG9ZNWMrYWdaczJhR0RGaVJJNDVPblhxaEpNblR4WjRUVXUwV2kzYzNkMXovYjQrZCs0Yzd0eTVVNkI1WG5qaEJkaloyVUdqMGVDNU5xMnhhK3NHVEpnNkUyZlBuWGRLVDAvdkorM0xuM1ZyMkhSd1JFaWdId0Qxc1FNbklpSjZ3akVoVDBSRVJLV2VsQkpDaUhKQ2lONVN5bDZLb3R3VFFzUjdlbnI2Q1NFMkpTY25Id29ORFgxcVB5bno4L1BEcmwyNzRPM3RqYnAxNjJMRWlCRll2MzQ5ZXZic2ljV0xGNk4vLy83dzh2SkNVRkFRVnE5ZVhlZ2RJTDYrdmtoS1NpcXk4bzVFUkVSRXhVMm4wMkhsV2g5cmgxRW1hUVVBU0JqbG94MlZSSlFIclZ2alZ1OEFZam9nNnprN08yUHNPNk13Zk9nZ2xDdVhQUUgrL1BQUDQvbm5uemMvLy9MTEw3Rjc5MjVzMmJJRmxTcFZ5akh4aVJNbkNoVEF0OTkraStEZ1lHemR1aFVtVTBaaE5oc2JHeXhldkJpaG9hRzRmdjA2aEJCd2RYWE5aNllNcDA2ZHdwRWpSekJreUJEVXJGa1RBREJyMWl4NGVYbGgrZkxsbURScEVveEdJMmJPbkluWTJGajQrUGprMkIzdjdlMWQ0UGp6MHFoUkl5eGZ2dHhpLzdmZmZvdUxGeS9tdW5zK2s4bGtRbnA2T243Ly9YZlkyZG1aMjh1WEw0KzF5Ny9DcGkzYnNmNzdMYmg3TjdFaHRMYTc2elJ1dFRUeTZxVjE0TG55eFNvbUpnWjM3OTVGaXhZdHNyV25wS1RnMHFWTDZOeTVjN2IyK1BoNEJBVUZvVXVYTGhiblZGWFZZdlc5NU9Sa3hNZkhvMTY5ZW85VW9hOG9wYWVuNDhxVks2aFRwMDZPb3g2SWlFb1NFL0pFUkVUMFZKQlNaajRVVXNweUFNb0pJUm9BR09EaTRoTG42ZW01eTJReWJUSVlESkU2blM0MUlpS2k4SWZyUFlFTUJnTSsvL3h6ZE9qUUFiMTc5d1lBakJneEFoVXJWc1MyYmRzQUFCOTg4QUVBWU1LRUNYajk5ZGZoNDJQNXcra2FOV3FnWXNXSzV1ZEdveEVyVnF3QWtMRnpJeVFrQkcrLy9iWjVGMG1GQ2hYUXZIbnpRcFZrSkNJaUlpb3VPcDB1d3NIZTdyeUVyRy90V0o0c1VnR0VCQ0R6SGZvNHEwZ0pPenROTlFrb0JyMGFtN203OTJrbkJHTFRkUG9JYThmeE5ITnpjM09WOXVVV0NZR2hBSndyVnF5SXI3NmNodzd0Mm1aTC9PYm0zcjE3K08yMzM5QzJiZHRjay9FQVVLbFNKWFRyMWczT3pzNTV6cVdxS3FaTW1ZSzZkZXNpTkRUVTNPN3E2b3EyYmR0aTRjS0ZjSE56SzlEN281U1VGTXlkT3hldXJxNFlPM2FzdWIxWnMyYVlPWE1tNXMrZmo2U2tKTVRGeGVHZmYvNkJ0N2Qzam9RcUFBd1lNQUJkdTNZMVA1ZFNJaTR1RGxXclZqVzNUWjQ4R1gzNzlrWDM3dDBocFVSYVdob2NIUjJ6elpQZmF3ZUE5dTNiWStYS2xSYjdmL25sRjN6KytlZTU5ams2T3VLZHQ0ZWpaWXRtbUR4amxraEl1Rk5mQ0N5bzQ5NnF2ZEFuVFdBSisrTHo0NDgvNHErLy9zSytmZnV5dFI4OGVCQkxsaXpCdW5YcjRPbnBhVzVmdEdnUi92bm5IK3pac3dmUFB2dHNybk9PR3pjTzllclZ3NGNmZnBpajc4aVJJNWcvZno1T25EaVI0L3Vzb1B6OS9YSG8wQ0ZNbmp3NVIxSi8wYUpGNk5TcFU3YWJib0NNeWhpSERoMUNyMTY5ek4vLzRlSGhHRFZxRkNaUG5vemh3NGNEQUNJaUlqQmp4Z3hNbno0ZGJkdTJ6YkYyWW1JaXJsMjc5a2h4WjFXclZpMDg4OHd6anowUEVUMGRtSkFuSWlLaUl0ZWtTWk5xTmpZMmRZcHpEU2xsMWN3UCtMSiswSmNsTVc5K0xJU29BbUNDVnF2OXIxYXI5WE53Y0xoUW9VS0ZNeWxwcHZTbjRUYjhQbjM2b0Zldlh1Ym5EZzRPZVBYVlYzSDI3Rmw4OU5GSDVnOVdhdGFzaVRsejVxQlZxMWI0N0xQUGNwMXIwNlpONXNjNm5RNmZmZllaL1AzOU1XellNTlNvVVFQZmYvODlSbzBhQlE4UEQ0d2NPUkpkdW5USjg2NTVJaUlpb3BKME0rSnFaTjI2VGQ2SDFxNkN0V041a2pnN2lJRlNTbjJxVHZ4U25PdG9GV05WclVhelRrQTRhR0dhYkRMWjNDek85WjRVcXFJbTNZeTRHbW50T0o1VzFlczNyd1d0WnJrQStpbUtvclJzMFJ5THYvZ2M5ZXZXTGREMWE5ZXVSVXBLQ2thT0hHbHhUTk9tVGZIMTExL25POWZJa1NQUnBrMGJpLzMvL1BOUGdVcmdxNnFLdVhQbjR0YXRXMWl5WkVtT0V2ZjkrL2ZINWN1WDhkTlBQd0hJdU9rNjYzdStySm8wYVdKK0hCWVdCbTl2YjF5N2RnMWJ0MjVGalJvMUFHUzhaNjVidHk2NmRPbUNiZHUyd2NmSEIwT0hEc1hRb1VNTFZWNy9jZG5aMmVINVRoM3c4ODZ0bURCMUJ2ejhMenRMYVJvR3UvTE90UnUybUJvVjRoOWVZc0VVa1pZdFd6cHBOSm8ydnI2K3B3QVlyUjFQWVF3Y09CQkhqeDdGaWhVcnNHSERCZ0FaMVNLT0hqMktSWXNXV1V6RzM3dDNEeGN1WEVEWHJsMFJIUjF0cmhhUktTRWhBUUFRR1JrSkJ3ZUhITmZYcVZNSG9hR2hDQThQUjFKU0VwS1NraEFmSDQvcjE2L0R4c1lHUzVjdWhVNm53L2J0MjJGdmI0LzMzMy9mZk8yaFE0ZXdjK2ZPWEg4TzkrelpndzBiTnFCang0N21oSHhrWk1hdlpuZDNkL000Snljbk9EbzZZc3lZTVJnNmRDakdqeCtmN1NZYVgxOWZ6SjQ5TzhmOFJxTVJKcE1wMjAxQWVyMGVpcUxBeGlibk1TMVRwMDdGZ0FFRGN2MGFFbEhadzRROEVSRVJGU2tQRHc4M0ljUkdJVVRqNGx4SFNxbkpyVDIzNUh5V3hMd0RnUFlBMmdraFJqazdhQlBUVFdwNUZhWlNlL2FqcmEwdHZMeThjbTFmc21SSmp2WlhYbmtGUUViWk5rczdsa3dtRS83NDR3K3NXYk1HTVRFeDZOR2pCeVpPbkFpdFZvc0JBd1pnMzc1OVdMOStQU1pQbm96R2pSdGovUGp4Nk5peFk5RytNQ0lpSXFKSEk2OWR1eElKZ01uUkxEdzlQZGRKaWFTSWtJdHppM09kVnExYURSWkFPUUEyenZiYThwY3VYZnhmY2E1SFQ3czJOclhkRGE4cGl2S3hnUEN3czdYRm00UGZ3RHR2djRYcTFhcm1mem1BbzBlUFlzZU9IV2pYcmwyaDNyTWtKbVpzMXRab3NyL3RqSStQUjJCZ0lJQ01wT1NnUVlNUUh4OFBWVldSbXBxS2lJZ0l6Snc1TTkvNUZ5NWNpQ05Iam1EbzBLRjQ4Y1VYemUxR294SEhqeC9IamgwN2NQNzhlVFJwMGdSR294R2JOMitHbjU4ZnZMeThjcFFYQjREYnQyOWp3NFlOMkxObkR5cFdySWhwMDZhaGV2WHFBRExlM3owNDVnMEEwTDE3ZHdRSEI4UEh4d2RidDI3RjBLRkRNWHo0OEJKTnpOZW9YZzBydjE2SVRWdTJZOHYyWFVLdjE3K21FVXFET3U0dHZvd01zdDBGbkM4MTk4NXJOSnBuaEJESFBEMDl3MVJWWGErcTZnR05SaE45OGVMRmV3Qk0rVTVnQlQvODhBUDI3OThQSUtOU2d4QUNRNFlNQVFEY3VIRURXcTBXUGo0KzVpTVNzdDY0RDJRazdVMG1FMTU2NlNVTUhUb1VTVWxKdWE2VHVTUDlZWmxKZng4Zkg1UXJWdzZKaVlsbzFLZ1JtalJwZ2hvMWFrQktpZWVlZXc1dnZmVVdObTdjaUI0OWVzRGQzUjJ4c2JHWVAzOCsrdmJ0aTVkZWVpbmJuQ2FUQ2Z2Mzc0ZUhoMGUyNC9hQ2dvSUFBSTBiLy8rUHFKNTk5bG40K1BqZ20yKyt3ZmJ0MjVHUWtJQUZDeGFZKzE5ODhVV2NQSGt5Ujl4TGxpekJ2Ly8raXgwN2RwamJ2THk4NE9ibWhrOC8vVFRYMTBwRWxJa0plU0lpSWlwcWJrS0l4bExLS2dCU1VVeDNpQXNoQ24wUVdkWVBJUUJvQUdtdkNLRklaTjlaL3pUYXQyOGZJaU1qWVc5dmo3dDM3eUlnSUFDREJ3ODI5K3YxZXZqNStlSFlzV1A0NDQ4L2NQdjJiVGc2T21McTFLa1lNbVNJdVVTY2pZME4zbmpqRGZUdDJ4ZTdkdTNDZDk5OWgvSGp4Nk4xNjlZWVAzNDhXclZxWmEyWFNFUkVSRVM1OFBEd2VFNElVVThJY2QvVDA3T1ZyNi92cFdKYVNoRkN0QlpDdUVvcHBSQ2lGWURkZUVJVFV2U0VhOXJVdG82YVBrMkJaaktBWnlwV3JJRFpIMDVGNzU0dndjR2hZTWRsSFQ5K0hMTm56MGJGaWhVeGI5NjhQTWZldTNjUGE5YXNnWXVMQzFSVnhZRURCNkRSYU14SjdVeTU3WnJkdFdzWEdqWnNpUExseTZOdTNicDQ3cm5uOGx6cjJMRmoyTDE3TjdwMDZZSVBQdmdBT3AwTzU4NmR3N0ZqeC9Ebm4zOGlLU2tKZGVyVXdadzVjOUNuVHg4QXdQNzkrN0Y2OVdwTW5EZ1J6ejc3TERwMDZJQjI3ZHFoUzVjdTJMeDVNMzc0NFFjSUlUQnExQ2k4L2ZiYkNBb0t3czZkTytIZzRJQ0FnQUJJS2MwN2hxdFdyWW81YytaZzVNaVJXTHAwS2Rhdlg0OGRPM1pnMXF4WkZuZmhaenA3OW15dU53UmtlbmluZEY2cVY2dUd5UlBHb2JWSFM4eWUrd1h1M0xuYlhBaGxoVnNqWXkwWTNKYVd0bVBtaEJEMU5Sck5Ba1ZSWmdQNHQzWHIxdWVrbFA1U3l1TVhMMTU4b282MGlJK1B4NjFidDdLVm16OTc5aXlPSERtQ2p6LysyTngyL3Z4NUhEaHdJTWYxKy9mdlI3dDI3VkNsU2hWczJiSUZxcXBtNi8vamp6K3dhdFVxN05peEk5ZmpHeHdjSE9EbDVZWFJvMGREQ0lFMmJkcmc3YmZmTmgvREZ4TVRnOWpZV0hoNmVrS24weUV4TVJGbno1NkZ5V1JDdTNidDBLMWJONXc5ZXhZVksxWTBKOTlQbmp5Slc3ZHVtWS9zeXhRWUdJanExYXZudU9GRXE5VmkrdlRwOFBUMHpMV3FSVXBLQ21Kalk3TzEzYjE3RjNxOTNwemtCNEMwdERRa0p5ZG5hd015ZnM1NFpqMFJaY1dFUEJFUkVSV1hWQ25sUEVWUi9JcGpjaWxsWlNIRTk3bTA1enBlQ0FFcHBWNUtHUWJncXFxcTU5UDB4amk5MU02MnM5TzRQZTFub0NjbUp1TGd3WU9RVWtKUkZIVHExTWxjc2pFeU1oSnZ2dmttZExxTXp6dXFWNitPc1dQSFl0Q2dRUmJmUU5yWjJlR3R0OTVDdjM3OThPMjMzK0xISDMvRTNMbHpzWFBuVG1pMS9DOG1FVkZaWmpRYWNlNjhMNUtUNzFrN0ZMS2k4SWdJR0F3R2E0ZEJBSVFRWGFTVUxnQWNwWlR0QUJSTFFyNU5tell1VXNybkhxd3BoQkFkbWpkdi9reEFRRUJjY2F4SFQ2K2FOWnRWMUVyTmZFQ01nWUJTdTJZTmZESDNFM1JzMzg1aWxhL2MvUDc3NzdDM3Q4ZUtGU3Z5UGNmWnlja0p2Lzc2SzFKVFV3RmtuQWsvYmRvMHVMcTZBZ0RxMXEyTEkwZU9XTHorNXMyYkdEMTZOSll2WDU1dlhGMjZkTUhvMGFQaDVlVUZ2VjZQZ1FNSElpNHVEb3Fpb0hQbnpoZ3dZQUNlZi83NWJPZG12L3JxcStqZHV6ZCsvdmxuN042OUcvdjM3MGRBUUFDNmR1MEtCd2NIdlBqaWk1ZzRjU0txVktrQ0lHT1g4K0xGaXdGa1ZFL3IzcjE3dHAzNG1hOXAyYkpsT0h2MkxOYXNXWU9tVFp2bUczdjkrdlV4YXRRb2kvM256NS9IbmoxNzhwMG5rNE9EUFhyM2ZBa3VMaTZZNDcwUVllSFhLa2hGZXNPaGZNUHFqUnJOdUI0Y2ZMdkFrejBCSG13Q2NBTFFUVXJaVlFpUkFpRE8wOVBUVHdpeEtUazUrVkJvYUdpSmxlZno5L2ZIL2Z2M2NmUG1UZWgwT3B3OWU5WjhwcnU5dlQwNmQrNk1QLy84RS8zNjljTzllL2R3NHNRSjlPN2RHNmRQbjRiQllFRHo1czF6Sk9SdjNyeUpjK2ZPd2R2Ykd3QlFvMFlOeE1YRlpic1pJL043VjZQUlpLc3k0ZURnZ0FvVk1rNlV5ZXR6Z3dNSER1RGJiNzgxUDkrMWExZTIvcU5IandJQXVuWHJaajVxNHVyVnF3Q0FlZlBtWmJzQlI2ZlRRUWlSNTQwa1dTMWV2QmlkT25YQ3VYUG5NRzNhdEd3M0ZHU1dyTTlhcFZDdjF5TXNMQXluVDUvT3R1YnMyYlBSdjMvL0FxMUpSR1VEUHkwbElpS2k0bUlFOE0rRkN4ZitLbzdKUFQwOXpXZlU1NVdFZjlCL1MwcTVUMHI1ZzlGb0RFdFBUMDhNQ2dxNjU5YWdaWWZTL0wraHp6Ly92TUJqUjQ0Y2FmSE14RHAxNm1ETW1ESFE2L1hvMkxFam1qZHZYdUI1eTVjdmorblRwK08xMTE0RGtQZWJhaUlpS2h2UzBuUll1ZVpiQ0tYUXhXeXlreEtaZitFTGs0Q2hKNE9VRXVucHBhYmk4RlBMM2QzZEJVQm5BTFlBSUlSNDNzM05iVXR4N0R4TlQwOTMwV3ExYmJNMHRiV3hzYWtFZ0FsNUtpaWxkc01XM1JXTk1rOUFkTEN6czhWL1h1NkpDV1BmaFp0YjdVSlA5dm5ubitQV3JWdW9WcTFhL2dzckNvNGZQdzRnNDN4MzVhRy9ZUnFOeHB5Y3o0MnJxeXQrK3VtblhCUC9LMWV1ekxIVzJMRmpBV1FreTcvNDRnc0VCd2VqWjgrZTVtUmxidXp0N1RGa3lCQU1HVElFRnk1Y1FPWEtsZUhzN0p6ckVXWXZ2L3d5ZXZYcVpiNGhPNisvbyszYnQwZjc5dTJ6dGRuWjJlSDgrZlBaMm54OGZDek9rYWwzNzk3WmRsZ1hoQkFDblR1MngzZHJsbVAxdDk5aDMvNkRpdDVnOExKVkhEeHFOMnd4SXlyRS95aEtVYVdOTEo5UGlBYzNRN2tJSVJvQUdPRGk0aExuNmVtNXkyUXliVElZREpFNm5TNjFPQ3NCekowN0YrSGg0ZWJuNDhhTlE3MTY5ZENwVXljQUdVY2RlSHQ3WnpzcjNtZzBZc21TSmVqUW9VTzJjOWN6YmR1MkRWSksxSzlmMzl3MmN1UkkzTHAxSzhmWWdRTUhabnZlcTFjdmMybjRTNWN1bWM5M0J6SnU1dERyOWVZYkJpcFVxSURkdTNkYmZHMFBIdzNSdm4zN0hMdnh3OFBEc1gvL2Z2em5QLzlCZ3dZTkxNNlZWZTNhMlgvWEhEdDJ6UHc1UjBGTDFuZnIxcTFBYXhGUjJjSlBUSW1JaU9pcGtDWDVMb1VRYVFDU1ZWVU5FRUtzdTNmdjN2Njg3a0tYVWlJNkpoYUJWNElzRFhucXRYM3UvMzhBOHpoZmg5TDBOWXlNam9GcVV2TWZTRVJFQmFMVDZTSWM3TzNPUzhqNmhpSkl4RHJaaWlvQ3NEVVlaWkplUlhJUmhGZ2lNbmJIUVdROGhpenJOeE1JZ2RoMG95blUybkdVVlE0T0RwVUF0QkQvL3h1eGhiMjl2Uk9BSWs4QUNTR0dBWERKVEVZSklWeFVWUjBNNExPaVhvdWVUclhkV3c1UWhGZ0tvSnF0clEzR2pma3ZSZ3dialBMbHlqM1NmRnF0dGtESitJYzluSXd2cVB4MjRWdmk0ZUVCRHcrUFFsM1R1blhyZk1jODZ1dXdsdHExYW1MMmpHbW9VYjA2MXE3ZmdQdjMwendWamJLcGRxTldIMFVGWDlyZW9rV0xKalkyTnE0bWswa0tJVlJGVVZTVHlhUUtJV1RtWTBWUlZDR0VOQnFOcWthalVSVkZVZFBUMDZXaUtLcEdvMUhUMDlOVlJWR2t3V0JRdFZxdHF0Rm9WSjFPSnpVYWpXcGpZNk9tcGFXcEdvMUcydGpZcUNrcEthcXRyYTJxMVdybG5UdDNWSHQ3ZTdWOCtmTHErZlBuSlN3Y3paZjFiMzdXalFOWmZpOVdBVEJCcTlXTzFtcTFWeHdjSFB3clZLaHdITUMveFhHY2lJK1BENHhHSTN4OGZIRHk1RWxzMnJRSldxMFdHemR1QkFDNHVibGg1TWlSK09tbm45Q3VYVHNBd09uVHA2SFQ2VEJ1M0xnY1ZTRVNFeE10VmtBWU5HZ1EzbnJyTFl1eGZQVFJSOW1lSHo1OEdBY09ISURSbVBHbC9PMjMzM0Q0OEdGVXJWb1YzYnAxZ3hBaXo1dGdIdDRNMEtwVnF4eEg2QzFjdUJBQU1ISGl4RWYrK1NRaUtpcE15Qk1SRVZHcDk2QWNmYW9RSWdEQVJTbmx1UWZudElVVTVIcWpNUjNyTjIzQjloOExYbHFQU3IvNzk5T1Fwa3NyOFhXTlJpUE8rMTZDWHM4eXZrK3lvSkJRbGxvbUtxU2JFVmNqNjladDhqNjBkcGEzOXhXQ2pZSWRpcUs0YTRUY1lyZ3YxeFhGbkNYQlhwRzFIZXcxWGdCczd1dlZ6UWFqS0QxM3F4VURWVkdUWXNJdVIrWS9rb3FKRzRDczIvMmEyTnJhMWdHUVVOUUxhVFNhNFErM0tZcnlCcGlRcDN3MXRhM2pidk9Kb29qWlFnaTRsaStQVHo2YWh0ZjY5ckYyWUZUQ25KMmRNT0c5MGFoZjF3MmZ6bHNnN2lZbTFoQkNicTdUcUVVN3JWYjdESUJ1aXFKSUlPTm0vTXpIQUtSR284bnhXRlZWcWRWcXplTzFXcTJVVXNMT3prNENHWVY0SEJ3Y0huNE1BTkxGeFVVS0lTUUFWSzVjMlR5SHA2ZW5lZndEdHJtOWx0eVM4MWtTOC9ZQVBBRjRBSGhkQ0hIYnc4TWpPTjBrejZZYVpaSGR5WmVaMExhM3Q0ZEdvOG1XbERZYWpRZ05EY1dMTDc0SWpVYURJMGVPd0dReW9WcTFhdmppaXk5dzQ4YU5ITHZldi92dU8vTlJkdzh6bVV4NXZuOTYrSno1cVZPbll1clVxZGl5WlF1V0xsMksyYk5ubzFldlhoQkNZTjI2eC85dm44bGt3dUhEaDlHb1VTTm90Vm9rSmlibU9iNWN1WEs1M3NTU2RiZDdac242ck9YdjlYbzlBZ0lDOFB2dnY1dmJMSDJOaUtoc1kwS2VpSWlJU2pVcFpRU0FMU2FUNmFEUmFJd0lEQXhNQUZDZ2JYbEdhYnF0aGJpanFxaDZNNDZWTk11d1JOV1lIbDlTaTZXbDZiQjIvY1pTdDJPbHJKR3FpblJqcmh0ZmlNZ3llZTNhbFVnQVJaSjg5ZlQwVEFNQWpVYmNqQWp4dlZnVWM1YUVsaTFiMmltS2FDK2x0SGQyMEN5L2NPRkNxWW1kbmo1Q2lHRkNDTHVzU1NDTlJqTUt3SVdpWEtkbHk1WWRwSlRaRHFCK3NHYmpsaTFiZHZIejh6dFJsT3ZSMDZWV0UyMGpJY1Z3QUhCMmNzTEhIMDVoTXI2TSs4L0xQUUVCZlBUSlhOeExTWUVpbENHcWxMNEs0SkNsNGtmV3hQV0R5alR5NGI0Y1l6S3Z6eHo3NEhkVnRyN2Nyczg2dDNqTThqY1B6cHJQWE04ZWdMTVFvcnlRcXQzanpGc1l0Mi9meHZEaE9lNmp5dGFtcWlwc2JHd0FBQ0VoSWRpNWN5ZjY5ZXVIWDM3NUpjZDFlL2Jzc2JoN1BsUE5talZ6dEdVbXN0ZXNXWU9BZ0FCTW5UcTFVSy9Ea24vLy9SZDM3dHpCblR0MzhOSkxMK1U3L3VEQmc2aFNwVXFPOXZYcjF4ZjZ2ZnM3Nzd4VHFQRkVWRFl3SVU5RVJFU2xrbDZ2VDdDenMzdkIxOWYzRkFxWWdIOVlUTmpsOERvTld2MVhLS0pPL3FPZlByWmFXZE5lcS9TUmtGcTlVZTR6R0VXTXRXT3lCbFV4UlVlRlhpNzIzWXNHMVhqZFZ0b0VTa0NYbmw3NkVyMEtwRlpDcUJJb2EzWCtyNnNtVTVTMWd5QWlJaXFzQmcwYTJBRjROWmV1Z1EwYU5KaVcxNUZPaGFVb3lpQWhoSksxUkRNQUNDRVVqVVl6REFBVDhtUlJkUHI5RURlTjB5NEk4ZUg5dERSOHMySTE3TzN0ME9mbFh0WU9qYXprMEpHaitITEpVdHhQeTZob1pwVHFEbDJhNFhzN083dHlHbzFHVVZWVkFTQVVSVkdrbElxcXFvcVNrVFUxdDBrcFJjWW0rb3puaXFLSUIrM0tnOTlYT2NabnR1YzFYZ2loUmZaRXZ5dUFEeDUrRFEvL1BzejBvTUtmWGtvWkNTQmNTbmxGVmRWZGZuNStaOXdhdE93QUcyRzU3bnNSNmRldkh6cDA2SUNPSFR2bU9lN216WnNJQ2Nrb1BPanY3NCttVFp1aWYvLyt1U2JrMzNycnJUd1QwWk1tVGNyUkZoMGRqZGpZV0FCQTI3WnRzVzNiTm5UcDBnVUFjT2ZPbld3NzBSOW1NQmpNWTNPemJkczIyTnZibzE2OWV0Qm9OTG11RHdDTEZpM0NqUnMzVUw1OCtXenR6WnMzeHhkZmZQRkl1OTAvL2ZSVE5HblNwTkRYRWRIVGpRbDVJaUlpS3BVQ0F3TlRBQng3ekduVXlOQkx2Z0I4aXlDa1VzZlQwN09iRUdLV2xMRFhhc1Q4NEVEZngvMTZVaDZ1aHdkRzE2M2J4RXNXVVNubmt1WmtMNFpLcWRxbDZKVk4xbzZsSkVsRlRZb0s4WSt3ZGh4RVJFU0Y1ZUxpTWtBSThlekQ1eGdMSWFvNE9UbjFBYkMzS05acDFxeFpSU0ZFOTl5U1R3L2Flcmk3dTdzRUJRWGRLNHIxNkNrVUdxcVBBR2JVY1cvaEI0bWxzZGR2VkpvNjh4TngvY1pOdkRuNERUZzVPbG83UWlvaGFUb2R0bTdmaFdXcjFpSTE5YjRVRUFtcXFuNFVIZXkvM3RxeFdlTHA2VmxIQ1BFQmtIY1Mva0gvTFNubFBpbmxENnFxUnQ2L2Z6OUZwOU9seE1URWxHaU44L3IxNjBOVlZmejc3Ny81am0zZHVqVUFvR2ZQbm1qUm9vWEZCUFZlUXZnWEFBQWdBRWxFUVZTZE8zY1FHaHBxY1o2MHRKekh4ZTNkdXhjOWV2VEEzcjE3OGR4enp5RXhNUkhmZi84OVdyWnNDU2NuSjB5ZVBCbXJWNjlHdzRZTjBiTm5UMnpkdWhVT0RnNTQvZlhYc1czYk5vdHJCUWNINCsrLy84YWdRWVBRdW5WcnpKNDlHMVdyVmtXMWF0V3lqZlAzOTBkd2NEREdqQmtEZTN2N2JIMGhJU0dZTzNldXhUWHlNM1hxVk5TcVZldVJyeWVpcHc4VDhrUkVSRVJFSmFOSVN6bVhwS1pObTlwcXRYYlBDNkV0NTZqcVBnd01ET1RoNmtSRVJFODRLYVdYcGFyS2lxSU1ReEVsNUcxdGJUMEJWTTE4bmlYeGxObFV5YzdPN2prQWZ4YkZldlQwaWd6eTMxNjdZWXM0UmFQTU14Z01IYjVldGdwWGc0SXhZZXk3Y0hPcmJlM3dMRXBOVGNXZE8zZUtOUGwyKy9adDZQVjYxS2hSbzhqbWZOSkZSY2RnOWJmZllkLytnOUJubkVYdWF6S1paa1NGK0IrMWRteUZrZVYzb0JSQ3BBRklWbFUxUUFpeDd0NjllL3VMc2pySjQxaTVjaVhPbkRrREp5ZW5YUHROSmhOU1VsS3daY3NXTkczYUZDNHVMbkJ4Y1lHL3YzK3U0dzhjT0lEZmZ2dk40bnFxcXNMTnpjMzgvTTZkTzlpMWF4ZFdyRmlCdlhzei9oeDkvUEhIY0hKeVFscGFHdjd6bi8rZ1ZxMWFXTGx5SlR3OFBOQy9mMy84L3Z2dmNIRnhRZi8rL2RHcFV5ZFkraHUzZnYxNmFEUWFEQnMyRE5XclY4ZkdqUnV4WU1FQ0xGdTJ6SHhOV2xvYTVzeVpnNW8xYTJMRWlCRTU1dWpVcVJOT25qeHA4ZlVRRVJVV0UvSkVSRVJFUkpRblcxdmJWZ0JxQTNCNDhQaWNsVU1pSWlLaVBIaDRlRFJVRktWNWxyUGpBV1FreVIrMHRXelpzbVZkUHorL2E0KzVsQURRRmtCRml3T0VjTlpvTk04Qk9Bb2c5KzJqUkJuVXFCRC9JelVhdEx4cW84VmNuVjQvOHVmOUI1WEFLMEg0L0pPWmVLNU5hNHNKT0dzNmVQQWd2dnp5Uyt6Y3VSTU5HalFvMUxYaDRlRzRlL2N1MnJScGs2MTk5ZXJWdUhqeG9qbFJtU2ttSmdiUjBkRTVTbzFiU3BKbXBTZ0ttalZybHFOOTZ0U3BhTkNnQWQ1Nzc3MUN4VjVVcEpRNGQvNEM1aS84Q3BjRHIwSlZWVlVDMjlNTjZSOWZEdytNUmluNnZmR2dISDBxZ0grRkVQK29xbnBSVmRYVFJmQzd0bGgwN2RvVml4Y3Z6clV2TkRRVWd3Y1BMdkJjWGw1ZWVQLzk5eTMyang0OU90dnpqUnMzNHRsbm40V25wNmU1cldMRmpEOGxkbloyY0hWMVJYeDhQQklURTFHL2Z2MGM4K1YyM2pzQW5EcDFDa2VPSE1HUUlVUE1aOWJQbWpVTFhsNWVXTDU4T1NaTm1nU2owWWlaTTJjaU5qWVdQajQrT1hiSGUzdDc0OFNKeHo5cHBWR2pSbGkrZlBsanowTkVUd2NtNUltSWlJaUlLRStLb3JRSFVFbEtxWG53K0YrVW9nL0dpSWlJeXFDZUFNcGI2aFJDUEt2UmFEb0FlS3drVWRPbVRaMEFkQlpDMkR3b2g1OTFqY3prdnhaQTU4YU5HMWU4ZXZWcXd1T3NSMldDakEzMWkwSFRwbVBybUd4aXBDb25Cb1dFbGg4LytVUE0vMndXWHVqNlBHeHRiYTBXM0xWcjF4QWNISnl0N2VlZmY4WXp6enlEc0xBd2hJV0Y1WHBkbXpadDhNd3p6K1JvMzd4NU13NGNPSUF4WThiZ25YZmV5Zk9HQTE5ZlgweWJOZzIydHJiWXMyY1BITE9VOHZmeThvS3Fxbm5HYm05dmo1TW5UMkx1M0xtNGMrY09saTVkQ2dDSWk0c3pKMEpMbXNGZ3dKbC8vc1cwano3QjdZUTdnSlFwZ1B6S2xISm40ZldZbUp3MXpwOWdVc29JQUZ1a2xQOHpHQXpoZ1lHQkNRRFNyUjFYSnAxT2gvWHIxK1BJa1NOWXNHQUJBT0R1M2JzV3k5WmZ2MzY5VVBQZnVIRURaOCtldGRoLzc5NjliRDhEaHc0ZHdvUUpFL0w4bmo5MDZCQzBXaTNhdFd1WGEvK0dEUnZRcWxVcjh3MHRLU2twbUR0M0xseGRYVEYyN0ZqenVHYk5tbUhtekptWVAzOCtrcEtTRUJjWGgzLysrUWZlM3Q1bzBhSkZqbmtIREJpQXJsMjdtcDlMS1JFWEY0ZXFWYzNGWURCNThtVDA3ZHNYM2J0M2g1UVNhV2xwMlg0bUFjRFoyZG5pYXlPaXNvY0plU0lpSWlJaXNxaDY5ZXFPVXNybmhSQU9EejVZZjc1ZXZYcGJ3c1BEazZ3ZEd4RVJFZVhVb0VFRE93Q3RwSlQybHNaSUtWMkVFSjRBZHVNeEVrWjJkbmJsQUhRb3dOQU90cmEyendCZ1FwNEtKakRRRUlrMjgycTdHL3dWS0xOdUo5eHBOV25hUjNoejhCdDQ1KzIzVUwxYTFmem5LQVovL2ZVWFZxNWNtV05ITFlCY3o1dVdVa0t2MTJQRmloVzVKdVEvK2VRVFZLcFVDV3ZXck1HVksxY3diOTY4SEVrOUFOaTJiUnVXTFZzR2QzZDNMRjY4T01lWWMrY3lDbGoxNmRNSGZmcjB3Ymh4NHdBQXExYXR3c0dEQjNIZ3dBSHpXSVBCWVBFYzhKSjAvY1lOYk5xeUhWdTI3NEplcndla0RGQ2wrbVZra08wdUlPYUpTV1RuUjYvWEo5aloyZlh3OWZVOWppY29BUThBRnk5ZXhMRmp4M0RvMENIY3ZuMGI2OWF0UTZ0V3JjemZ2NEdCZ1pnOWUzYXUxNXBNcGtLdDljY2ZmK0RvVWN1bkMrajFldFN0VzlmOC9OMTMzOFVycjd4aWNYeFNVaEkyYjk2TXZuMzd3c1hGSmRjeHg0NGRRMWhZR05xMGFRTlZWVEYzN2x6Y3VuVUxTNVlzeVhGTi8vNzljZm55WmZ6MDAwOEFnQkVqUnFCWHIxNjV6dHVrU1JQejQ3Q3dNSGg3ZStQYXRXdll1bldyK1JnSklRVHExcTJMTGwyNllOdTJiZkR4OGNIUW9VTXhkT2hRaS9FU1VkbkdoRHdSRVJFUkVWbms2dXBhVGdqUk52TzVFS0t0cTZ2cnN3Q1lrQ2NpSW5vQ09UZzQxQkJDZUFvaGhLVmQ2MElJQlVESEprMmFQSFBseXBVYmo3RmNOeUhFczVtbDhiT2NHMi8yWUwxbkZVWHBDaURvTWRhaU11ZDhlbFFRZnF6UnVOVWxyYXArbzlQclg5NjhiWWR5TlRnRTgrZk1SdDA2MWp0WHZxQm5Td2NGQmVITk45KzAySy9SYURCaHdnVFVybDBiMjdkdmg4Rmd5SkZzVDBsSndkNjllL0g2NjY5ajh1VEpzTEd4eVhQTko3R3MvOE51M0l6RDlJOC93N256dmtoUFQ1ZFN5dDlVSTJaRWgva0hXRHUyd2dvTURFd0JjTVRhY2VUbXl5Ky94TFZyMTlDK2ZYdU1HemNPWGJwMGdhdXJxN20vYytmT1JWYXlmc1NJRVlVcVdmLzY2NjliSEt2VDZmRGhoeDlDQ0lIeDQ4ZWIyN05VWGdHQWJNYzlMRnk0RUVlT0hNSFFvVVB4NG9zdm1zY1lqVVljUDM0Y08zYnN3UG56NTlHa1NSTVlqVVpzM3J3WmZuNSs4UEx5UXVmT25YUEVjUHYyYld6WXNBRjc5dXhCeFlvVk1XM2FORlN2WGgxQXhzMEtXZisrZHUvZUhjSEJ3ZkR4OGNIV3JWc3hkT2hRREI4K25JbDVJc3FHQ1hraUlpSWlJckxJeHNhbUxZRDZXYzZnclMrbGJBVWcxS3FCRVJFUlVhNkVFSTJFRU0zekd5ZWw5TFN6czZzTDRIRVM4dVB6SDJMMkRnQ2Z4MWlMeXFqWXE1ZUNhOWR1TVJ5T1dHazBtZ2FjUG52T2Z0RHdVVmk5ZEFrOFdqYlBOMEZkSFBJcXpaMVZURXlNeGVzZkxnbit4aHR2bUhjWVIwWkdJaVVseGJ5YmQ5Q2dRYkN4c2NHdnYvNXFIdS9pNG9JZVBYcGttME5LQ1kxR1UrRFhVZExTMDlQaGZ6a1E3MDJjaWx1M0V5Q2wxRUhpZnpKTmVrVkgrZCsxZG54UG0vbno1Nk5LbFNvV0U4TUpDUWtXejBxL2NTUC9QdzIrdnI1SVNVbUJ3V0JBVEV4TW51ZXVKeVVsUVVxSkV5ZE9vRzdkdXViejNSOTIrZkpsekowN0Y0bUppVmk5ZW5XMkd3Z3FWcXlJVTZkT1llZk9uVWhJU0VCc2JDenExNitQWThlT1lmZnUzZWpTcFFzKytPQUQ2SFE2bkR0M0RzZU9IY09mZi82SnBLUWsxS2xUQjNQbXpFR2ZQbjBBQVB2Mzc4ZnExYXN4Y2VKRVBQdnNzK2pRb1FQYXRXdUhMbDI2WVBQbXpmamhoeDhnaE1Db1VhUHc5dHR2SXlnb0NEdDM3b1NEZ3dNQ0FnSWdwVFNYc0s5YXRTcm16Sm1Ea1NOSFl1blNwVmkvZmoxMjdOaUJXYk5tV2R5RlQwUmxEeFB5UkVSRVJFUmtrYUlvL1hOcDdnZGdUMG5IUWtSRVJQblRhRFE5QURqa3RsczkwNE9kZlU0QVhnWnc2bEhXYWRHaVJUMGhSRHVnWUR0eUZVVnAwNkpGaTNyKy92N2hqN0llbFcxUkdjbmFrVzZOV3gyWHdQVGJ0eFBxdmZQZUJESDJuVkVZUG5RUXlwVXIyWjJvVTZaTUtkQTRTeitIdi8vK08wNmR5djFINzlhdFd3QXlkcyt2VzdmTzR0eTFhdFZDang0OU1HdldMUFBaOVFrSkNkaTllemYrL1BOUDgvUGs1R1FNR1RJRUFOQzdkKzhDeFYwYzd0Ky9qMDFidG1QOTkxdHc5MjZpaEJEaEVsZ2FHWFJwSFo2d1V1OVBpd1lOR3VUWmYvWHFWWGg3ZStmYVY1Q1M5UXNYTGtSSVNBaUFqUFBlRHgwNmxPODF2cjYrR0Q5K1BFYU5HcFdqVDBxSlRaczJvVTZkT2xpOWVqVXFWYXFVclgvNDhPSHc4L1BEb2tXTG9OVnEwYWxUSjd6MDBrdXd0YlhGNk5HajRlWGxCYjFlajRFREJ5SXVMZzZLb3FCejU4NFlNR0FBbm4vK2VTaUtZcDdyMVZkZlJlL2V2Zkh6eno5ajkrN2QyTDkvUHdJQ0F0QzFhMWM0T0RqZ3hSZGZ4TVNKRTFHbFNoVUFHVGNvWkZZVHNMVzFSZmZ1M2JQdHhBZUF1blhyWXRteVpUaDc5aXpXckZtRHBrMmI1dnYxSUtLeWd3bDVJaUlpSWlMS2xadWJtejJBUVZrL1NIendlSUNibTl1WWlJZ0k2eDgrU1VSRVJHWVB6bzhmQWxoT2tqL1VQckpwMDZiekF3TUREWSt3WEMwcDVmZFpHNlNVMVlRUUwwZ3BOUUNPQ0NGdVBOUmZFUUFUOHZTb2pCRlhML25VZG04V29CSGF0U2twcWMxWHJsdVBDNWY4OE5XQ3VTaGZ2bnlKQmZLNEplcy8vZlRUSEcwSkNRbjQvUFBQNGVUa2hNcVZLK1A2OWV2bzBhTUhPblRvZ0xadDIxcjhtZTdTcFF1YU5Xc0d2VjZQbFN0WG9uMzc5dVl6c1AvKysyOEVCZ2FpWDc5K0FJQkdqUnFaay9jbEtUazVHUi9Pbm9QamY1K0dUcWVEZ0FoVHBXbEU1RlgvY3dDTUpSNFFZZG15Wlk5MFhZc1dMWEQrL0hrQXdJNGRPNG9rbHN6NUFGZ3NvUTlrbk8yK2YvLytYUHZHamgwTElDTlovc1VYWHlBNE9CZzllL1pFaFFvVkxNNW5iMitQSVVPR1lNaVFJYmh3NFFJcVY2NE1aMmRuZUhsNTVSajc4c3N2bzFldlhwQlNRbEdVUEc5RWE5KytQZHEzYjIreG40aktKaWJraVlpSWlJZ29WK1hMbHg4b2hIQitlR2VQRU1MWjFkVjFPSUQxMW9tTWlJaUljdVBpNHZLOEVLSkdRY2NMSVdyYjJkbDFBSEM4c0d2NSsvc2ZBM0FzYTV1SGg4Y0xRb2pXQU95bGxJdDlmWDMvS3V5OFJQbFFvNEl1bjNSemMrc0MrL0k3ZEdscEwvejUxM0c3L2tQZXdvcXZGNkZ4bzRZbFVySTlzK3gxZm96Ry9IUE5Cb01CTzNic3dIZmZmWWRtelpwaDA2Wk4rT2FiYnhBZUhvN2s1R1JNbmp3WmxTcFZ3b0FCQTlDM2IxOVVyRmd4Mi9VdnYvd3lBT0RNbVRNQWdHSERocUZ4NDhZQU1zN1lqb3lNekhaVHdMVnIxNUNTa2xLZytCK1hxcXE0Zk9VcVpzeWFnNnZCSVlDVWVnajV0K20rSEJqRkV2VlVURHc4UE9EaDRWR29hMXEzYnAzdm1Ldzc3SW1JQ29zSmVTSWlJaUlpeXBXaUtBUHo2QjRHSnVTSmlJaWVLSHE5L3F5ZG5aM2JRODNkaEJBcnBKUjZJY1FFS2VXWnJKMG1rK2wyQ1laSVZDUWlJaUlTcTFTcDhycERoU29UaFJSVElpS2puM24vZytsNCs2MDM4ZWJnTjJCYnpPZktUNXc0c1VEamJ0eTRnUlVyVnVUYWQvUG1UZno4ODgvWXMyY1BVbE5UTVg3OGVBd2RPdFM4ODliSnlRbXpaczNDcEVtVDhPdXZ2MkxIamgxWXZYbzF1bmZ2amtHREJzSFQwOU04bDhsa2dvK1BEK3JWcTJkT3hsc3ljR0QyLytMcjlmb0NIVHRSV09ucDZmaHg3ejU4dStGN1JFWEhRRW9rQVhKaGtqNWw5ZDJvOEtRaVg1Q0lpT2dKeG9ROEVSRVJFUkhsNE9ucDJSUkFpOHpkOFprZjBra3BNOCtkYmVycDZkblUxOWMzMElwaEVoRVJVUmFCZ1lFcEFMSnRmVzNkdW5XOGxGSVZRcGhVVlkyN2VQRmlwSlhDSXlwU2NYRnhxWEJ4K2JxT3h2R3NnUGdoS2pxbTZ1SnZsdVBpSlg5OFBuc215cGN2VjJ4ckYvUXM5cUNnb0J3SitmdjM3K1A5OTkrSG41OGZOQm9OK3ZidGkzZmZmZGQ4VmpVQURCNDgyTHp6M2RuWkdVT0dETUhnd1lOeDdOZ3hiTnEwQ2YvOTczL1JzR0ZETEZ1MkRKVXJWOGJDaFF0eDhlSkZyRnExS3QrWVltTmpzWC8vZnRqYjJ5TWhJUUhoNGVIbzJiTm5JVjU5L3BLU2tyRmd5VGY0OWJmZmNmOStHcVNVOFNhajZhMW82STRoUEZ4ZnBJc1JFUkdWQWt6SUV4RVJFUkZSRGtLSTlsTEtaL0xvTDJjeW1kb0RZRUtlaUlpSWlLd2pORlFmQ2Z4WnZYN3pkclkyMnAxcGFicm5mam53bS9iKy9mdVlOV01xYXRlcVdTeTd2enQzN2x5Z2NROGYvUVFBam82TzZOR2pCenAxNm9SWFgzMFZsU3RYempGbTZkS2xNQmdNYU5ldW5ibE5DSUVYWG5nQkw3endBczZjT1lQZmYvOGRsU3RYUmx4Y0hFNmNPSUdwVTZlaVE0Y08yZVpwMEtBQm1qVnJobE9uVHFGVnExWndjbktDUnFQQjk5OS9EeWtsYkcxdDBhWk5Hd3dZTUtDUVh3SExyL2ZHelRqTW1mOGxqdngxSEtvcVRRRCtTUWZlamcwTkNDNlNSWWlJaUVvaEp1U0ppSWlJaUNpYkJnMGEyRWtwT3dGd3NqUkdTbW1uS0VxbmxpMWI3dkx6ODBzdHdmQ0lpSWlJaUxLNUhoWVFYYjErODhFMnRzb0VBZVg5dzBlUE9VWkZ4MkRNNkZIbzA3c1hiRzJMdG9UOXA1OSttdTE1Ykd3c0tsV3FCSHQ3KzJ6dGxrclcxNmhSQThuSnllWnozeDhXRWhLQ21qVnI0cGRmZnJFWVE1czJiU0NFUU5XcVZiRjM3MTQ0T0Rqa0dOTzdkMjg0T2pwaXdvUUoyTFp0Rzl6ZDNWRzFhbFdjUG4yNklDK3pVQXlHZEJ3NjhpZldmTHNCVjRLQ0lTWFNBTG5Xa0c3NjVucFlRSFNSTC9nVVUxVVYxMi9FSVN6OG1yVkRJU3VLdlg0REpwUEoybUVRVVJGaFFwNklpSWlJaUxKUkZNVUZRRHNoaEhoUW50N2NKNFRJTEZrdnBKUXRoUkN1QUppUUp5SWlJaUtydWg0V0VGMnpaczNQTkk2dXA0V2lXUnNjR2xiNTgva0xjZVBHVFhpTkdKWWpXVjVZQVFFQmNIZDN4L0hqeHhFZkg0K1FrQkQwNnRVTFJxTVJiN3p4QmlwV3JJamx5NWZEMmRuWmZJMnFxdWpSb3dmKzk3Ly9vV1BIanViL1YzLzMzWGNJRHcvUGRSMVZWV0V3R0hEMzdsMWN2WG9WR28wbTEzRmFyUmIvOTMvL0J5RGovK2lXa3ZjaElTRUFnR1BIamlFb0tDalhNZDI3ZDg4V2QyRVpEQVo4dStGN2JOajhBeElUa3dBcDQ2VkpuV3hLdS92VDlaaVl0RWVldUl4S1M5Tmg3Zm9OMkxyZDR2M1JWQWFrM3IrUDVIdjNyQjBHRVJVUkp1U0ppSWlJaUNnYk96dTdhZ0FhRkdCb2N5RkVIUUN4eFJ3U0VSRVJFVkcrWW1KaTBvQ1luK3E0TjBzU3dtWmxVbkp5NHlWTFY0cUlxR2pNbkRvSkZWeGRIN21FL2JwMTZ4QVZGWVY5Ky9iaHI3Lyt3dXJWcTlHclZ5OW90VnA0ZTN0anpKZ3hHRDkrUEZhdlhnMUhSMGVFaElUQXhzWUdJU0VoV0xObURaS1RrekZseWhRQXdKWXRXeXl1TTIvZVBQejIyMitvVXFVS25KeWM0T1Bqayt2dTk2enUzNytQaFFzWDV0cW5xaW9BWU5PbVRSWmZlNnRXclI0cElTK2xSR0pTRXI1YXRncmJkdTZHekxoek4xeEs0N3VSSVpmL0xQU0VaVnk2VnR5eGtVS25xaXFpWS9nV2l6SUlpWFNqVUc5Yk93NGllanhNeUJNUkVSRVJVVFphclhhWUVNTHg0ZDN4bWJMc2tuY0VNQmpBcVJJUGtvaUlpSWpJZ3NpZ3kzL1djVy9aQndJZlFZcmh1L2Z1Y3dpOGNoVXpwa3hDeC9iUFFhc3QzTWZpOGZIeE9IUG1ETWFORzVkcmY3Tm16YkI0OFdKODlkVlh1SHYzTGh3ZEhYSGd3QUZzMzc0ZGYvLzlOMGFPSEludnYvOGVOV3ZXeEtCQmd5eXVjL2p3WWZ6ODg4L3c4dkxDeXkrL2pCRWpSbURhdEdsWXVIQmhuZ256aWhVcjR1VEprN24yblRoeEFoOTg4QUUyYnR3SWQzZjNRcjN1dkpoTUpwdzY4dysrWHJFYWwvd0NNa3ZVN3pJYWpQTmp3aTZIRnRsQ1pVanMxVXRoZFJvM0h3YVRVdHZhc2RDVHd3VEVSZ2Y3WGJGMkhFVDBlSmlRSnlJaUlpS2lyQlFBYndISWMvZFFscjZCQUNZRFVJczdNQ0lpSWlLaWdvb004cnYyYk5PbVV4eE4ya2doeE16QUswSE8wMmQ5aHVrZlRNRHJyL1V0MUZ4YnRteUJScU5CdjM3OUFBQWFqUVpTU3BoTUpuTkorWTRkTzJMbnpwM201LzcrL3FoZnZ6NXNiR3d3ZnZ4NGhJV0ZZZE9tVGVqYnQyK09IZTlHb3hGYnQyN0ZxbFdyOE54enoySE1tREhRYXJWWXNHQUJQdjc0WXd3YU5BaXpaODlHcDA2ZGl1QXJVelQrZCtnSTVpMWNndmo0VzVCUzZxU1Uzc25wS1N2dmhvY25XVHUyVXN3VWVUWGdGSGpETXhIUlU0Y0plU0lpSWlJaU1tdlZxbFVUQVBGU3l2Z3N6YzRQU3RNclVzcHJBRkt5WHRPc1diTVdseTlmdmxTU2NSSVJFUkVSNWVkV1lHQUtBTy9hN2kyREZJRVZjWEh4bGFkLy9LbHlPZkFLSm8wZmkzSXVMdm1Xc0pkUzRzcVZLK2pUcHc4cVZhb0VBS2hWcXhha2xQanl5eS9oNmVtWmJiekpaRUpBUUFBdVhyeUlkOTk5RndDZ0tBcTh2YjJoMSt1ekplUGo0dUp3K1BCaDdOeTVFN0d4c2VqWHJ4OW16SmhoM3NIZnRXdFhiTjY4R1I5KytDRW1USmlBK3ZYcjQ3WFhYa1BIamgxUnUzWnRhRFFhakI0OUdoRVJFUmJqTnhnTUFJRDMzbnZQNG5uMEFGQy9mbjJzWGJzMjM2OUY4cjE3V091ekVldSsyd1FwcFFyZ2xvUTZKVExJZjF1ZUZ4TVJFWlZoVE1nVEVSRVJFWkdaRUNMV2FEUU96ZHFtMVdyYkFWZ0N3QTdBUEtQUitFL1dma1ZSNGtvd1JDSWlJaUtpUW9rSzh0dGR1MEhUS3hxdHpRSkE5dDY4YmFkdFZIUU1wa3g4SDAyYjVGM0dYUWlCOWV2WHcyZzBtdHU2ZGV1R0FRTUc0TkNoUTlpN2QyK09hOHFYTDQ5WFgzMFZJMGVPTkxjNU96dkQyZGtaeWNuSldMQmdBYTVjdVlMbzZHZ0FRUHYyN1RGbnpoeTBidDA2eDF6MTZ0WER6cDA3Y2VqUUlXemN1QkZmZmZVVkFNRE96ZzRMRml6QXdJRURrWnljL0VoZmw2eGNYVjN6SFJNY0dvYkZYeS9IOFpPbkFjQW9nTjhNcXZHVDJHRGVuRXRFUkpRWEp1U0ppSWlJaU1qczRzV0xpUUFTczdaNWVIaFVGVUtZcEpTcWxETEszOS8vcXBYQ0l5SWlJaUo2SkZHaGdaZXIxSy8vWHdldDA4Y3ExRWxIai8rTjROQXd6SnoyQWY3VHUyZSsxMmM5ZDE1UkZNeWFOUXV6WnMwcWRCemx5cFdEczdNekdqWnNpQ0ZEaHFCcjE2Nm9YcjE2bnRkb05CcTg4c29yZU9XVlYzRHQyaldjT1hNR01URXg2TnExYTc0Ny9JdktIMGVPWXY3Q3J4QVRleDFTU2toVlhaOW1UUDBzTGl3c1B2K3JpWWlJeWpZbTVJbUlpSWpLZ0pZdFc3b3Jpdkx5UTgwTkFEZ0tJV3lrbEc5NGVIaDRaTzBVUXZ6aDYrc2JXSEpSRWhFUkVSRVJGWjhIeWVNUDZyaTNPS2NJemRMb21OaEtVMmJNRnJIWGIrRE53Vy9BeWRHeFJPSjRsRVIrcHJwMTY2SnUzYnBGR0UzZTBuUTZiTjIrQzh0V3JVVnE2bjBwSUJKVVZmMG9NdGh2ZllrRlFVUkVWTW94SVU5RVJFUlVCbWcwR28wUVlxbWxmaUhFK0lkM1ZxU25wN2NzOXNDSWlJaUlpSWhLV0dTUS8vYmFEVnZFS1JwbG5zRmc2UEQxc2xXNEdoU01DV1BmaFp0YmJXdUg5OFNJaW83QjZtKy93Nzc5QjZIUE9JdmUxMlF5ellnSzhUOXE3ZGlJaUloS0U4WGFBUkFSRVJGUjhmUDE5UTJVVXY0TEFGSktpK015KzZTVUYvMzkvZjFMSmpvaUlpSWlJcUlTcFVhRitCOUpOOHFCVXNxTk9yMWUvWG4vUWJ3M2FTcisrZmQ4bnUrWnlnSXBKZjc1OXp6R1Qva1FQKzdkQjUxZXI2cFMvbUF3cFBlUEN2RS9Bc0JrN1JpSmlJaEtFeWJraVlpSWlNcU90WmtQY3Z1QTZhRzJqU1VRRHhFUkVSRVJrYlhJMkZDL21BZ2xmYXlVOEphcVRBb0tDY1g0eVIvaWp5TkhZY2pZRVY3bUdBd0duRGg1R3VNbmY0aUF5MWNnVlRVRmtQTk1LUW1qcjRjSFJnRW8yM2NyRUJFUlBRSW01SW1JaUlqS0NLUFJlRlJLZWVmaDB2UlpDU0VncGJ3RDRGakpSVVpFUkVSRVJHUWxnWUdHeUNEdFBKTTBqWlpTWHJxZGNBZVRwbjJFaFY4dHcvVWJONjBkWFltNmZ1TUdsaXhkaVRFVHB1QjJ3aDFBeWdCVnFtTWpydHA0eDhURXBGazdQaUlpb3RLS0NYa2lJaUtpTXNKZ01Od0NjS1lBUTgra3BxYkdGbmM4UkVSRVJFUkVUNGJ6NlZGQi9qK21BNE5VVlQybzArdlZ6ZHQyWVBySG4rSmFaSlMxZ3lzUk4yN0dZZnJIbjJIVDF1M1E2WFJTVmRXRHhuUTVORExJL3dmZ2ZMcTE0eU1pSWlyTm1KQW5JaUlpS2lPQ2dvSlNBVnpBZy9QK3NwYW96L0xZSklRNEZ4d2NmTGZFQXlRaUlpSWlJcktpMkt1WGdtV2FIQzRoZHhpTkp0M3BzK2N3YVBnb25EdnZpL1QwcHpNbm5aNmVqZ3NYTCtHMVFjTncrdXc1cEtlbjZ5Q3hUNmJKNGRGaGZnSFdqbytJaU9ocHdJUThFUkVSVWRtaHFxcnFLNlZNc2pSQVNwbW1xdXBGUEVqYUV4RVJFUkVSbFNWUlVmNTNJNi82alFUd2dRVENidDlPa08rOE53RStHellqT2ZtZXRjTXJVdmZ2MzRmUGhzMzQ3N2hKaUw5MVcwb2dUQUxUSTRJdURZcUs4dWROMmtSRVJFV0VDWGtpSWlLaU1rUksrVGVBdUN6UHpidmpINXd0bjZpcTZpbnJSRWRFUkVSRVJQUkVNRVpjdmVTanF1a2pCWEE1SlNVVks5ZXR4NVNaczVHVVpQSCs1bElsT1RrWlUyYk94c3AxNjVHWW1BUUJFU2FsNmEzSXE1ZldBbmc2eXdFUUVSRlppZGJhQVJBUkVSRlJ5Zkh6ODR2MzlQUThMWVJva3JWa2ZTWXA1U2svUDc5NEs0UkdSRVJVNnJpN3U3czRPanBXek5vbXBhd21wVlNFRUVKS1djWFQwN05PMXY1NzkrN2REUTBOVFM3WlNJbUk2QkdvVVVHWFQ3cTV1WFdCZmZrZHVyUzBGLzc4NjdoZC95RnZZY1hYaTlDNFVVTm9OQnByeDFob3Fxcmk4cFdybURGckRxNEdod0JTNmlIazM2YjdjaUIzeFJNUkVSVVBKdVNKaUlpSXlwN05BTHh5NnhCQytKUndMRVJFUktXV3ZiMTlLd0Fyc3JZSklSeUZFQlV5SG9wUHBaVFo2aHM3T3p0UEJ2QlhDWVpKUkVTUElTSWlJckZLbFNxdk8xU29NbEZJTVNVaU12cVo5eitZanJmZmVoTnZEbjREdGpZMjFnNnh3TkxUMC9IajNuMzRkc1AzaUlxT2daUklBdVRDSkgzSzZydFI0VS9IMW44aUlxSW5FQlB5UkVSRVJHV01yNi92TVE4UGp4aEZVV3BtTFZjdnBienU2K3Q3Mk1yaEVSRVJsUnFYTGwwNjA3cDE2L29BWEN3TXFmL2dTQmdBZ0pReTVlTEZpMytYU0hCRVJGUms0dUxpVXVIaThuVWRqZU5aQWZGRFZIUk0xY1hmTE1mRlMvNzRmUFpNbEM5Znp0b2g1aXNwS1JrTGxueURYMy83SGZmdnAwRktHVzh5bXQ2S2h1NFl3c1AxMW82UGlJam9hY1l6NUltSWlJaktJQXM3NFRlWGVDQkVSRVNsbTFGVjFSMEFrTnRSTUpteTlPMEZZQ3orc0lpSXFNaUZodW9qZy96K05LU2Iya21KMDJscE91TXZCMzdEOUk4L1JXUlVkSjUvQjZ4SlNvbnJOMjVpK3NlZjRzZTkrNUNhbW1hU0VxZlRnUzdSb1FHSEVCcktaRHdSRVZFeFkwS2VpSWlJcUd6YUxhVk16WHdpcFV3MW1VejdyQmtRRVJGUmFhU3E2aFlBNlVEdVNma3NiVVlwNWM2U2k0eUlpSXJEOWJDQWFFTzZjYkFLOVJzSjNEOTg5QmpHakorTW4zODlDSU1oM2RyaFpXTXdwT1BBL3c1aDlMaEpPSHowR0ZSVnBnRnl1U0hkT0RqMjZxVmdhOGRIUkVSVVZqQWhUMFJFUkZRR3BhYW14Z01JRVVMZ3dUOS9JVVMwdGVNaUlpSXFiV3hzYks1SUtmMnlscVovMklPK1VJMUdFMUJpZ1JFUlViRzVIaFlRYmJwMzV6TnBNZzZIbFBIQm9XSDRmUDVDck4rMEdUcWR6dHJoQVFBTUJnTyszYkFKbjg1YmdDdEJ3WUNVOGRKaytxOHhKV0hXOWJBQXZ2Y2pJaUlxUVR4RG5vaUlpS2dNMG1xMXlWTEtmd0MwQWdBcHBkK3RXN2Z1V2prc0lpS2lVaWNwS2VtZWk0dkxTUUJ0Z0l3ZDhabkorY3pkOFRMandVV2owWmhnclRpSmlLaG94Y1RFcEFFeFA5VnhiNVlraE0zS3BPVGt4a3VXcmhRUlVkR1lPWFVTS3JpNklxK2J0WXFMbEJLSlNVbjRhdGtxYk51NU8rTnZrQkRoVWhyZmpReTUvR2VKQjBSRVJKdU1zZVFBQUNBQVNVUkJWRVRjSVU5RVJFUlVGZ1VHQmhxa2xQNUNDRDB5U3VqNlg3OSsvYjYxNHlJaUlpcHRRa05EOWFxcW5nT1Fsc2N3QTRCemZuNStxWG1NSVNLaVVpZ3k2UEtmVWxYN1NNajFVaUp0OTk1OUdQSGY5L0QzcVRNd0dvMGxHb3ZKWk1MZnA4N0FhK3lFQjhsNHBBRnlzOUdRL25Ka0VKUHhSRVJFMXNLRVBCRVJFVkVacGFycVlTbmxEUUIzVlZVOWJPMTRpSWlJU2lzcDVVVUF0eTMxQ3lIdW1VeW1VeVVZRWhFUmxhRElJTDlyOXhYakZDbFZiMENtQkY0Snd2UlpuMkhmcjcrVmFCei9PM1FFMDJkOWhrdCtBWkJTNnFSVXZaTU1LWk5pd2k2SGxtZ2dSRVJFbEEwVDhrUkVSRVJsbEwrLy8xVWh4TVdNaC81WHJSMFBFUkZSYWVYbjV4Y2twYnlXdFZSOVpybDZJUVNrbERGR28vR0NOV01rSXFMaWRTc3dNQ1V5eU0vYnBNcFJVc3FiY1hIeDZ2U1BQOFhjTHhZaEtUblovSGVocUVrcGtaU2NqSVZmTGNPRXFUTVFGeGV2U2luakpOUjNJb1A4dk8rR2h5Y1Z5OEpFUkVSVVlEeERub2lJaU1vY3Q4YU4zU0J0RzFzN2ppZUJMdDBVQkJXMmJ1NHRYN1oyTEU4Q2swa05pUTROQ0xOMkhFUkVWT3FrU3lsM0NpRzY1dGFwcXVxV3dNQkFRMGtIUlVSRUpTOHF5RzkzN1FaTnIyaTBOZ3NBMlh2enRwMjJVZEV4bURMeGZUUnQ0bDdrNndXSGhtSHgxOHR4L09ScEFEQUs0RGVEYXZ3a052anlwU0pmaklpSWlCNEpFL0pFUkVSVXB0U3M1OUZRUU82VkFnMnNIY3VUSU5WZzNyMDN6c3FoUEJFMFdzMk4yZzJhL1Y5VTZPVkFhOGRDUkVTbFMwcEt5by9seXBWYmxWdWZsSEpyU2NkRFJFVFdFeFVhZUxsSy9mci9kZEE2ZmF4Q25YVDArTjhJRGczRHpHa2Y0RCs5ZXhiWk9uOGNPWXI1Qzc5Q1RPejFqT29zcXJvK3paajZXVnhZV0h5UkxVSkVSRVNQalFsNUlpSWlLbE8wdHFnaEJaN1JLQnI3aWhVcXdNN08xdG9oMFJQQVlFakhuYnQzWVRTWktpZ2FUVzBBVE1nVEVWR2hoSWFHM3ZMMDlOd3BoQmljdFZ5OXFxby8rZm41TVRGQ1JGVEdQRWlLZjFESHZjVTVSV2lXUnNmRVZwb3lZN2FJdlg0RGJ3NStBMDZPam84OGQ1cE9oNjNiZDJIWnFyVklUYjB2QlVTQ3Fxb2ZSUWI3clMrNlYwQkVSRVJGaFFsNUlpSWlLcFBLbFhQQmxJbmowTEo1TTJ1SFFrK0FxOEVoV1BUMU1zVGR1bTN0VUlpSXFCUlRWWFdyUnFNWm5MVk5DUEdqdGVJaElpTHJpd3p5MzE2N1lZczRSYVBNTXhnTUhiNWV0Z3BYZzRJeFlleTdjSE9yWGVqNW9xSmpzUHJiNzdCdi8wSG9EUVlBOERXWlRET2lRdnlQRm5ud1JFUkVWQ1NZa0NjaUlxSXlTYXZSd3ExTzdXSTV3NDlLSDcxZUR4c2JHMnVIUVVSRXBaeWlLQmVrbEJGQ0NEY0FrRkpHQ2lIT1dUc3VJaUt5S2pVcXhQOUlqUVl0cjlwb01WZW4xNC84ZWY5QkpmQktFRDcvWkNhZWE5TWFRb2g4SjVGUzR0ejVDNWkvOEN0Y0Ryd0tWVlZWQ1d4UE42Ui9mRDA4TUJxQUxQNlhRa1JFUkk5Q3NYWUFSRVJFUkVSRVJFUlBBNzFlbnd6Z2RPWnpJVVNRWHErL1k4V1FpSWpveVNCalEvMWlJcFQwc1ZMQ1c2b3lLU2drRk9NbmY0Zy9qaHlGSVdPbnUwVUdnd0VuVHA3RytNa2ZJdUR5RlVoVlRRSGtQRk5Ld3VqcjRZRlJZREtlaUlqb2ljYUVQQkVSRVJFUkVSRlJFUWdNREV4VlZmVWNBSk9VVXBWU0JseStmRG5SMm5FUkVkRVRJakRRRUJta25XZVNwdEZTeWt1M0UrNWcwclNQc1BDclpiaCs0MmF1bDF5L2NRTkxscTdFbUFsVGNEdmhEaUJsZ0NyVnNSRlhiYnhqWW1MU1N2Z1ZFQkVSMFNOZ1FwNklpSWlJaUlpSXFHaElWVlV2U0NudkNDRlNWRlg5RzRCcTdhQ0lpT2hKOHYvWXUvUDRxTXBELytQZjU4eE1Wa2lJVUtBSUVzS09JU1JHV2paL3FMVVh4RjFCcTlXcmRTbnRoV3NWb1JhOTE2M1ZxcVhXMXJaVXFYcTFybmh4S1ZjVVJMRmFVVXN4RzRROUNZaUlvSUFReUdReWM1N2ZIeUVwMmNNeW5FenllYjlldnB3NXozUE8rVTVlSWR0M25uTldWbTFaVi9SU2xYU3A2N3FMZ3BXVjd0UFB2YUJadDkyaDBzMWI2c3o4ZlBzWG1uWGJuZnFmWjU1WE1CaTBydXN1Q2xmWnl6ZXZLM3BXV2xubDBRc0FBQUNIaVVJZUFBQUFBQURnR0RIRy9OTVlzOFZhKzhYKy9mdmY5am9QQUtCdCtteHR3WHBiWWErMHNpK0V3NUhnaHgrdjBLVlgva0FyVnVicFFFV0ZQc2t2MElXWGZsOGZmcnhDVlZWVlFWbTlaaXZzbFo5dUtsemxkWFlBQUhCNC9GNEhBQUFBQUFBQU9KNTZad3dkNkkrTFB6RWF4OTRia2pvYld5RForTEMvMHlucFE3S2pjWnFvcUt5c0xQMjhkTTFtcjNNQVFFZXhaVXZSYmtuWHBBOFo4WjYxOXFkZmZiVXI0N29mLzZmKzM5Z3hXdjd4UDdSbno5ZXkxcGE0MHNOYjFoWDhTUktyNGdFQWlFRVU4Z0FBQUFBQW9NUG9OVGhyc044NFQ4allqR2lkWTMvSStpUkpSdCtKMWptaUlUNGhia3Q2ZXZabFpXWDVaVjVuQVlBT3BLcHNiY0c4UG9PeWluMk81cGFYN3o5NTBlSzNKRWxXMmhSeDdROCtYVi80b2FTd3R6RUJBTUNSb3BBSEFBQUFBQUFkaHQ4Ni8wK09SampHU2U3VUtkbnJPTjZ6VXJDeVVsVlZWWktWcnlvK25PSjFKQURvZ054UDF4ZStuNTZlUHM2TjcveThNZVpic2lyNGF0dVhsKzdidCsxTHI4TUJBSUNqUXlFUEFBQUFBQUE2aFBUMDlBUTVHbXVrNUpPSER0SHNXVGZMR09OMUxFOEZLeXYxcDNsUDZCLy8vRVJXMnJCMVhmd2Fyek1CUUVkVlZsYTJKek16ODFiSDUzdlk1NWhnbC83ZCsrWG5VOGdEQUJEcktPUUJBQUFBQUVDSFVPRkxTVW1VSFNVWlhYTFIrUnI5N1pGZVIvTGNsMTk5cFoxZlZuYzkxdWc1YVNYM0p3WUFEem1PaytqM09VT3R0UW1PNDV6Z2RSNEFBSEQwS09RQkFBQUFBRUNIRU9mVFlFbURBb0dBenA4MDBlczRiY0tta2pLVmxtMlJ0VFpvRDdqUGVaMEhBQUFBQU5vYkNua0FBQUFBQU5BaCtCMHpWY2FZczg0Y3I3UzBMbDdIYVJPZW43OUFrbVNNRm03WlVyVGI0emdBQUFBQTBPNDRYZ2NBQUFCQTI3ZDY5V3F0WHIzYTZ4Z0FBQnl4dExTTVZGZTZVSkl1T09kc3IrTzBDWHYzN3RXU3Q1ZkpXbXV0Nno3cmRSNEFBQUFBYUk5WUlROEFBSUFXUGZqZ2c1S2twNTU2eXVNa0FBQWNtZFR1eVJjYlk1TDdudFJIUXdZUDhqcE9tN0I0NlRzS0JvTXl4bXlNUkZUa2RSNEFBQUFBYUk4bzVBRUFBR0xZeHg5L3JCa3paaHoyZnIvNjFhODBac3lZS0NUQ1FiN016TXh2dTY1YlVseGN2TjNyTUFDQTNJQk0rREpKeXMwWm9hNG5wSGtkeUhPaFVKWCtiOUZpV1d1dFpKZFg3SW5zOERvVEFBQUFBTFJIRlBJQUFBQXhMQktKS0JnTWFzS0VDUm80Y0dDTDgwdEtTclJvMFNKRklwSGFiYUZRU092V3JXdDJ2d01IRGtpU2lvcWFYenczY09CQUpTUWt0Q0o1dStQUHpNenM2dlA1K2hwanZtT011YzRZMDk5YWU3b2tDbmtBOEZqdndaVkRKZitRUUNDZzdCSERsWlNVNUhVa3oyMHFMZFdtMGpJWktXU3QrV2puenVKeXJ6TUJBQUFBUUh0RUlROEFBTkFPakI4L1hoTW1UR2h4M3JKbHk3Um8wYUk2Mjc3NDRndGRjODAxclRwUFMvTmVmUEZGRFJnd29GWEhhZyt5c3JMNk9ZN3pIY2R4Y3F5MTJaS3lqREdkdk00RkFLakxiOHdvR1hYcmxKeWtuS3dzR1dPOGp1UXBhNjN5Q2dxMWEvY2VTV2FmWEgza2RTWUE2SWl5c3JLU2ZUNWZ0ME8zV1d1L2FhMzFHV01jYTIyUG5KeWN2b2VPVjFaV2ZsVmN6SnVvQUFDSUpSVHlBQUFBSFZ5dlhyMGFsUFQxM1h6enpaS2szL3ptTjgzTzY5cTE2ekhMMVlZRmNuSnl6cFowblRGbXBLUlVhMjJpT2RqdVdHczdmTkVEQUcxSmVucDZnbVRHeU5xa2Z1bDlOWEJBZjY4amVhNHlGTkluZVFVS0JvT3lzdXZMTnZoWGU1MEpBRG9peDNGR0dHTStPSFRib2I5TEdHT2VxcjlQZkh6ODZaTCtGdjEwQUFEZ1dLR1FCd0FBNk9COFBwOTY5T2pSN0p4QUlDQkpMYzVyajRZTkc5WXBQajYrYXlRU09jbnY5My9QV251Sk1hYUhWRjIrMXpqME1RQ2c3YWp3cGFRa3lvd3l4cGp6SmsxVVhGekE2MGllS3k4dlYxNUI5VzFvalBTOHRMTEs0MGdBMENIbDUrZi9JenM3dThSeG5Jeld6TGZXbHVYbDVTMlBkaTRBQUhCc1VjZ0RBQUFBamNqSnlSbHg4Qjd3MmNhWVUvMStmMzlKaWNhWVJzdjNKbGJGVDh6T3p1NFg1YWhSWjYwZFlxMU5sQlN3MWs3TXpzNU85em9UZ1BiUEdIUENzVGhPbkUrREpRMEtCQUk2LzV5emo4VWhZOTZta2pLVmxtMld0VGJvSG5DZjlUb1BBSFJnWVVsL2xuUmZ6ZThZOVgrdnFMZjlMNUo0RXhVQUFER0dRaDRBQUFDU3BJMGJOMnJmdm4yTmp1M2Z2MStTbEplWDEraDRTa3FLK3ZkdkI1Y0FkcTJTNHpRaE96djd2NHd4ZzQweFhheTFQa20xbDZNL1ZDc3VUVC9EY1J3M09tR1BIMnV0SXlsT2toekh1ZGtZRS9PdkNVRGJaNjJOT3hhM0FQRTdacXFNTVdlZE9WNXBhVjJPUWJMWTk4SkxDeVJKeG1qaGxpMUZ1ejJPQXdBZG1qSG1OVWsvTThha05IWFZyWU52Q3Q0ZmlVU2F2OWNZQUFCb2t5amtBUUFBMm9FNzc3eFQ5OXh6VDR2elhMZnBIblhPbkRsYXNXSkZzL3RmZi8zMWpXNGZQWHEwZnYvNzM3ZDQvbGpnV2xVWlkvWmFhL2RMU3BLVUtCM3hKZWwzV21zcmptVStMMWhyRXgzSDZlbTZycEcwVTFMTXZ5WUFNYU1pRW9rVUh1bk9hV2tacWE1MG9TUHBBbGJIUzVMMjd0MnJ4VXVYeVZwclpWa2REd0JlczladU04WjhLR2xDYy9PTU1hdkM0WERaY1lvRkFBQ09JUXA1QUFDQWR1RDAwMC9YZ0FFRFdweFhXbHFxTjk5OHM5R3hCeDk4VUtGUXFNSDJZRENva3BJU0RSczJyTW5qeHNYRnRUNXNXK1lZVlZUWmQ5YXN5dnZwOE9IRGh6dU9NOW9ZTThvWU05SVkwMTlTWWxQM2pXOXNGYWN4NWhiWGRUOCtIdEdqeVhYZFVjYVkzeGxqNGlPUnlFekhjVDd5T2hPQWppRVlERmF1V2JQbWl5UGRQN1ZIOGtYR21PUytKL1hSa01HRGptVzBtTFZrNlRJRmcwRVpZelpHSWlyeU9nOEFkSFQ1K2ZuN2NuSnlQcEQwYjVLTXRiYjJkNHVhM3pkczlZUDg0dUxpcnp3TENnQUFqaGlGUEFBQVFEdHd4aGxuYU1LRVpoZFVTSktXTFZ2V1pDRnZqRkczYnQwYWJIL2dnUWYwZi8vM2YvckxYLzZpOVBTR3R3N2ZzMmVQVWxKU0RqOTBHMWRVVkZRa3FTZzlQZjNwdExTMHp0YmFFeVg5dXpIbWNtTk1UNmx1SWQ5WU9XK3QzWjZmbngvenExaXlzN1BUalRFUmE2M3JPRTY3ZUUwQU9vTGNnQlQrbmlUbDVveFExeFBTdkE3a3VWQ29TZ3NYdlhtdzJMSExLL1pFZG5pZENRQ2dpTFcyeUhHY2ZkYmFSbit4TXNaVVdHdFhpUHZIQXdBUWt4eXZBd0FBQUtCdG1EbHpwcVpQbnk1SnV1V1dXM1RmZmZkSmtxWk5tNll1WGJyb3B6LzlxWUxCWUoxOWxpNWRxa21USm1uZHVuWEhQZS94VWxaV0Zzekx5OXVaWDIxR1hsNWVIMnZ0Sk5kMW41TzB3Ump6dFNUWEdOT2FlOG9EQUk2VDNvTXJoMHBtU0NBUVVQYUk0VXBLU3ZJNmt1YzJsWlpxVTJtWmpCU1NOUi90M0ZsYzduVW1BSURrdXU0L3JiWE52VWxxcjdYMnZlTVdDQUFBSEZNVThnQUFBTkQrL2Z1Vm41OWZlMW42TDc3NFFsOSsrYVVrcVZPblRycjMzbnRWV2xxcWUrKzl0ODUrWThhTVVWcGFtbTY3N2JZR1pYMDdGczdMeTNzalB6Ly8rNVdWbFdkWmEzOHM2VUZKNzBqYVN5a1BBRzJEMzVoUk11cldLVGxKT1ZsWkhmNU5VOVphNVJVVWF0ZnVQWkxNUHJtRzI0OEFRQnRSV0ZpNFZWTGhvWmVxcjdrQ2x6RkdydXV1eXMvUDMrQmhSQUFBY0JRbzVBRUFBS0RseTVjckhBN3J0Tk5PYTNROEt5dExOOXh3Zy9yMTZ5ZHJyVDc3N0RQOXovLzhqMEtoa1A3cnYvNUxaV1ZsbWp0MzduRk83YjNpNHVJdGVYbDV6K2ZsNWYxM0tCUzZJaEtKZkZmUzdhN3JsbmlkRFFBNnN2VDA5QVRKakpHMVNmM1MrMnJnZ1A1ZVIvSmNaU2lrVC9JS0ZBd0daV1hYbDIzd3JmWTZFd0NnanFlYUdqREdQSG84Z3dBQWdHT0xlOGdEQUFCQXI3Lyt1bnIwNktITXpNd201L3p3aHorc2ZieCsvWG85OHNnanlzN08xdWpSbzNYbW1XZnF1ZWVlMDdubm5xdUJBd2NlajhodFRYalZxbFZmU1BwQzBqOGtQVEJpeEloY2F5MzNXZ2NBRDFUNFVsSVNaVVlaWTh4NWt5WXFMaTdnZFNUUGxaZVhLNitnU0pKa3BPZWxsZHlIR0FEYWtIMzc5aTN1M0xuekY1SjYxR3d6eHNoYXUzUGZ2bjBMUFl3R0FBQ09Fb1U4QUFCQU8vRFJSeDlwejU0OUxjN2JzS0hoVlE2RHdhQ0tpb3AwL3ZubjExN08xK2Z6S1J3T04zbWNWYXRXeWUvM2E4aVFJWktxN3prL2N1UklEUmd3NEFoZlFic1RLU2dvK0lmWElRQ2dvNHJ6YWJDa1FZRkFRT2VmYzdiWGNkcUVUU1ZsS2kzYkxHdHQwRDNnUHV0MUhnQkFYUnMzYnF6TXljbDV5Umd6dmVaeTlRZTl0bkhqeGtxdmNnRUFnS05ISVE4QUFOQU9MRnEwU0crODhVYUw4K3I5WVVlU2xKQ1FvTVdMRjZ1eThsOS80em5wcEpQMHpqdnY2S21ubmxKS1NrcWQrVHQyN05DTEw3Nm9rU05IS2lFaFFaTFVzMmRQWFhycHBVZjNJZ0FBT0ViOGpwa3FZOHhaWjQ1WFdscVgydTNoY0ZqdnYvKytCZzhlckY2OWVoMzFlZmJ1M2R2ZysyUjkyN2R2VnlRUzBZa25ubmpVNXpzYUw3eTBRSkprakJadTJWSzAyOU13QUlCR1JTS1JKLzErLzNXU0VpWEpXbHRwcmVWTlZBQUF4RGdLZVFBQWdIYmdubnZ1MFlRSkUxcWN0MnpaTXMyY09iUEJkci9mTDcvL1h6OGFUcDA2VlZ1MmJORWYvL2pIQml2bEE0R0FNak16OWJPZi9lem9nd01BY0l5bHBXV2t1dEtGanFRTDZxMk9yNmlvME15Wk16Vjc5bXhObmp4WlVuVmgvdlhYWDdkNFhML2ZyLzc5Njk2TC9vWWJibEJHUm9aKytjdGZTcW91Nkpjdlg2NkpFeWZXenZubEwzK3BmZnYyNllrbm5xamQ5dUdISCtxVVUwNVJmSHg4aStkZHQyNmRwaytmcnV1dnYxNlhYWFpaaS9NYnMzZnZYaTFldWt6V1dpdkw2bmdBYUt0OFB0K24xdHIxeHBnUmttU3QzUlFPaHpkNW5Rc0FBQndkQ25rQUFJQVlObWJNR0sxY3ViTFY4ODg0NDR4V3plL2R1N2VlZXVxcG80a0dBSUFuVW5za1gyU01TZTU3VWg4TkdUeW94Zm1QUGZhWVhudnR0UmJuOWVqUlE0c1dMYXA5L3Nrbm4yamp4bzI2N3JycmFyZjk3VzkvMDExMzNhVzllL2MyZWVXWXZMdzgvZVFuUDlFbGwxeWlXMis5dGNYejd0eTVVN3QyN1ZLblRwMWFuTnVVSlV1WEtSZ015aGl6TVJKUjBSRWZDQUFRVmJ0Mzc5NlhscGEyM0ZxYmRYRFQycXFxcXBidlRRWUFBTm8wQ25rQUFBQUFBTkJPNUFhazhQY2tLVGRuaExxZWtOYXF2Yjd4alc5bzNyeDVUWTQvOHNnaktpMHRyYk50L3Z6NVNrcEtVdWZPbmZYeHh4OUxrc2FORzZkTEw3MVVEejc0b0hyMTZxVng0OGJWMldmNzl1MjY5ZFpiMWJkdlgwMmJOcTFWMlhidnJyNjZmUGZ1M1ZzMXY3NVFxRW9MRjcxWnZUcGVkbm5GbnNpT0l6b1FBQ0RxeXNyS2dxbXBxU3NjeDduV0dPTllhL1BYclZ1M3ordGNBQURnNkZESUF3QUFBQUNBZHFIMzRNcWhrbjlJSUJCUTlvamhTa3BLa2lTdFg3OWVuMzMybVNvcUttcWZMMXUyckxiazl2bDg2dE9uVDVQSGpVUWlTazFOclgyK1pzMGFMVjI2Vk5aYVRaOCt2WGI3bkRsek5HUEdESzFhdFVyejVzM1QyTEZqNnh6bjFsdHZWU0FRME85Ly8vdFdyM2pmdW5XcnBPbzNEUnlKVGFXbDJsUmFKaU9GckRVZjdkeFpYSDVFQndJQUhCZlcyaFhHbUIyU0VzUGg4Rkt2OHdBQWdLTkhJUThBQUFBQUFOb0Z2ekdqWk5TdFUzS1Njckt5Wkl5UkpMMzAwa3Q2K2VXWGErY3RXTEJBQ3hZczBKbG5ucW5PblR2WE9VWlJVWkhLeXNyVXVYTm54Y2ZIYTl1MmJmcm9vNDkwL3ZublM1S3N0WHJnZ1FlVWtaR2hKNTU0UW83ajFPNGJIeDh2bjgrbk9YUG1xRk9uVHJYbnIzSHJyYmVxVTZkTzZ0R2pSNnRmMDRZTkd5UlZYN28rUFQzOXNENGUxbHJsRlJScTErNDlrc3crdWZyb3NBNEFBRGp1Q2dzTFYrWGs1S3lWbEZwVVZQU2gxM2tBQU1EUm81QUhBQUFBQUFBeEx6MDlQVUV5WTJSdFVyLzB2aG80b0gvdDJPMjMzNjdiYjc5ZCsvYnQwK21ubjY3WnMyZHI4dVRKa3FSNzdybW56bkcyYk5taXUrNjZxODYyckt5czJudkZ2L3Z1dXlvcUt0TGpqei9lWUpWN01CalVEVGZjVUdkYlNVbUpYTmZWdGRkZVcyZjdmL3pIZitqVVUwOXQ4WFd0VzdkT2t2VEJCeDlvNU1pUkxjNC9WR1VvcEUveUNoUU1CbVZsMTVkdDhLOCtyQU1BUUJ2VXEzOW1uN2lBdjMvTE0yTlhNT3grNHNqRXBRL0pQdDNyTE5GVVdWbForbm5wbXMxZTV3QUFJTm9vNUFFQUFBQUFRTXlyOEtXa0pNcU1Nc2FZOHlaTlZGeGM0SWlPTTJIQ0JJMGRPMWJoY0ZpdTY2cHo1ODVLVEV5c0hjL056ZFVQZnZDREJ2ZUE3OU9uajU1NDRna1ZGQlJveElnUnRhdmc2NitHcjZxcTBySmx5N1JuejU0V3MyemV2Rm5idDIrWE1VYkxsaTNUVFRmZGRGaXZwYnk4WEhrRlJaSWtJejB2cmF3NnJBTUFRQnVUbnA2ZHJvQjlVc1lPOFRwTE5GV0VyWkdzWk16bFhtZUpwdmlFdUMzcDZkbVhsWlhsbDNtZEJRQ0FhS0tRQndBQUFBQUFNUy9PcDhHU0JnVUNBWjEvenRtSHRXOUZSWVgrK3RlL3RqaHYwcVJKU2tsSjBmVHAwNVdSa2FGNTgrYXBhOWV1dXZqaWkydnZWeTlKVjF4eGhjNDY2NnhHajdGdjN6NHRXN2FzVmJuZWUrODlTZEtVS1ZNMGYvNTg1ZWZuS3pzN3UxWDdTdEtta2pLVmxtMVdnbC9oZUorNUxDY241NUo2VTF4alRKVzExcFZralRGV2ttcWVWeiswOXBDeDJzZUh6bWxrbnR2VWZvZk9yZG5tdXE0MXhyaU5qZFZzUHppbnp2a2FHNnQvUHRkMTY1LzcwTmRhZjErM2llM1dkVjIzcVdQV205Zm9Qc1lZRzRsRUdwenIwUFBWekswM3IvWjUvWDNxajBVaWtVTS9ialljRHRmTUdlRHorWHl0L3NRQjJySUVwY3RvaUpIcG1aU1lLSitmVCsxWUZBbEhWQkVNeXJVMlFRbEtsMFFoRHdCbzF5amtBUUFBQUFCQXpQTTdacXFNTVdlZE9WNXBhVjJhblZ0UVVLQzh2THphUzg1Ly9mWFhldUNCQnhRTUJoVUlCRlMvdXd5SHd3cUh3L3J1ZDc4cnY3LzZUeW1USmszUy8vN3YvK3JFRTAvVXBFbVRKRWtIRGh3NHBxOXA4ZUxGU2toSTBQVHAwN1ZreVJJdFdMRGdzQXI1RjE1YUlHdXQvSTdaNFRqT3VLYm0xYi9YL2FIUDY0KzFacC9tOW10c3pIR2NGdmM3ZEU3OWVjMTF6YzN0MTl5KzlmYzc5SGxyejFkL1hzM25Ua3Y3MVo5WFA4dWhEajFIL2YzaTR1THFUeTgvK0NZR0lPWWxKU1pxeG8zVE5Hem9ZSytqNEFnVXIxbW5SK1krcGoxNzkzb2RCUUNBNDRKQ0hnQUFBQUFBeExTMHRJeFVWN3JRa1hSQkk2dmpOMnpZb09YTGwydjU4dVdTcEVXTEZtbmd3SUc2OHNvcjlja25uNmhuejU1Ni9mWFhkZm5sbDJ2VXFGSDZ5VTkrVW1mL20yNjZTV1ZsWlVwTVRGUTRIRlpGUllVa3lYVmRWVlZWYWQrK2ZYWG0zM3JyclVmOW1qNzU1Qk90V2JORzU1OS92cEtUazNYKytlZnIyV2VmMWRTcFU5VzdkKzhXOTkrN2Q2OFdMMTFXdlNUYzFjdnlLWHpvdUxYV1o2cmI2WnIvWksydGFhdU5KRlB6M0hHY1E4ZnJ6RDlZRnJjNFh2L1lOWStibVNOSjVwQ01EZklkTE5mcmo5ZmZ0N0Y4ZGZZejFVditHODFYYzR6R3hodkoxcHBqMU1uVTNERU96ZC9NeDZheDhVYlBiWXo1WjJWbEphdFEwUzc0L0Q0Tkd6cFlvNzUxcXRkUmNJUUNnU083dFF3QUFMR0lRaDRBQUFBQUFNUzAxQjdKRnhsamt2dWUxRWREQmc5cU1IN3Z2ZmRxOWVyVnlzek1sQ1RkZlBQTnV2TEtLeVZWRjk4MXhvOGZyNFVMRjJyYXRHbTFxNDIvK09JTGZmamhoN3J1dXVza1NlKy8vNzVtenB4WnUwOVJVWkVXTDE0c1NicnZ2dnNrU1pkZWVxbUdEaDNhYU5aZ01LZ0hIbmlneGRmMHhCTlAxQjVMcXI1cy9iUFBQcXMvL3ZHUHRlZHB6cEtseXhRTUJ1VTR6c1o5d2NodlZoY1ZsTlNiY3VpeWExUC9jVzV1YnUyMmlvcUsyc2VoVU1oSVVqZ2NydDEyNk9NZVBYclVQcTZxcWpMVlYyMy8xNXhJSkZJN1h2UFlkVjJUbHBZbVkweVQ0L1czU1ZKeWNuTHQ0NW81aDQ0ZnVsL040NXJpT2lrcDZkQnREY1liMno4eE1iSCtzV3JuSHpxM1psdk4vK1BqNDJzSzhVYm5OYlZmWEZ4Yy9UY0NOTWhWZng5SkNnUUNqWjRqRW9sOFdWeGN2RTBBQUFBQWppc0tlUUFBQUFBQUVNTnlBMUw0ZTVLVW16TkNYVTlJYXpEamxsdHVVWjgrZmVUeitYVDY2YWNySVNHaDBTTmRlT0dGZXZ6eHgvWDY2Ni9yZ2dzdWtDUTk5dGhqOHZ2OXRjVjRUazZPSG4zMFVVblNndzgrcU83ZHUrdWFhNjZSSkoxNDRvblZpWEp6bTcySGZFdUYvTnR2djYwUFAveFFwNTEyV20yeDM2dFhMNTE3N3JsNjdiWFhkTjU1NTJuMDZORk43aDhLVlduaG9qZFZmVDkydTd4aVQyUkhJOU9hdlhUNXlwVXJtODNZbEsxYnR4N1JmZ0FBQUFEUVhsSElBd0NBRGlrU2llaXpiWjlyVTBtcDExSFFCbXpkOXJuQzRYRExFd0VBYlU3dndaVkRKZitRUUNDZzdCSERsWlNVMUdETzhPSERKYW5CcGVYcjY5bXpweTY4OEVMOTduZS8wNWd4WTdSdTNUcTkrdXFyK3NsUGZxSXVYYXJ2UzkrbFN4ZWRlbXIxSlpJN2RlcWtybDI3MWo2dnVZZjh4bzBiMWJsejUwYlBVWE81KzZaODlkVlgrdFd2ZmlXLzM2OGJiN3l4enRpUGZ2UWp2ZlhXVzdyampqdjA3TFBQcW52MzdvMGVZMU5wcVRhVmxzbElJV3ZOUnp0M0ZwYzNlMUlBQUFBQVFOUlF5QU1BZ0E1cDc3NjlldWgzZjFSaVl1TXI1TkN4QklPVittclhMcTlqQUFDT2dOK1lVVExxMWlrNVNUbFpXZnJYYmJXUHpQVHAwL1hCQng5bzJyUnArdnp6enpWeTVFaDkvL3ZmUDZ4anpKczM3NGpPSFFxRmRNc3R0MmpuenAzNjhZOS9ySXlNakRyajNidDMxNDAzM3FqNzc3OWZNMmJNME55NWN4c1UvOVphNVJVVWF0ZnVQWkxNUHJuNjZJakNBQUFBQUFDT0NRcDVBQURRb1VTTSs2WFBPc0ZJeE5YbjI3ZDdIUWZIZ0xWV2tvNjZnSkVrWTFYbFJ0VFlaWDBCQUcxUWVucDZnbVRHeU5xa2Z1bDlOWEJBLzZNK1ptcHFxaTY4OE1MYXk5SmZkOTExOHZsOHplNFRDb1gwNXB0dmFzaVFJWktrMjIrL1hXUEhqbTEwN3Y3OSt6Vmx5cFFHMjRQQm9HYk5tcVdpb2lLTkhqMWExMTU3YmFQN1Q1a3lSU3RYcnRSYmI3MmxxVk9uNnVHSEg2NnpVcjR5Rk5JbmVRVUtCb095c3V2TE52aFh0K3FGQXdBQUFBQ2lna0llQUFCMEtKK3VLVnpUWjNEbUZKL3I3KzExRmh3YkNYRm1tS3p4QjZ0czRWRWZ6THFmYjk1WVdIQU1ZZ0VBam9NS1gwcEtvc3dvWTR3NWI5SkV4Y1VGbXAxZmMzdVNwdDdFOWZYWFgydk9uRGxhdEdpUlRqdnRORzNldkZuVHBrM1Q5Ny8vZlYxenpUVktUVTJ0blJ1SlJMUjkrM1o5OWRWWE91ZWNjMlNNMFVNUFBTUkpTa2xKVVk4ZVBSbzl4KzdkdXh0azJMRmpoMmJObXFWVnExWXBNek5UOTk5L3Z4ekhhZkoxM0hYWFhkcTFhNWRXcmx5cHl5Ky9YTGZmZnJ2T1BQTk1TVko1ZWJueUNvcXF6eUU5TDYyc2F2YURBZ0FBQUFDSUtncDVBQURRMFVRK1hiZnFuNUwrNlhVUUhCdloyZGtYT0k1SlhyczY3eDZ2c3dBQWpxODRud1pMR2hRSUJIVCtPV2MzT2UrOTk5N1Q2dFdydFduVEprbXFVNnhMMVZkYmVmNzU1L1hZWTQ5Smt1NisrMjZkZSs2NUNnYUQrdld2ZjYybm4zNWFMN3p3Z2laTm1xVFpzMmZMNy9kcjgrYk4rdXFycjVTU2txSnJyNzFXRjE5OHNTS1JTSU56VzJ0MTIyMjNLVEV4VVlGQVFPdldyWk9rMnNMKzlkZGYxNE1QUHFqeThuS05IRGxTYytiTVVhZE9uWnA5M1FrSkNmcnRiMytyMjI2N1RlKzk5NTVtelpxbGlSTW42dDU3VFFpd3J3QUFJQUJKUkVGVTc5V21raktWbG0yV3RUYm9IbkNmYmZVSEV3QUFBQUFRRlJUeUFBQUFpRmxaV1ZtOWpURmpKSFhPeXNycVhWaFl1TlhyVEFDQTQ4ZnZtS2t5eHB4MTVuaWxwWFZwY3Q0WFgzeWhQLy81enpMR0tEYzNWK1BHamFzemJvelIrdlhyTlhIaVJQM29SeitxTGV3VEVoSjArKzIzYThxVUtYcmtrVWZVcjE4LytmM1ZmMHJKeU1qUXIzLzlhNDBZTWFMMlB1NEhEaHhvY0c1ampIYnQycVd5c2pLRncyRWxKQ1RvaWl1dVVHWm1waVJwNTg2ZDJyOS92Lzc5My85ZDA2Wk5xejErU3hJVEUvWFFRdy9wNmFlZjF0TlBQNjJycjc1YWt2VENTd3NPbmxjTHQyd3AydDJxZ3dFQUFBQUFvb1pDSGdBQUFESExjWnl6SmZXMjF2b09QcDduZFNZQXdQR1JscGFSNmtvWE9wSXVhR1oxdkNSTm5qeFpGMTEwa1J6SGFYQXArRHZ1dUtQRmN3MGFORWlQUFBKSWcrMzFpLzJrcENTdFhMbXl3YnlhKzlFMzVwcHJydEg0OGVQVnIxKy9GblBVWjR6UjFWZGZyY3N2djF4eGNYSGF1M2V2Rmk5ZEptdXRsV1YxUEFBQUFBQzBCVTNma0F3QUFBQm8yM3pHbU1HU0VpWEZIWHpjL00yREFRRHRSbXFQNUlzY1k1TDdudFJIUXdZUGFuYXVNVVordjcvWis3Sjc2VWpLK0VQRnhjVkprcFlzWGFaZ01DaGp6RWJYVmRHeHlBWUFIVms0SEZZb0ZQSTZSZ05mZmZXVjFxNWRxOHJLU3ErakFBQ0FWbUNGUEFBQUFHSlNibTV1SjlkMWM0MHg1dUNtbk16TXpCTldyVnIxaGFmQkFBREhRVzVBQ245UGtuSnpScWpyQ1dsZUIvSmNLRlNsaFl2ZXJGNGRMN3U4WWs5a2g5ZVpBQ0RXL2Z6blA5ZlNwVXYxd1FjZnRIcWZVQ2lrM2J1UDdJNGhpWW1KU2tsSnFiTnR4WW9WK3V5enp6Ung0a1FsSkNSSWtoWXZYcXhmLy9yWGV1YVpaelIwNkZCSjBwdHZ2cW1YWDM1WmQ5MTFsM3IxNnRYZzJGdTNidFhPblR1UEtOZWhoZzRkV3BzREFBQzBEb1U4QUFBQVlwSzE5aHZHbUZNT2VaN3Q5L3UvS1lsQ0hnRGF1ZDZESzRkSy9pR0JRRURaSTRZcktTbko2MGllMjFSYXFrMmxaVEpTeUZyejBjNmR4ZVZlWndLQWpxaXdzRkJUcDA0OW9uMHZ1T0NDQnJkU21UdDNyclp1M2Fwenp6MjNkbHRaV1puOGZyOEdEQmhRdSsyYjMveW1ObS9lck1zdXUwd3pac3pRUlJkZFZPYzQ4K2ZQMTRJRkN4cWNzN0t5VWo2ZlQzNy92NnFDWURDb1FDQWduOC9YWVA0enp6eHoxRmQyQVFDZ282R1FCd0FBUUV4eVhYZUM0emdwMWxwSmtqSG1CR3Z0ZHlYbGU1c01BQkJ0Zm1OR3lhaGJwK1FrNVdSbDZWOFhTK21ZckxYS0t5alVydDE3SkpsOWN2V1IxNWtBSUZZc1c3Wk1telp0YW5Sc3c0WU5Db2ZEK3ZPZi85em91T000dXZiYWErdHNHekJnZ09iTW1kUHE4Ly9qSC8vUS9Qbno1ZlA1ZE1vcHA5UVpLeXNyVTBGQmdhNjc3cm82aGZuNjlldVZrWkdoUU9CZmQrd2FNV0tFbm4vK2VjMmVQVnUvK01VdjVMcXVMcm5ra3RyeEdUTm1hTWFNR1EzTy83M3ZmVStubm5xcVpzNmNLYW42TXYzZi92YTNkY2NkZDJqU3BFbXRmaDBBQUtCcEZQSUFBQUNJUlk0eDV2djFOeHBqcGtqNnRTVDMrRWNDQUJ3UDZlbnBDWklaSTJ1VCtxWDMxY0FCL2IyTzVMbktVRWlmNUJVb0dBekt5cTR2MitCZjdYVW1BSWdWUzVZczBaSWxTeHE5REh0VlZaVWlrWWllZlBMSlJzZXN0UTBLK1M1ZHV1aU1NODVvOGJ5UlNFU1BQdnFvWG5ycEpmWHMyVlAzMzMrL2hnOGZYbWZPeXkrL0xNZHhkUEhGRjlkdUM0ZkRXcjkrdlNaTW1ORGdtQ2VjY0lMKytNYy82dFZYWDlVRkYxelFZSHpIamgwTkxxZGZXVm1wM2J0M2E5MjZkWklrMTYzK1ZXcjc5dTIxMjJyVWZ4TUFBQUJvSFFwNUFBQUF4SndSSTBhTU1NYU1ybGtkTDFXdkRqVEdqTXpPenM3Tno4OWY0V0U4QUVBVVZmaFNVaEpsUmhsanpIbVRKaW91am1LZ3ZMeGNlUVZGa2lRalBTK3RyUEk0RWdERWxOVFVWTDN6empzTnR0OTU1NTFOM2tQKzNudnYxYXV2dm5wRTU5dXhZNGR1dSswMjVlWGw2YlRUVHRQZGQ5K3QxTlRVQnZQV3JsM2JZS1c3VkYyaUwxcTBTRXVXTEdueUhBODk5RkR0NDZWTGx5b3hNVkZQUC8yMFhuamhCY1hIeDljNTFyWnQyL1R1dSsvVzJmK3h4eDdUNDQ4L0xxbjZkNjNLeWtxOSt1cXI2dE9uenhHOVpnQUFPaklLZVFBQUFNUWN4M0dtTkRWbWpMbFNFb1U4QUxSVGNUNE5salFvRUFqby9IUE85anBPbTdDcHBFeWxaWnRsclEyNkI5eG52YzREQUdqYTMvLytkOTE1NTUwcUx5L1hUVGZkcEt1dXVxckp1Wk1uVDlhNGNlUHFiSHZ2dmZlVWw1ZW42NjY3cnRGVi9ZMDVkRlY3VmxhV25uamlpZHJucmJsay9icDE2M1RGRlZlMCtqVUNBSUM2S09RQkFBQVFVekl5TWxJbFhYRG82dmdhQjdkZG5KR1JjVWRKU2NuWHh6c2JBQ0Q2L0k2WkttUE1XV2VPVjFwYUY2L2p0QWt2dkxSQWttU01GbTdaVXJTN2hla0FnRVpVVmxZMjJGWnorZmJteGc3SCsrKy9yNXR1dWtrOWUvYlV3dzgvM09BUzlmWDkyNy85VzROdEN4Y3VWSHA2dW43NHd4OGU5dmtCQUlBM0tPUUJBQUFRVTFKVFUwZEs2bHJ6M0JnanFiYU1sekdtODhFNVM3M0lCd0NJbnJTMGpGUlh1dENSZEFHcjR5VkplL2Z1MWVLbHkyU3R0YktzamdlQUkvSDExMTlyekpneFRZNDNOZVk0em1HZDU4c3Z2NVFrM1hQUFBTMlc4WTNadEdtVFNrcEtkT21sbDJyUG5qM056blVjUnlrcEtRMjJGeFlXYXV6WXNiWFBLeXNyVlZwYXFsZGVlYVhPdkh2dXVVZjMzbnV2cEgvOXJnVUFBSTRNaFR3QUFBQmlpakhtVzliYWJ6UXpwWk9rRWFLUUI0QjJKN1ZIOGtYR21PUytKL1hSa01HRHZJN1RKaXhadWt6QllGREdtSTJSaUlxOHpnTUFzU2dwS1VuMzNITlBnKzB2dlBDQ0Nnc0xkZDk5OXpVWVc3QmdnVDcrK09QYTU1OS8vcmxlZi8zMVpzK3paczBhU2RJYmI3eWh2THk4SnVlZGZQTEpHajE2ZElQdGI3NzVwaVJwL3Z6NW1qOS9mclBuNnQyN3QxNTc3YlVHMndjT0hLaTc3cnFyMlgzcjI3eDVzMmJQbm4xWSt3QUFnSCtoa0FjQUFFRE15TXJLU3BZMDBoampXR3RyVjhkTDFTdmxENjdjOEJsanhnMGZQdnlKb2lJdTJ3c0E3VWR1UUFwL1Q1SnljMGFvNndscFhnZnlYQ2hVcFlXTDNxeGVIUys3dkdKUFpJZlhtUUFnRmdVQ0FaMXh4aGtOdHIvNzdydGF0V3BWbzJQTGx5K3Y4M3o3OXUxNjhza25tejFQSkJLUkpDMWF0S2pPN3pMMVhYTEpKUTBLK1dBd3FGZGVlVVZEaGd6UnA1OStxa21USm1uQ2hBa045cTJzck5TTUdUUFVwMCtmQm1Qbm5YZWVjbk56ZGVEQWdXWnoxcGVXbHFiNzdydFBhV2w4N3dVQTRFaFF5QU1BQUNCbVZGVlZwZmg4dmxPYisrT1ZKRmxyVC9YNWZOMGtVY2dEUUR2UmUzRGxVTWsvSkJBSUtIdkVjQ1VsSlhrZHlYT2JTa3UxcWJSTVJncFphejdhdWJPNDNPdE1BTkJSNWVUazZJTVBQbWgyeml1dnZLSmYvT0lYK3NNZi9xQ2NuSnpET3Y3TEw3K3MzYnQzYS9iczJWcXhZb1grK2M5L2F0YXNXZkw1ZkhYbVBmWFVVNnFzck5TMTExN2I0QmhMbHk3VmM4ODlkMWpuUGRRenp6eWpUcDA2SGZIK0FBQjBWQlR5QUFBQWlCbHhjWEhma1hSaWMvY3dQRGgyb3JYMk81STJIS2RvQUlBbzh4c3pTa2JkT2lVbktTY3JxOW1WaFIyQnRWWjVCWVhhdFh1UEpMTlByajd5T2hNQXhLckt5a3E5K09LTERiYVhsWlVwSEE0M09sWlNVbkk4b2ttU1FxR1Fubjc2YWZYdTNWdG5uSEdHaGc4ZnJvVUxGK292Zi9tTHJybm1tanFaSG4zMFVVMllNRUdubkhKS2crTk1telpOMDZaTk8yNjVBUUJBTlFwNUFBQUF4QXlmejNlVkpGUC9jdlUxYWk1YmI0d3hqdU5Na2ZTbjR4NFNBSERNcGFlbkowaG1qS3hONnBmZVZ3TUg5UGM2a3VjcVF5RjlrbGVnWURBb0s3dStiSU4vdGRlWkFDQldCWU5CUGZqZ2cwMk9OelhtT0k1Q29aRGk0dUtpRlUyU05IZnVYTzNjdVZOejVzeVI0empxM3IyN3BrK2Zyb2NlZWtqOSt2WFQrUEhqdFhQblR0MTQ0NDNxMXEyYmZ2clRuelk0eG1XWFhhYXZ2Lzc2cUxOTW5qeFoxMTkvL1ZFZkJ3Q0Fqb1JDSGdBQUFERWhPenM3M1ZvNzNoalQ3S3JJUThiR1ptWm05bCsxYXRXbTR4SVFBQkExRmI2VWxFU1pVY1lZYzk2a2lZcUxDM2dkeVhQbDVlWEtLeWlTSkJucGVXbGxsY2VSQUNCbXBhYW02cDEzM21tdy9jNDc3OVRTcFV1YnZSVDlNODg4bzdmZmZsdS8rdFd2MUsxYnQyT2VyYWlvU004ODg0eSs5YTF2MWJtWC9lV1hYNjdpNG1MTm1qVkxQL3JSai9UeXl5K3JvcUpDOCtiTlU1Y3VYUm9jNTZhYmJsSTRISzU5ZnVEQUFZVkNvZHE1SlNVbCt0M3ZmcWRiYnJsRmZmcjBVVVZGaGVMajQrVTRUcDNqOU83ZCs1aS9SZ0FBMmpzS2VRQUFBTVNLYnhoajVoNjZ3VnJiVzlMWnF2NjVkcUV4Wm12TjJNSGl2cnNrQ25rQWlIRnhQZzJXTkNnUUNPajhjODcyT2s2YnNLbWtUS1ZsbTJXdERib0gzR2U5emdNQXNXcjgrUEhLeU1nNDR2MjNiZHVtd3NKQ0pTWW1Ic05VMWZiczJhTTc3cmhEU1VsSit1Ly8vdThHNDNmY2NZZldyVnVuUC96aEQ1S2toeDkrdU1uWE1ucjA2TnJIZi92YjMvVGIzLzVXWGJ0MjFaTlBQaW0vMzE5N2IvanM3R3dOR3paTXQ5eHlpMHBLU25UdHRkZnE3TFBQbHQ5UGxRQUF3SkhpdXlnQUFBQmlRbjUrL2dwSkt3N2RscDJkZmJyak9PT3N0UW5XMmovazVlVzk2MUU4QUVBVStSMHpWY2FZczg0Y3I3UzBocXYrT3FJWFhsb2dTVEpHQzdkc0tkcnRjUndBaUZrVEowNXNjaXd4TVZIaGNGamhjTGpKUWpvdkwwOTkrL1pWY25KeWkrZmF1M2V2SkxXcTNENXc0SUJ1dlBGR2JkbXlSWFBtekZHdlhyMXF4OHJMeS9YNjY2L3IrZWVmMTZlZmZxcHg0OFpwOWVyVm1qRmpoaVpNbUtBZi9PQUg2dCsvNGUxZDFxNWRxN2x6NStydmYvKzdNak16TlhQbXpOb3NOYXZuYTY0NGR2WFZWK3VSUng3UlhYZmRwY2NlZTB3MzNIQ0RKazJhUkRFUEFNQVI0THNuQUFBQUFBQm9zOUxTTWxKZDZVSkgwZ1dzanBkVVhlZ3NYcnBNMWxvcnkrcDRBSWlXWWNPRzZhV1hYdEl0dDl5aVljT0cxUm16MW1ydDJyVmF2MzY5cnJycXFrYjNmL3JwcDFWVVZLVE9uVHZMY1J3dFdiSkVmcjlmZmZyMGFmSGNjK2ZPMWVyVnEvV2YvL21mT3VPTU03UnIxeTU5K09HSGV2dnR0N1Y4K1hKVlZWVnA1TWlSdXZQT081V1RrNlA5Ky9mcnlTZWYxSFBQUGFjMzNuaEQvZnYzMTdlLy9XMk5HalZLSjU5OHNuNys4NS9yM1hmZlZmZnUzZlh6bi85Y1o1OTl0dDU2NnkydFhidFdmcjlmYjd6eGhpU3BlL2Z1a3FTc3JDek5temRQSDN6d2dSNSsrR0hkZmZmZGV2enh4L1hRUXc4MVd2WURBSUNtVWNnREFBQUFBSUEySzdWSDhrWEdtT1MrSi9YUmtNR0R2STdUSml4WnVrekJZRkRHbUkyUmlJcTh6Z01BN2RVNTU1eWpUWnMyYWVuU3BWcTVjcVdzdFhYR2s1T1RkYzQ1NTJqcTFLbU43bDlSVWFGbHk1YlY3dGV6WjAvTm5EbXowWHU4MTNmMTFWZXJlL2Z1dXVxcXExUmNYS3lycjc1YXJ1c3FLU2xKNTU1N3JpNjU1QklOSFRxMFRwYnAwNmRyeXBRcGV2SEZGL1hYdi81Vnp6MzNuUGJzMmFPeFk4ZktXcXNmL3ZDSHV2cnFxNVdRa0NCSldyRmloVjUrK1dWSlVxZE9uVFJ0MmpSMTdkcTFUbzZ4WThkcTFLaFJldVdWVjdSMDZWTDE3ZHUzOVI5QUFBQWdpVUllQUFBQUFBQzBYUUhKK1o0azllamVYUnMybG1qYjU5dTl6dVFwYTYzbXYvenF3Y2RhWHJFbnNzUGpTQURRYnZsOFB0MTg4ODI2K2VhYmoyai9xVk9uYXVyVXFiTFd5bG9yeDNGYXZXKzNidDFxVjk0UEd6Wk1kOTU1cHhJU0VqUnUzTGphUXIweFBYcjAwSTAzM3FnZi8vakhldi85OXpWMjdGaEowa01QUGRSZzd1MjMzNjdaczJmTFdpdWZ6OWZrTVgwK255WlBucXpKa3llM09qOEFBUGdYQ25rQUFBQUFBTkFtblpneG9wOWtCa3RTNGFwVit0a2RkOHZJZUIzTGM3djM3SkdzclpUVlJ6dDNGcGQ3blFjQTBEeGpUTzI5MlkvVXVlZWVlMWp6QTRHQXpqenp6QmJuSGM2YkJBQUF3Skdoa0FjQUFBQUFBRzJTeitlR1paemRWcVpMUmJCU0ZjRktyeU8xSmR1dEcvbWIxeUVBQUFBQUFNMmprQWNBQUFBQUFHM1NsZzFGWlNjTk9QbEt4eC9vN25XVzFnbzRrWDdKY2Y0cHJoU29DSVdmcTNKOXBkRTRUNVcwN2JNTnE5Wkg0OWdBQUFBQWdHT0hRaDRBQUFBQUFMUlY3cGFOcTRzbEZYc2RwTFd5czdQbE9DYkhXSnVRSE9lN056OC8vMTJ2TXdFQUFBQUF2TU1OWWdBQUFBQUFBQUFBQUFBQWlBSUtlUUFBQUFBQUFBQUFBQUFBb29CQ0hnQUFBQUFBQUFBQUFBQ0FLS0NRQndBQUFBQUFBQUFBQUFBZ0N2eGVCd0FBQUFBQUFBQUFvTFVpNFlpSzE2enpPZ2FPVVBHYWRhcXFxdkk2QmdBQXh3MkZQQUFBQUFBQUFBQWdabFFFZzNwazdtTUtCQUplUjhFUnFLcXEwdDU5Kzd5T0FRREFjVU1oRHdBQUFBQUFBQUJvODBMVy9Uek9tTTlkYXhQMjdOM3JkWnlvc0s2VnFYa3N5VGltdWVteHpkb3ZRdForN25VTUFBQ2lqVUllQUFBQUFBQUFBTkRtYlZ0WHVPR2tBU2RmNmZnRDNiM09FaTN4ZmpzZ0llQmM1UmdUT0JDS1BCR0ttSTFlWjRxV2lMRmZibHRidU1IckhBQUFSQnVGUEFBQUFBQUFBQUFnRnJoYk5xNHVsbFRzZFpCb3ljN09sdU00ZzZ5MUNVa0JaK1A2MWZudmVwMEpBQUFjSGNmckFBQUFBQUFBQUFBQUFBQUF0RWNVOGdBQUFBQUFBQUFBQUFBQVJBR0ZQQUFBQUFBQUFBQUFBQUFBVVVBaER3QUFBQUFBQUFBQUFBQkFGRkRJQXdBQUFBQUFBQUFBQUFBUUJSVHlBQUFBQUFBQUFBQUFBQUJFZ2QvckFBQUFBTURSTXNiNFhOY2RuSm1aV2U1MWx2WW9Fb2tNTnNZRXJMVytTQ1RDeHhrQW1zSFhUSFJrZlA2M1A5YmF3WklDWHVjQUFBQ0laUlR5QUFBQWlGbkdHRmVTbGRUWjUvUDl5ZWZ6ZVIycFhiTFdTcEtNTWZMNy9YOHl4bmljQ0FEYUxyNW1vaVBqODc5ZDIzM3daMjhBQUFBY0pncDVBQUFBeEN4cjdSWkpCWklxdmM3U3ppVVlZNzdodXE0eHh1eXcxZ2E5RGdRQWJSaGZNOUdSOGZuZmZwVWQvTmtiQUFBQWg0bENIZ0FBQURFclB6OS9TMDVPem5XaFVDako2eXp0bWVNNDMvYjcvYjh4eHNTSHcrR1pydXQrN0hVbUFHaXIrSnFKam96UC8vYkw3L2RYRkJRVWZPNTFEZ0FBZ0ZoRUlROEFBSUJZNXVibDVXM3pPa1I3bDUyZDNkc1lFN0hXdWo2Zjc3T2lvcUtOWG1jQ2dMYUtyNW5veVBqOEJ3QUFBQnB5dkE0QUFBQUFBQUFBQUFBQUFFQjdSQ0VQQUFBQUFBQUFBQUFBQUVBVVVNZ0RBQUFBQUFBQUFBQUFBQkFGRlBJQUFBQUFBQUFBQUFBQUFFUUJoVHdBQUFBQUFBQUFBQUFBQUZGQUlROEFBQUFBQUFBQUFBQUFRQlJReUFNQUFBQUFBQUFBQUFBQUVBVVU4Z0FBQUFBQUFBQUFBQUFBUkFHRlBBQUFBQUFBQUFBQUFBQUFVVUFoRHdBQUFBQUFBQUFBQUFCQUZGRElBd0FBQUFBQUFBQUFBQUFRQlJUeUFBQUFBQUFBQUFBQUFBQkVBWVU4QUFBQUFBQUFBQUFBQUFCUlFDRVBBQUFBQUFBQUFBQUFBRUFVVU1nREFBQUFBQUFBQUFBQUFCQUZGUElBQUFBQUFBQUFBQUFBQUVRQmhUd0FBQUFBQUFBQUFBQUFBRkZBSVE4QUFBQUFBQUFBQUFBQVFCUlF5QU1BQUFBQUFBQUFBQUFBRUFVVThnQUFBQUFBQUFBQUFBQUFSQUdGUEFBQUFBQUFBQUFBQUFBQVVlRDNPZ0FBQUFBQUFFQjdZNHp4V1d1SFpXVmxCYjNPQWh3dnJ1c09NOFlFckxVKzEzWDUvQWVPUU0yL0k5ZDErVDRDb0VudDdXdUZ6K2M3V1ZMQTZ4eEF0RkRJQXdBQUFBQUFIQ09PNDBRa1dVbWRIY2Y1ZytOd2NVSjBITlphU1pJeFJqNmY3dy9HR0k4VEFiSEw1L05KMGgrOHpnR2diV3VIWHl0MnU2NGI4VG9FY0t4UnlBTUFBQUFBQUJ3anJ1dCthb3dwa0ZUcGRSYkFBd25HbUcrNHJtdU1NVHVzdFRHOVdnL3dTSUtrYjFocmpURm1oeVQrSFFGb1RIdjlXbEhtT0U2cDF5R0FZNDFDSGdBQUFBQUE0QmpKejgvZlBIejQ4Q3Npa1VpODExbUE0eTBRQ0l4eEhHZXVNU2JlZGQxcFZWVlZ5NzNPQk1RYXgzSEcrUDMrdVpMaXE2cXFwcm11eTc4akFBMjAxNjhWeHBqUTZ0V3JkM3VkQXpqV0tPUUJBQUFBQUFDT0hWdFVWTVFmRWRFaFpXZG43ekxHdUxaNnVkNnU0dUxpN1Y1bkFtSk5kbmIyTHNkeFhHdXQ5ZnY5dS9MejgvbDNCS0FCdmxZQXNZVWJtUUVBQUFBQUFBQUFBQUFBRUFVVThnQUFBQUFBQUFBQUFBQUFSQUdGUEFBQUFBQUFBQUFBQUFBQVVVQWhEd0FBQUFBQUFBQUFBQUJBRlBpOURnQUFBQUFBQUFBQUFPcElsRFFySnlmblNxK0RBR2g3ckxYZmxKUWlLZVIxRmdBdG81QUhBQUFBQUFBQUFLQnRxTExXdXNhWWVHUE1KSy9EQUdpYmpERTFENE9TcWp5TUFxQVZLT1FCQUFBQUFBQUFBR2dESXBGSXNkL3YvNU9rREsrekFJZ0pXeU9SU0xIWElRQTBqMEllQUFBQUFBQUFBSUEyb0tpb2FIZHVidTc5RlJVVjhWNW5BZEQySlNZbVZoWVZGYkZDSG1qaktPUUJBQUFBQUFBQUFHZ2pWcTVjV1NVdVFRMEFRTHRCSVE4QUFBQ2dWWXd4OGRiYXlkbloyZGxlWndFQUFHMlB0WGFBcENSSkFYNW1BQUFBSFZSZlZmODg1SG9kQkcwSGhUd0FBQUNBWmxscnc2citSVExSY1p4cFh1Y0JBQUJ0azdWVzFscEprdU00MDR3eEhpY0NBQUR3ekc1ckxWYzdnU1FLZVFBQUFBQXRzTmF1dDliK3I2UkJYbWNCQUFCdGw3WDJCR1BNQ0VrK2ErMG5rblo1blFrQUFNQWptNFBCWUxIWElkQTJVTWdEQUFBQWFGWmhZZUdPM056YzJaRklKTTdyTEFBQW9PMnkxbzR6eHZ4WlVvSzE5dWVTL3U1MUpnQUFBQys0cmx1MVpzMmEvVjduUU50QUlROEFBQUNnUlN0WHJqd2c2WURYT1FBQVFOdVZuWjFkYm95eDFscHJqQ25QejgvZjQzVW1BQUFBd0d1TzF3RUFBQUFBQUFBQUFBQUFBR2lQS09RQkFBQUFBQUFBQUFBQUFJZ0NMbGtQb0kwenR1YUJwekVBQUFBQUFFQnJKVXFhbFpPVGM2WFhRUUFBQURxZ2IwaEtrUlR5T2dpcVVjZ0RhTk9zVkc0a3lkaEVyN01BQUFBQUFJQ21SU0tSU21OTXhCZ1RiNHlaNUhVZUFBQ0FEaTdvdW03UTZ4Q2drQWZReGhsRnZwUjhrbFdhMTFrQUFBQUFBRUN6MWtwNlZGS0cxMEVBQUFDZ3JjRmdzTWpyRUtDUUI5REdXZGZ1TkQ1Sk10Mjl6Z0lBQUFBQUFKcFdWRlMwT3pjMzkvNktpb3A0cjdNQUFBQjBkSW1KaVpWcjE2NnQ4am9IS09RQnRIRlZNbXZpSlJsamgwcUtFL2M4QVFBQUFBQ2d6VnE1Y21XVkpQN3dDd0FBQUJ6a2VCMEFBSm9UTXFIUHJMV2ZTU2J1cElHWjQ3M09Bd0FBQUFBQUFBQUFBTFFXaFR5QU5xMVRaV1dWcE9wN25EaStpNzFOQXdBQUFBQUFBQUFBQUxRZWhUeUFOcTJzckt6U1dpMjMxcm8rWXliMzduL3lBSzh6QVFBQUFBQUFBQUFBQUsxQklRK2dyYlBHc1c5SjJteWxOSi9mZjdra245ZWhBQUFBQUFBQUFBQUFnSllZcndNQVFNdUd4YVVQQ2Z6T0dEUFZTcHZjY1BqSFd6YXNlc3ZyVkFBYWw1MmRmYnJqT005TDZtS3RmZEVZVStaMUpnQUFBQUNJRm12dExzZHhubHE1Y3VYWFhtY0JBQUJBMitQM09nQUF0S3c0Rk5vNzZML2lVaEpQbHpUSTUzY2U3ek1nOC9wUE42NWE0blV5QUEwWll5cXR0UkZqVElJeDVtcXY4d0FBQUFCQWxMbVJTT1FFU2ZkSWNyME9Bd0FBZ0xhRkZmSUFZa2Fmb1ZtWlB1dThLOWtUakZGVnhMV3pLaXJEODNlV0ZlK1VGUEU2SDRCcVE0WU02WnFZbURqTEdEUFk2eXdBQUFBQUVHV2pKUFdVOUhBd0dMeTF1TGc0NUhVZ0FBQUF0QzBVOGdCaWlaTStLT3RTT2VaT1k4d1FheFdSc1lXeWV0VktxeFJXNllGdzFlZGhKMWl4dTZSa24zaFhPZ0FBQUFBQWlLTHM3T3pYSGNlWkpPbTN3V0R3cHhUeUFBQUFxSTlMMWdPSUpXN1orc0w1M1Fka3JrankrNmJKNklkR0pzZktaanRTdWZWcmJ5ZC9ZTDgxY2VIVUlkbFZaV3Z6czcwT0RBQUFBQUFBQUFBQWdJNkxRaDVBckhGM2JGeTFTZEtNdmdPRy9jWDYvTDh3ampsRlZzbVM2U2tqbjVHNC9nY0FBQUFBQUFBQUFBQThSeUVQSUdadDNsaWNKK204M2hsRCt4dC8zQ21Pc1preXBwUFh1UUFBQUFBQUFBQUFBQUNKUWg1QTdITzNscXpaSUdtRHBCZTlEZ01BQUFBQUFBQUFBQURVY0x3T0FBQUFBQUFBQUFBQUFBQkFlMFFoRHdBQUFBQUFBQUFBQUFCQUZGRElBd0FBQUFBQUFBQUFBQUFRQlJUeUFBQUFBQUFBQUFBQUFBQkVBWVU4QUFBQUFBQUFBQUFBQUFCUlFDRVBBQUFBQUFBQUFBQUFBRUFVK0wwT0FBREhpTk90NzlBZW5lTDlxZFpua3F6ckpHNVpsLytCMTZFQUFBQUFBQUFBQUFEUWNWSElBNGhwdmRLSEQ0bExOQk5selFSSi9TVEZPWkxmR3Zra25laHhQQUFBQUFBQUFBQUFBSFJnRlBJQVlzK0FBZkVuS1htQXo2L1praTZSVElLTVpLMGlra0tTalJncDRuVk1BQUFBQUFBQUFBQUFkR3dVOGdCaVN2cVE3SFFaM1NUWjZ5V1RMRW5XMmhYR3FGQ3VOcnBHV3gzWGxMczJ2Ti9yckFBQUFBQUFBQUFBQU9qWUtPUUJ4SXdUQmd4SWtleERSdVpjYStXejBvZGgxLzVLMGovYzhwMjd0MjNiVmlISmVwMFRBQUFBQUFBQUFBQUFrQ2prQWNTS1ljUGlPcnR4dHhxaml5UlZ5ZG8zM1FyM3lxMWJpblo3SFEwQUFBQUFBQUFBQUFCb2pPTjFBQUJvalhRM01NTXh1azJ5SVVYczcwTDd2cHl5aFRJZUFBQUFBQUFBQUFBQWJSZ3I1QUcwZVNjT0dUTElTRCt3MWxvcnZSUTVFTDV2MjdadEI3ek9CUUFBQUFBQUFBQUFBRFNIRmZJQTJyeUFHMytPcEw0eTJ1TzY5dEd0VzFmdjhqb1RBQUFBQUFBQUFBRDQvK3pkZTV5TjVmNy84ZmUxRG5NeURqa25hcEFjY3BoeFBuNGR5aGFWeXJFalFsRnMybWlYaWxUYkxvVmZJbmJhVGFYb1NJcWNKUWtoaHBrTWhoZ1N5bW1jNXJqV2ZmLytHTFAyTERQalBOYkU2L2w0ZU14YTEzM2QxLzI1VjJ2dVI3enY2N29CbkF1QlBJQUNyVnk1Y21GeXFwR01DWmF0dGIrNVBHc0NYUk1BQUFBQUFBQUFBQUJ3UGdqa0FSUm9WbGhZSVdQclZrbXliT3M5eGNlbkI3b21BQUFBQUFBQUFBQUE0SHdReUFNbzBGeDJjRkVaVmJWdGVVOTZVeFlHdWg0QUFBQUFBQUFBQUFEZ2ZCSElBeWpRakhGVmxveGJzbmNlMmJIamVLRHJBUUFBQUFBQUFBQUFBTTRYZ1R5QUFzMDQ3REtuWCs0TmFDRUFBQUFBQUFBQUFBREFCU0tRQjFDd0dYTzlKTW5Xb1FCWEFnQUFBQUFBQUFBQUFGd1FBbmtBQlpveHBxUWsyY1pPQ25RdEFBQUFBQUFBQUFBQXdJVWdrQWRRb0JsYnJzeWZ4aHZvV2dBQUFBQUFBQUFBQUlBTFFTQVBBQUFBQUFBQUFBQUFBRUErSUpBSEFBQUFBQUFBQUFBQUFDQWZFTWdEQUFBQUFBQUFBQUFBQUpBUENPUUJBQUFBQUFBQUFBQUFBTWdIcmtBWEFBQUFBQUM0ZXBTclhMTkNrTnRWT2RCMTRPcVRscGEyYS8rdUxic0RYUWV1REs0bHlDOWNTd0FBQUhDbEVjZ0RBQUFBQUM2TGlJaklDTG50OTJYc2FvR3VCVmVmNEpDZ1BSRVJrZDBURXpjbUJyb1c1Qyt1SmNoUFhFc0FBQUJ3cFJISUF3QUFBQUF1anhCRnlLaWFrU2tiRmhvcXA4c1o2SXB3RmZCNnZFcEpUWlZsMnlFS1VZUWtRclNySGRjUzVBT3VKUUFBQUFnVUFua0FBQUFBd0dVVkZocXFJWU1HcUViMXFvRXVCVmVCK0MzYk5ISEtWQ1VkUHg3b1VuQ0ZjUzNCNWNTMUJBQUFBSUZDSUE4QUFBQUF1S3ljTHFkcVZLK3F4ZzNyQjdvVVhDWGNibmVnUzBBQWNDM0I1Y2ExQkFBQUFJSGdDSFFCQUFBQUFBQUFBQUFBQUFCY2pRamtBUUFBQUFBQUFBQUFBQURJQndUeUFBQUFBQUFBQUFBQUFBRGtBd0o1QUFBQUFBQlM5Y3JXQUFBZ0FFbEVRVlFBQUFBQUFBRHlBWUU4QUFBQUFBQUFBQUFBQUFENWdFQWVBQUFBQUFBQUFBQUFBSUI4UUNBUEFBQUFBQUFBQUFBQUFFQStJSkFIQUFBQUFBQUFBQUFBQUNBZkVNZ0RBQUFBQUFBQUFBQUFBSkFQQ09RQkFBQUFBQUFBQUFBQUFNZ0hCUElBQUFBQUFBQUFBQUFBQU9RREFua0FBQUFBQUFBQUFBQUFBUElCZ1R3QUFBQUFBQUFBQUFBQUFQbUFRQjRBQUFBQUFBQUFBQUFBZ0h4QUlBOEFBQUFBQUFBQUFBQUFRRDRna0FjQUFBQUFBQUFBQUFBQUlCOFF5QU1BQUFBQUFBQUFBQUFBa0E4STVBRUFBQUFBQUFBQUFBQUF5QWNFOGdBQUFBQUFBQUFBQUFBQTVBTUNlUUFBQUFBQUFBQUFBQUFBOGdHQlBBQUFBQUFBQUFBQUFBQUErWUJBSGdBQUFBQUFBQUFBQUFDQWZFQWdEd0FBQUFBQUFBQUFBQUJBUGlDUUJ3QUFBQUFBQUFBQUFBQWdIeERJQXdBQUFBQUFBQUFBQUFDUUR3amtBUUFBQUFBQUFBQUFBQURJQndUeUFBQUFBQUFBQUFBQUFBRGtBd0o1QUFBQUFNQmZ5dUhEaDdWMTYxYWxwYVVGdXBUTHpyWnRlVHllUUpkeFZnY09IQWgwQ1FBQUFBQUEvR1c0QWwwQUFBQUFBQUI1V2JkdW5YNy8vWGZkY2NjZENna0prU1F0WExoUTQ4YU4wOGNmZjZ6cTFhdExraFlzV0tCWnMyWnAxS2hSS2xldVhJNXg5dTdkcTRNSEQxNXlQZFdyVi9mVmtadU1qQXoxN2R0WGRldlcxZURCZ3k5NC9MaTRPQTBhTkVpVEprMVN6Wm8xZmUycHFhbHEzYnExN3J6elRyM3d3Z3RuSFNNbEpVVkhqeDdOMFY2dVhEbDVQQjZscDZlZnM0NndzTEJjMjdkczJhSWVQWHBvOE9EQmV2amhoODg1RGdBQUFBQUExem9DZVFBQUFBQkFnVFZseWhUdDNidFhkOTExbDY4dE1URlJMcGRMTjk5OHM2L3QrdXV2MSs3ZHU5VzllM2NOR1RKRTk5MTNuOTg0bjMvK3VXYk9uSmxqL0xTME5EbWRUcmxjLy92cmNXcHFxdHh1dDV4T1o0NytIMy84c1NwV3JKaG52WlpsNlpkZmZsR0pFaVV1NkR5ekxGbXlSQ2twS1RtT0VSc2JxL1QwZEVWR1JwNXpqR1hMbG1uRWlCRTUydGVzV2FQWnMyZnIxVmRmUGVjWVAvNzRvMEpEUS8zYVVsTlQ5ZkxMTDh2aGNLaDQ4ZUphc1dMRk9jZHAwS0RCV1c5Z0FBQUFBQURnYWtjZ0R3QUFBQUFva0JJVEU3VnAweWIxNmRQSEx6QlBTRWhRcFVxVjVIYTdmVzExNnRUUko1OThvdUhEaCt0Zi8vcVhMTXRTNTg2ZGZkdUhEQm1pSVVPRzVEakcvZmZmci9yMTYydllzR0dTSkkvSG8wYU5HbW5reUpIcTBLRkRQcDVkVHBabGFlblNwV3JVcUpFS0ZTcWtiNzc1eHJkdDFhcFZrcVEvL3ZqRHJ6MUwwYUpGMWJKbFM5OTdoOE9odVhQblNwS1dMMSt1TVdQRytQVi82NjIzL0Q3VExOOS8vNzFtelpxVkk0eVhwTkdqUnlzaElVRk9wMU9qUjQ4KzY3bWtwcVpLa3ViT25hdnJyNy8rckgwQkFBQUFBTGlhRWNnREFBQUFBQXFrV2JObXllRndxRk9uVHI0Mmo4ZWpoSVFFdFd2WExrZi80c1dMYS9Ma3labzllN2J1dWVlZUhOdi8vUFBQSEV1NXA2V2w2ZWpSbzlxMmJadWt6RkJjeW54T2VsWmJsak52QXJqY1ZxMWFwUU1IRG1qQWdBR1M1QmVpcDZhbXl1RndLRG82T3RkOXExU3A0aGZJUzFLWk1tVWtaWWIxWjZwZnY3NkNnNE56dEs5ZHUxYkZpeGZQMFQ1dTNEak5temRQdFdyVjBzNmRPelZ1M0RnMWFOQWdSNy9VMUZTOThjWWJtajE3dGpwMTZxU3laY3VlNVl3QkFBQUFBTGo2RWNnREFBQUFBQXFrclZ1MzVwanBMbVdHNlBQbXpkT2lSWXZ5M0hmOCtQRysxMHVXTEZGb2FLaW1UWnVtVHovOTFDK0lUa3RMMDc1OSsvVDk5OS83N1Q5MTZsUzk5OTU3a2lUYnRwV1dscWJaczJlclFvVUtsK1BVY3ZYbGwxOUtrbHEzYmkxSldybHlwYVRNa0x0bHk1YTYrKzY3ei9uOCtBdTFlZk5taFlhR3FsQ2hRdHEzYjUvbXpwMnJXclZxK2JaN1BCNjkvdnJybWpsenBvWU9IYXI3Nzc5Zkw3NzRvZ1lPSEtoaHc0YXBjK2ZPY2pnY2txUU5HemJvdGRkZTA4NmRPelZnd0FEMTd0MzdzdFlLQUFBQUFNQmZFWUU4QUFBQUFLQkE2dEtsaTVvM2IrN1g5c01QUHlnbUprWjkrdlE1NzJlVFo1L1ZYcnQyYmI5WjV1ZXpaUDIyYmR2MDRJTVBYbER0bG1VcE9UbjVyRFZscnlzaEljSDNUUFl6bDR1UGlZbVJ4K05SdzRZTkw2aUdtSmdZU2RMdTNidno3UE9mLy96SHR4eStKSlV0VzFZREJ3NzB2WC8xMVZjMWQrNWNqUmd4UXZmZWU2OGthZFNvVWJycHBwczBkdXhZelo0OVd3ODk5SkRtelp1bjFhdFhxMHFWS25yLy9mZjlRbjBBQUFBQUFLNWxCUElBQUFBQWdBTHBiMy83VzQ2Mk9YUG1LQ0lpUW84Ly9uZ0FLanAvSzFhc1VJc1dMZkxjM3J0M2I5L1M5SkkwWmNvVXYrM3o1ODlYUmthR3BNeWJFS1RNWmZSemUzNThsb29WSy9xQ2NNdXlmTUc2MSt2TmM1OW5uMzFXZi96eGg5TFQwMVdrU0JGVnJselpid1dCSjU1NFFuZmVlYWZxMXEzcmEzTTZuZXJjdWJQMjc5K3YyYk5uYThTSUVaS2tXMis5VmFOR2pWS2xTcFh5UEI0QUFBQUFBTmNhQW5rQUFBQUF3Ri9DcjcvK3FwMDdkNnBidDI1S1NrbzZhMStIdzZFaVJZcmthSStOalZXelpzMTg3OVBTMHJScjF5NTk5ZFZYZnYxZWZ2bGxqUjQ5V2xMbWt2VVhLaUlpUXUzYnQ4OXplMVJVbE8vMXVuWHI5TU1QUDhqbGNzbmo4VWlTSmt5WW9CTW5Ua2pLWExMZTZYVHFuWGZlT2VzeE8zZnU3QXZrSFE2SGI4bjdoUXNYNnJubm52UHJ1MkhEQnI4WitpNlhTOG5KeVlxTGk1TWsxYXhaVXlFaElTcFpzcVJLbGl3cHI5ZXJoSVFFclZ1M1RpdFhybFJNVEl5TU1XclRwbzFhdDI2dDc3NzdUc3VYTDFmWHJsMVZ2SGh4M1hycnJhcFVxWkp1dXVrbWxTNWRXcVZMbDFibHlwWFA5K01EQUFBQUFPQ3FRU0FQQUFBQUFQaExXTEJnZ1NUcDg4OC8xK2VmZjM3V3Z1WExsOWZYWDMrZG83MUtsU29hTldyVUJSMTM5KzdkR2o1OCtBWHRjOU5OTjZsdjM3N243SmVlbnE1Ly8vdmZLbGFzbUc2NzdUYk5uRGxUMHYvT2RjK2VQYnJ2dnZ2VXIxOC85ZW5UNTRKcU9KdEJnd2JKc2l3WlkyU004YlhidGkzYnRqVno1a3k1WEM3Tm1ERkQyN2R2MTVZdFc1U1NrcUtnb0NEVnJWdFh6enp6akl3eHFsR2pocXBWcTZZT0hUcm8wS0ZEV3JwMHFaWXZYNjUxNjliNWx1Q1hwRDU5K3VqSko1KzhiUFVEQUFBQUFQQlhRU0FQQUFBQUFDandVbE5UOWRWWFg2bGF0V3I2N2JmZjFLRkRCN1ZyMXk1SHY3UzBOQTBaTWtRVktsVElzZTN1dSs5V3ZYcjF6dnBzOTl4Y2Q5MTErdmUvLzYzcnJydnVvdXZQUzNKeXN2YnYzNjlYWG5sRkNRa0pPYmJQbno5ZlV1N0w5MStLRlN0V3FGMjdkdXJmdjc4ZWVPQUJYL3ZFaVJQMTJXZWY2WVliYnBBa3hjWEZxV2pSb25yNDRZY1ZHUm1wcUtnb0JRY0hLejA5WFUyYU5ORmpqejJtYXRXcVNaSktsaXlwN3QyN3EzdjM3dko0UE5xNmRhc1NFaEswWjg4ZTllN2QrN0xXRHdBQUFBREFYd1dCUEFBQUFBQ2d3SnMxYTVhT0hqMnE0Y09IYTkyNmRmcjU1NS8xOU5OUHkrbDArdlg3OE1NUGxaYVdsbXNBdkdUSkVzMllNZU9pYS9qNDQ0OFZIaDUrMGZ2bnBsaXhZaG8zYnB5YU5XdVdheUNmMVhiLy9mZWZkWnpubjM5ZUhUcDA4R3ZMV243K3Q5OSt5OUhmR0tPb3FDZ3RYYnJVRjhqYnRxMEZDeGFvV2JObXZ1WHNQL3JvSXlVa0pPam8wYU9TcEkwYk4wcVNqaHc1SWtrNmRlcVUxcXhaazJkZDk5MTNuOThNZkFBQUFBQUFyalVFOGdBQUFBQ0FBaTA5UFYzVHBrMVQrZkxsMWJwMWE5V3FWVXR6NXN6UlJ4OTlwRjY5ZXZuNjdkeTVVKys4ODQ3YXRXdW51blhyNWhobndJQUJHakJnd0pVcy9ieGtmNmI5bWU2Ly8zNjFiTmt5MTIwZWowZVRKMC9XaVJNblZMNThlYjl0bG1XcGYvLytraVN2MTV2ci91M2F0ZE9JRVNOMDRNQUJsUzFiVmovOTlKTU9IRGlna1NOSCt2VjcrKzIzOWVPUFArWTZ4b3daTS9LOHljSHBkR3J0MnJWNW5oc0FBQUFBQU5jQ0Fua0FBQUFBUUlFMlpjb1VIVHg0VUdQSGpwWEQ0VkRwMHFVMWNPQkFqUjgvWGhVclZsVExsaTExOE9CQkRSbzBTQ1ZMbHRRLy8vblBIR04wNzk1ZHg0NGR1K1JhdW5UcGNsN1BocjljQ2hjdXJNaklTTitNOVN5cHFha2FObXlZVHAwNnBmSGp4NnQyN2RwKzIwSkNRclJ5NVVwSjBzS0ZDL1hjYzgvbEdQdTIyMjdUVzIrOXBmSGp4MnYwNk5FYU8zYXNhdGV1clVhTkd2bjErOWUvL3FXMHREUy90Z2tUSm1qcDBxV2FOV3VXWEs2Yy83UXdlZkprTFYrKy9LTFBHN2dhZUR3ZXJWaXhRbFdyVmxXNWN1VXVlYnpqeDQrclNKRWlaKzF6NE1BQmViMWUzMk1uQUFBQUFBUWVnVHdBQUFBQW9NQ0tpNHZUeHg5L3JJWU5HNnAxNjlhKzlnY2VlRUR4OGZGNit1bW4xYjkvZjgyYU5Vc3BLU2w2OTkxM1ZheFlzUnpqUFBYVVUvSjRQTDczeWNuSlNrOVA5L1hkdVhPbjNucnJMUTBkT2xRVktsUlFTa3FLZ29PRDVYQTQvTVk1Y3laNmZqcDI3Smo2OWV1bklrV0s2SWtubmxENzl1MWxqTkhKa3ljMWFOQWdiZHUyVFcrOTlaWWFOR2pndDkveDQ4Y1ZFaEp5enZHRGdvTDB4Qk5QNktXWFhsSnFhcXIyN3QyckR6NzRJRWUvd29VTHEzRGh3cjczKy9idDAzZmZmYWZiYjc5ZFpjdVd6WFhzbEpTVWN3YUh3TlV1SlNWRnc0WU4wL0RodzlXbFN4ZEptWUg1K2R3YzVISzVWTGx5WmIrMnh4NTdUSlVxVmRLcnI3NHFLZk4zZmRXcVZicmpqanQ4ZlY1OTlWV2RPSEZDMGRIUnZyYlZxMWVyYnQyNkNnNE9QdWR4dDIzYnBvRURCNnB2Mzc3cTNyMzdlWjBuQUFBQWdMTWprQWNBQUFDQWExeXRXclhxSFQ1OGVNdStmZnVTQTExTGRrbEpTUm81Y3FUQ3dzSTBZc1NJSE50SGpoeXBiZHUyNmUyMzM1WWt2Zm5tbTZwVXFWS3VZelZwMHNUM2V2bnk1Wm93WVlKS2xDaWg5OTkvWHk2WHkvZHMrTWpJU05Xb1VVTkRodzdWenAwNzFidDNiN1Z2M3o3WFdlRDVyV2pSb3BvK2Zib21USmlnRVNORzZLT1BQbEx2M3IwVkhSMnRmZnYyYWZMa3lhcFRwMDZPL1hidjNuM2VzMk03ZHV5b3p6NzdUQ3RYcmxUWHJsMVZ2WHIxcy9aUFNrclMwS0ZENVhRNjljUVRUK1RaNytqUm95cGV2UGg1MVJBSU5XdldyTzF3T0U3RXhzYnVDblF0dUxaTW5UcFZYMy85OVRuN2xTbFRSdlBtemZPOTM3QmhnM2JzMktFK2ZmcjQycFl2WDY1Um8wYnArUEhqNnRhdFc2N2p4TVRFYVBEZ3dlcmN1Yk9lZWVhWmN4NzM0TUdET25Ma2lPK2FDQUFBQU9EU0VjZ0RBQUFBd0RYTzVYTDl0MHlaTXFWTGxTcjFIMGx6WFM3WHR2WHIxNmRKeXYzaDQxZEFjbkt5QmcwYXBEMTc5bWpzMkxGK3l6MmZQSGxTMzM3N3JUNzU1QlA5OXR0dmF0Njh1VFp2M3F3aFE0YW9YYnQyZXZUUlIzUE1MSldrclZ1M2FzcVVLZnJ4eHg5VnMyWk5EUnMyekJlMFo4MmVOOFpJa25yMjdLbUpFeWRxMUtoUm1qcDFxaDU3N0RGMTZOQkJMcGRMR1JrWnlzakl5TFh1OVBSMFNablBjRTlPUHZmOURXRmhZV2ZkWHI1OGViM3h4aHZhdUhHanhvMGJwMmVmZlZaUzVqTHl1WVh4a3JSdTNicXpQcGMrUzJwcXFzYU1HYU90VzdmcXBwdHUwcGRmZnFudzhIRDE3OTgvMXhzUU5tN2NxQmRmZkZFSERoelErUEhqZGYzMTErYzZia1pHaG43OTlWYzFiZHIwbkRWY0lZNnFWYXNXS2xTb1VCbkxzdG9aWTU0MHh0U3dMS3VYSkFKNVhIR2xTcFhTdSsrK20rZjJpUk1uYXRjdS82L201NTkvcnJDd01CVXVYRmhyMXF5UkpEVnYzbHpkdW5YVDY2Ky9ybkxseXFsNTgrWisreHc0Y0VEUFBQT01icnJwSmcwWU1PQzhhanQ2OUtna3FYVHAwaGR5U2dBQUFBRE9na0FlQUFBQUFDQmpURG1uMC9teWJkc2pMTXZhRkJVVk5jKzI3VFhHbU0weE1URjdKTmxYc3A0cFU2Wm84K2JOK3Z2Zi82N1dyVnZyeUpFaldyMTZ0Wll1WGFwVnExWXBJeU5ERFJvMDBJc3Z2cWlvcUNpZE9uVks3Ny8vdm1iTW1LSDU4K2VyY3VYS2F0U29rUm8zYnF4YmI3MVZyN3p5aXI3Ly9udVZMbDFhcjd6eWl0cTNiNi9GaXhkcjY5YXRjcmxjbWo5L3ZxVC9oVkMxYTlmV3UrKytxNVVyVityTk45L1VTeSs5cFBmZWUwL2p4NC9Ya2lWTE5IWHExTFBXdjJMRkNyVm8wZUtjNTdscTFhcnpXa1k2TWpKU0gzNzRvYjc0NGd1OS9mYmJHalZxbEg3OTlWZjE3ZHZYYjNuNnRXdlhhdi8rL1dyWHJwMWlZbUw4anBFOVpGKzRjS0dtVEptaTVPUmtqUjA3VmkxYnRsUjBkTFNtVHAycWVmUG1xVnUzYnVyY3ViTUtGeTZzbUpnWVRaOCtYY3VXTFZQcDBxWDFuLy84UjFGUlVaSXlaOHkvODg0N0tsYXNtRUpEUTJXTTBZOC8vcWdqUjQ3NFBXSWdFR3JVcUZIVzdYYi9uekdtampHbXJtM2JqUndPeDNVQkxRclhoSVNFQlAzKysrOUtTVW54dmMvNi9aRWtwOU9wQ2hVcTVMbS8xK3RWMGFKRmZlKzNiTm1pSlV1V3lMWnREUnc0ME5jK2R1eFlEUmt5UkwvODhvdmVmZmZkSERmaVBQUE1NM0s3M1pvMGFkSjV6M2pmdTNldnBNeWJCZ0FBQUFCY0hnVHlBQUFBQUFCSmttM2JNc2E0SmRVLy9lZUlwQjFSVVZHeHhwaHZVbE5UbDhYSHg1KzhFclgwN05sVHBVdVgxaU9QUEtMNCtIajE3TmxUbG1VcExDeE1kOTExbHpwMzd1eTN2SHFoUW9VMGNPQkFkZTNhVlo5OTlwbSsrZVlielpneFEwbEpTV3JXckpsczI5Ympqeit1bmoxNytnTHNkZXZXYWRhc1daS2s4UEJ3RFJnd1FDVktsUENybzFtelptcmN1TEcrK3VvckxWbXlSRGZkZEpNYU5teW9vS0NneTNLZUY3SVV2c1BoVVBmdTNkV21UUnVOR1RORzMzMzNuWHIxNnVYWEp6MDlYYTFidDFiZHVuWDF3Z3N2YVA3OCtYSzVYRG42SFRod1FQWHIxOWZnd1lOVnNtUkpTVkxmdm4zVnJsMDdSVWRINjd2dnZsT25UcDMweWl1dmFQYnMyUW9QRDFmdjNyMzE2S09QK3MzcUwxeTRzT2JObTZlVEovLzN0U2hUcG95R0RCbWlWcTFhWGN4SGNzbWlvcUp1ay9TSU1hYXhiZHRsSkJVeHhqZ2szM2M4SUhYaDJ2SEZGMS80cmkyU05IUG1UTTJjT1ZOdDJyUlI0Y0tGL2ZyR3hjVXBNVEZSaFFzWFZuQndzUGJ0MjZlZmZ2cEpIVHQybEpUNW5SMHpab3dxVmFxazZPaG9PUndPMzc3QndjRnlPcDBhTzNhc3dzUERjM3kzbjNubUdZV0hoNnRNbVRMblhmdjI3ZHNsWlM1ZEh4RVJjY0huRGdBQUFDQW4vaFlLb0VDTHFCcjUvNHhEVDltVy9aL0ViWnZ5ZmtnbEFBQUFMbHBVVkZTTU1TYlN0bk9mQko4Vjh0aTJuU3hwdHRmcmZVL1NtdGpZMkRSSm5xeCtFZFVpVzhuWW54UXBYTGpzT3hQL254bzNySC9aYXB3N2Q2NUNRa0xVdkhsenZ4bmhlY25JeU5DS0ZTdlVyRm16czg1QXR5eEx0bTNMNlhSZXRscXZsT1RrNUhNdWVXOVpsaVQ1aFhnWDR0Q2hRMXE5ZXJWdXUrMjJzeDdMdG0xbFpHVEk0WEJjMEUwRzUrT250VDlyME5CbmRmRHc0U1RadWk5eDY4YnZzN2JWcUZFanlPUHhGQWtPRHI3ZTVYSjFzMjI3bDhQaEtKKzlyak5sZlo4dHkrcTFjZVBHRHk5cnNiZ3M4dk5hY2lXZE9IRkNyVnExMHZEaHc5V2xTeGRKMHNzdnY2dzFhOWJvMjIrL2xTUjkrKzIzR2pseXBOOSt0V3ZYMWh0dnZLR1NKVXRxMmJKbEdqWnNtTjU3N3oxRlJrYjY5VXROVGRXVFR6N3AxN1p6NTA1WmxxV2JiNzdaci8zSko1OVUvZnJuL2h6dnZQTk9IVGh3UUk4ODhvaWVldXFwQ3o3bmd1eHMxNUpMRVJrWithM0Q0ZWdnYVVKcWF1by80K1BqMHkvSHVBQUFBTGg2TUVNZUFBQUFBT0NUZllabFZwaVpMZFFNTThZODZISzV1a25hRWhVVnRVelNVcS9YdXkwMk5uWmJmdFoxMTExM1hWQi90OXV0Tm0zYW5MUGZ4UWJWQmNHNXduanAwcyt2Wk1tU3V2dnV1OC9aenhoejJWWU5PQjlSVVZFMWxMbUtROVBnNE9BbWttNDJ4b1FaWTN6ZjEremY1UUl5Szk0cHlkU3JWOCtrcEtTWTlQUjA0L0Y0akNSNVBCNVRwa3daazVHUjRXdnplcjNHNi9XYW9rV0wrcjIzTE10NHZWNGpTWVVLRmZLOXR5ekxXSlpsSk1tMmJSTVNFdUo3Ny9WNkhaSmtXWllKRGc0MnRtMmJyUGUyYlJ2YnRrMVFVRkNPTmtseXVWeFpxd3VZckcxWjc5MXV0OS83ckQ4dWx5dEhteVE1blU1SDluYWRuaWhpMjdaeE9wMit0cE5wbm9ycFZvSDRiNWJ2MnJWcnAyYk5tc25qOGNpeUxCVXVYRmlob2FHKzdmWHExZE9qano2YTR4bndGU3BVVUhSMHREWnQycVE2ZGVyNFpzR2ZPUnMrSXlORHk1WXRVMUpTMGpscjJiMTd0dzRjT0NCampKWXRXM2JWQmZJQUFBQkFvQkRJQXdBQUFNQmZqeU1xS3FxZGJkdk56dDMxM0d6YnZqNjN3RExielBqc2ZTWEpaWXlwWll5cFpkdDJUNmZUdVNzeU1uSnp1cVY5S1I3OWRSTnVGR2kyWlNzOFNHMmlvcUwrSWFtMk1hYUViZHZoNXZRWDlXeXo0WFBqY0RnR1IwVkZkYkp0MjZITVlOaWNYdHJlMkxidE9EMnV3N1p0Yy9xMWtlUXd4bVFGeDQ1czdVRlpvZk5aWkEvTHMxWjY4TzF6T3NqMnJUQ1FMVFEvZlNvbWE1dkpPcmZUdFdWZmxjQnZ2S3diTWh3T2gxOXRKbFBXRFJ0KzI3TDNQUjJjKzNZNzR3WVBYeDFaOVoxWlExWjd0bXVKOGR2d3Y5ZCtUYUZCcnMwWnFkNnJOcEZQU1VuUk45OThjODUrSFRwMFVKRWlSVFJ3NEVCVnFsUko3Nzc3cmtxVUtLRk9uVHI1M1pEejRJTVA2dmJiYjg5MWpCTW5UbWpac21YblZkY1BQL3dnU2VyYXRhcysvL3h6YmR5NE1jZXNmQUFBQUFBWGprQWVBQUFBQVA1aTZ0U3BjN09reVE2SDQ3STg0RGV2cGVxelpBL21zODlBUHIydHFLUklZMHhGcDJYTk16YUJQUEpWa0tTaWtnb3BjOFdHUE1QNDh4QmxqSWs2Mjgwb1o3NiswTFl6MmFmbHN1OTV0VW5LMFpiYmVMbjFPOS94c3JkbCs5M1B0ZCtaeldjZUkrcy96NFVjTjNOTSs4b3R0M0FGYk5xMFNURXhNUW9QRDVja0hUdDJUR1BHakZGcWFxcmNibmVPUjJaNFBCNTVQQjYxYmR2V2Q3TkZodzRkOU9XWFgrcUdHMjVRaHc0ZEpHVSt0dUp5V3Jod29VSkNRalJ3NEVBdFdyUklNMmZPSkpBSEFBQUFMZ01DZVFBQUFBRDRpN0Z0TzF5U1cxS0diZHViSkIyNnhDR2JTaXFTeTNIeTZtL1p0bjFFMGg3YnRuZGJsalU5TmpaMlp1WnpuOVg2RW1zQmNtVWNScWN5dEdCelhNeXp0V3JWcXVWeXVYcmF0bDNWR0ZQZEdIT0RwQkFwMTBjdDVCcVcyN2E5Uk5JV1k0eVYxV1JabHAwdFZNNTZiWi9lcHV6dlQ0OXJaYlViWXp6bmNScTJNY1pyV1phZGJYeEpPbWNOcC9meDFaRFZ4N1p0SzdkMnI5ZHJaMjg3L1huWXhoZzdsK05uYnovejNKVzlmL2IyTTJxelQ5KzA0K3ZqOVhyOTZzcmVudGQ0bG1YWnlSbmVpclljbzgvajh5eVF0bS9mcmxXclZtblZxbFdTcEhuejVxbEtsU3A2K09HSHRXSERCcFV0VzFiZmZ2dXRIbmpnQVRWdTNGaURCdy8yMi8rcHA1NVNZbUtpUWtORDVmRjRsSktTSWlsenRZU01qQXlkT0hIQ3IvOHp6enh6eVRWdjJMQkJXN1pzVWNlT0hWV29VQ0YxN05oUjA2ZFBWNzkrL1ZTK2ZQbExIaDhBQUFDNGxoSElBd0FBQU1CZlY0cWtNYWRPbmZyK1VnWUpDd3RiWm95cEtlVWR3cCtlR1gvY3R1MmZiZHVlYjR4Wloxbldmc3V5RHNiRnhaM0lkU2NnbjhURnhjV1ZMMTkrUkhoNGVKamI3UzdxZERxdk44YmNKK2tCWTB3NUtkZEhMVWp5bS9YOVdYcDYrclRzNDRhR2h0cnIxNi8zN1padFUxNnZzNysvcUduNnlDbWlXcVNkKzRUK3Y0YlJvMGRyOCtiTnFsbXpwaVRwSC8vNGh4NSsrR0ZKbWNGM2xwWXRXMnJPbkRrYU1HQ0FieWI4SDMvOG9kV3JWNnRQbno2U3BCVXJWbWpZc0dHK2ZlTGk0clJ3NFVKSjByLy8vVzlKVXJkdTNWUzlldlZjYTBsTlRkV1lNV1BPV1hOMGRMUnZMQ2x6MmZycDA2ZHI4dVRKdnVNQUFBQUF1RGdFOGdBQUFBRHcxMlZibG5VOElTSGhrbWJJUjBWRitjM3NQWE0yc1czYmUyemJucENlbnY3QjVzMmJqMXpLc2E1V0hvOUhKMDZjMEhYWFhaZnI5bjM3OXFsY3VYSm5IU001T2RudnVkQzVTVXBLVWt4TWpKbzBhWkwxRFBKcjF0NjllMU9VZVZQS1lVazdKYTJVTkN3cUtxcTliZHVQR1dNYUtYTjUrOURUejRZLzg0YVRqUGo0K1BRclhEYXVBVU9IRGxXRkNoWGtkRHJWcWxXclBIOVg3NzMzWHIzMzNudjY5dHR2ZGM4OTkwaVNwazZkS3BmTDVRdkdvNktpOU00NzcwaVNYbi85ZFpVdVhWcTlldldTSk4xd3d3MlNwSHIxNnAzMUdmTG5DdVNYTGwycTFhdFhxMFdMRnI1Z3YxeTVjcnJycnJ2MDlkZGY2KzY3NzFhVEprMHU4Rk1BQUFBQWtJVkFIZ0FBQUFBZ3lSZkVlMjNiL2tQU2Rray9TZm82SmlabWpmNjNwRFp5TVdUSUVPM2Z2MS92di8rKzd6blJXWDc1NVJmMTd0MWJqei8rdVByMjdadnIvbnYyN05Famp6eWlVYU5HcVhYci82MzZmL0xrU2FXbnA2dDQ4ZUtTcEIwN2RtallzR0dhTTJlT0wrQS9kT2lRQ2hVcXBORFEwSHc2dTcrV21KaVkrWkxtMTZoUm82emI3VzVwaktsdGpLbHIyM1lqWTB6dWQwd0FsMUd0V3JVa0tjZlM4bWNxVzdhczdyMzNYcjMxMWx0cTJyU3B0bTNicHRteloydnc0TUVxVnF5WUpLbFlzV0txWDcrK0pDazhQRndsU3BUd3ZjOTZodnlPSFR0VXVIRGhYSStSdGR4OVhnNGZQcXczM25oRExwZExnd1lOOHR2V3YzOS9MVjY4V0NOSGp0VDA2ZE5WdW5UcGM1dzVBQUFBZ053UXlBTUFBQUFBWk52MlVXUE1Zc3V5ZnJCdE96NGxKU1h1VW1mZVgwdDY5ZXFsZnYzNmFlVElrUm8vZnJ5dlBTMHRUUysrK0tLdXUrNDZkZXpZTWMvOWI3enhSdFd0VzFjdnYveXlJaU1qZlRQdG82T2p0V3JWS24zNjZhZDU3dHV0V3pmMTY5ZFAzYnQzdjN3bmRCV0lqNDgvSU9relNUT2pvcUt1c3l5cnZOUHBiR3RaVm0rSHcxRTEwUFVCa2pSdzRFQ3RYTGxTQXdZTTBQNzkrOVdnUVFNOTlOQkRGelRHdSsrK2UxSEhUazlQMTlDaFEzWHc0RUU5OGNRVHFsU3BrdC8yMHFWTGE5Q2dRWHJ0dGRjMFpNZ1FUWmt5SmMvZ0h3QUFBRURlQ09RQkFBQUE0QnJuOFhpZVRrbEpXYnRqeDQ3amdhN2xyMkQ3OXUzYXZYdDNqdmFvcUNnZFBYcFVpeFl0a3NQaGtDVHQzNzlmKy9mdlY3ZHUzUlFiRzV0am41WXRXOHJ0ZGt1U2hnOGZydnZ1dTA5ZmZ2bWxIbnZzc2Z3OWlXdUxKeVltNXFDa2c1SmlKTDFlcDA2ZEtLZlRlZmJweThBVlVMUm9VZDE3NzcyK1plbjc5T2tqcDlONTFuM1MwOU8xWU1FQ1ZhdFdUWkwwL1BQUHExbXpacm4yUFhYcWxMcDI3WnFqUFRVMVZVOC8vYlRpNHVMVXBFa1Q5ZTdkTzlmOXUzYnRxdlhyMTJ2eDRzWHExNitmM256elRXYktBd0FBQUJlSVFCNEFBQUFBcm5GeGNYRkxBbDNEWDhuY3VYUDE4Y2NmNTdrOXQrRDlvNDgreXJYdjBxVkx0V0xGQ3FXbHBVbVNPblRvb0dMRml1bkxMNy9VVFRmZGRIa0tSZzZiTm0yS0NYUU51UHA1UEI1SnZzZUI1SERzMkRHTkhUdFc4K2JOVTRzV0xiUjc5MjROR0RCQUR6MzBrSHIxNnFXaVJZdjYrbnE5WGgwNGNFQ0hEeC9XblhmZUtXT01ieldPSWtXS3FFeVpNcmtlNCtqUm96bHErUFBQUC9YMDAwL3JsMTkrVWMyYU5mWGFhNi81YmlMS3phaFJvM1RreUJHdFg3OWVEenp3Z0o1Ly9ubTFhZFBtd2o0TUFBQUE0QnBHSUE4QUFBQUF3QVVZUEhpdy92NzN2MS8wL3BabHlSZ2pZNHhjTHBkbXo1NnQ0OGYvdHpqQnhvMGJKVW10V3JXU2xEa2p2MTY5ZW41ajNIMzMzUmQ5ZkFENTY0Y2ZmdERtelp2MTY2Ky9TcEpmc0M1SnRtM3JrMDgrMGRTcFV5VkpMNzMwa3U2NjZ5NmxwcVpxM0xoeG1qWnRtajc5OUZOMTZOQkJ3NGNQbDh2bDB1N2R1M1g0OEdFVktWSkV2WHYzVnFkT25lVDFlbk1jMjdadFBmZmNjd29ORFhhc3kwb0FBQ0FBU1VSQlZKWGI3ZGEyYmRza3lSZllmL3Z0dDNyOTlkZDE4dVJKTldqUVFHUEhqbFY0ZVBoWnp5Y2tKRVFUSmt6UWM4ODlweDkrK0VGUFAvMjA3cmpqRG8wZVBmcVNQeXNBQUFEZ1drQWdEd0FBQUFEQUJYQTRIRHA2OUdpdU0rR3orNy8vKzc5Y2w1N3UzYnUzd3NMQ05HblNKRW5TZSsrOWwrY1lodzhmVm9jT0hjNTZuRGZmZkZPbFNwVTZqOG9CWEFsLy9QR0gvdnZmLzhvWW8zcjE2cWw1OCtaKzI0MHhTa2hJMEIxMzNLSCsvZnY3QXZ1UWtCQTkvL3p6NnRxMXF5Wk9uS2lLRlN2SzVjcjhwN3RLbFNwcDNMaHhxbE9uanU4NTdzbkp5VG1PYll6UmtTTkhsSmlZS0kvSG81Q1FFRDM0NElPcVdiT21KT25nd1lNNmRlcVVldlRvb1FFREJ2akdQNWZRMEZDTkh6OWUwNlpOMDdScDA5U3paOCtML253QUFBQ0FhdzJCUEFBQUFBQUFGeWcrUGw3RGhnMDdhNThWSzFZb0xDeE13NGNQMTdGanh6UjU4dVJjK3kxZHVsUy8vLzY3ZXZUb0lVbjY0b3N2OU9PUFAyckNoQWtxVWFLRVNwUW9jZGJqWkFYN0FBcUdMbDI2Nkw3NzdwUEQ0Y2l4RlB6SWtTUFB1Zjh0dDl5aWlSTW41bWcvTTlnUEN3dlQrdlhyYy9UTGVoNTlibnIxNnFXV0xWdXFZc1dLNTZ6alRNWVk5ZXpaVXc4ODhJQ0Nnb0l1ZUg4QUFBRGdXa1VnRHdBQUFBREFSZnIwMDA5MTQ0MDMrclhObVROSHI3NzZxdTk5V2xxYVVsTlQ4eHdqTVRGUlgzenhoUytRMzdGamg0NGRPNlozM25uSHQ2VDErYWhVcVpLKytPS0xDendEQUpkYjF1TW9DcXFMQ2VPekk0d0hBQUFBTGt6Qi9kc0JBQUFBQUFBRm5OdnRWbkJ3c0Y5YmJzdlVuMDN0MnJVMWVmSmtIVHg0VUtWS2xkTHUzYnRWc1dKRjNYUFBQV3JZc0tGZjMwV0xGbW5XckZtYU5HbFNqc0F2TkRUMDRrNENBQUFBQUFEa0d3SjVBQUFBQUFBdVVzK2VQWE1FOE9ucDZSYzB4cTIzM2lwampMWnUzYXBTcFVwcHo1NDlhdGFzbWNxV0xhdXlaY3Y2OWYzc3M4OFVHUm1wQmcwYVhITHRBQUFBQUFBZy94SElBd0FBQUFCd2tSNTc3REdWS2xYS3IrM25uMy9XckZtenpudU1zTEF3bFN0WFR0dTJiVk85ZXZYMHh4OS9xRXFWS2twTlRkWGRkOS90MS9mNDhlTnlPcDFxMjdhdFgzdlJva1gxNVpkZlh2eUpBQUFBQUFDQWZFRWdEd0FBQUFEQVJXcmV2TGtpSWlMODJwS1RreThva0pjeW4vKytZOGNPSlNZbVNwSnV1ZVVXV1phbEkwZU9xRisvZnFwWnM2WmVmLzExTlcvZVhHM2J0dFcwYWRNa1NUMTY5TkNQUC82b0JRc1dYSjRUQWdBQUFBQUFseFdCUEFBQUFBQUFGMm55NU1rS0R3LzNhOXU5ZS9jRmo1TVZ5Ty9jdVZNbFM1WlU4ZUxGbFp5Y0xFbXFYcjI2bWpadHF2RHdjTjE0NDQxcTJyU3A1czJiSjBscTJyU3A5dTNiZCtrbkFnQUFBQUFBOGdXQlBBQUFBQUFBRnlrMU5mV1NueUV2U1U4KythUmNMcGNtVEppZ20yKytXWEZ4Y1RMR1hLNHlBUUFBQUFCQWdCRElBd0FBQUFCd2tZWU1HWkpqeWZxdnZ2cEs4Zkh4dnZlTkd6ZjJ6WFkvazhmalVXeHNySGJ1M0ttRWhBUXRYNzVjaHc0ZDBrOC8vYVNCQXdmbWErMEFBQUFBQUNEL0VjZ0RBQUFBQUpDUHVuWHI1dmMrTlRYVnQ4eTliZHQ2NG9rblpJelJMYmZjb2padDJxaFdyVnFxWGJ1MmloY3Zya21USmdXaVpBQUFBQUFBY0prUXlBTUFBQUFBY0lrT0hqeW8yTmhZQlFVRmFmbnk1UW9KQ1ZGSVNJZ2thZCsrZmZyaWl5OVVxRkFoSFR4NFVOdTJiVk9kT25Va1NXNjNXNTkrK3FrcVZLZ2dsOHYvcitoNXphclBjdmp3WVgzOTlkZGFzV0tGM0c1My9wd1lBQUFBQUFDNEpBVHlBQUFBQUFCY0lxL1hxK25UcHlzakkwTWhJU0Y2OGNVWDVYQTRKRWxoWVdHYVBuMjZ2RjZ2bkU2bmF0ZXVyWjQ5ZS9yMnJWaXg0bmtkWTl5NGNRb0xDNU1rOWVuVFJ5ZFBubFRmdm4xbFdaWWVldWloeTM5U0FBQUFBQURna2hISUF3QUFBQUJ3Z1ZxMGFLSDE2OWY3M3BjdFcxYlIwZEc1OWkxV3JKaldybDE3d2NjSUNRblJqQmt6ZE1NTk4waVN5cFFwNDl1V0ZlS3ZXYk5HdG0zTEdIUEI0d01BQUFBQWdQeEhJQThBQUFBQVFBSGtjRGhVdFdyVmMvWWpqQWNBQUFBQW9PQnlCTG9BQUFBQUFBQUFBQUFBQUFDdVJnVHlBQUFBQUFBQUFBQUFBQURrQXdKNUFBQUFBQUFBQUFBQUFBRHlBWUU4QUFBQUFBQUFBQUFBQUFENWdFQWVBQUFBQUFBQUFBQUFBSUI4UUNBUEFBQUFBQUFBQUFBQUFFQStJSkFIQUFBQUFBQUFBQUFBQUNBZkVNZ0RBQUFBQUFBQUFBQUFBSkFQQ09RQkFBQUFBQUFBQUFBQUFNZ0hCUElBQUFBQUFBQUFBQUFBQU9RREFua0FBQUFBQUFBQUFBQUFBUElCZ1R3QUFBQUFBQUFBQUFBQUFQbUFRQjRBQUFBQUFBQUFBQUFBZ0h4QUlBOEFBQUFBQUFBQUFBQUFRRDRna0FjQUFBQUFBQUFBQUFBQUlCOFF5QU1BQUFBQUFBQUFBQUFBa0E4STVBRUFBQUFBQUFBQUFBQUF5QWNFOGdBQUFBQUFBQUFBQUFBQTVBTlhvQXNBQUFBQXlsV3VXU0hJN2FvYzZEcUF2S1NscGUzYXYydkw3a0RYQVFBQUFBQUFnTDhXQW5rQUFBQUVWRVJFWklUYzl2c3lkclZBMXdMa0pUZ2thRTlFUkdUM3hNU05pWUd1QlFBQUFBQUFBSDhkQlBJQUFBQUlyQkJGeUtpYWtTa2JGaG9xcDhzWjZJb0FINi9IcTVUVVZGbTJIYUlRUlVnaWtBY0FBQUFBQU1CNUk1QUhBQUJBZ1JBV0dxb2hnd2FvUnZXcWdTNEY4SW5mc2swVHAweFYwdkhqZ1M0RkFBQUFBQUFBZjBFRThnQUFBQ2dRbkM2bmFsU3Zxc1lONndlNkZNQ1AyKzBPZEFrQUFBQUFBQUQ0aTNJRXVnQUFBQUFBQUFBQUFBQUFBSzVHQlBJQUFBQUFBQUFBQUFBQUFPUURBbmtBQUFBQUFBQUFBQUFBQVBJQmdUd0FBQUFBQUFBQUFBQUFBUG5BRmVnQ0FBQUlwSEtWYTFZSWNyc3FCN29PWEgzUzB0SjI3ZCsxWlhlZzY4QmZTMUpTa202NzdUYlZyRmxUSDM3NFlhRExBUzZhMStOVi9KWnRnUzREVjRuNExkdVVrWkVSNkRJUUFGeExjRGx4TFFFQUFFQ2dFTWdEQUs1WkVSR1JFWExiNzh2WTFRSmRDNjQrd1NGQmV5SWlJcnNuSm01TURIUXQrYUZhdFdvbFhDNVh4VjkrK2VYblFOZHlQa2FQSHExWnMyYnBsbHR1MFNlZmZCTG9jb0NyWGtwcXFpWk9tU3EzMngzb1VuQVZ5TWpJMFBFVEp3SmRCZ0tBYXdrdUo2NGxBQUFBQ0JRQ2VRREF0U3RFRVRLcVptVEtob1dHeXVseUJyb2lYQVc4SHE5U1VsTmwyWGFJUWhRaDZhb001SU9DZ3FxNFhLNnZvcUtpTEVsVFVsSlNwbXpkdXZWd29PdktUVnBhbWhZdFdpUkpTa2hJVUVKQ2dtNjU1WllBVndWY25kSnRhMytRTWZzdDJ3NUpPbjQ4ME9VVWFMWmx5MlM5bG1RYzVtemRJVW0yL1VlNmJlOFBkQm5JZjF4TGtLKzRsZ0FBQU9BS0k1QUhBRnp6d2tKRE5XVFFBTldvWGpYUXBlQXFFTDlsbXlaT21hcHI1UitQalRIbEpMMFNGaGIyZkZSVTFFL0dtQ1cyYlcvd2VyMWJZMk5qOTBqeUJyckdaY3VXNmVUSmsycmN1TEYrK3Vrbnpaa3pSME9IRGcxMFdjQlZhZCsyMk8wMzNuenJ3dzZYdTNTZ2F5bm9nbDJPRzBQY2RoK0hNZTdVTk92RFZFdXN5MzBPWG1NZjJyYzFkbnVnNjBEKzQxcUMvTVMxQkFBQUFGY2FnVHdBNEpybmREbFZvM3BWTlc1WVA5Q2w0Q3B4TFMycmF0dDIxc3NRWTB3clNhMk1NWWVkVHVldXFLaW9XTXV5dnJWdGUyRnNiT3lwUU5VNFo4NGNTZEkvL3ZFUDllalJRL1BuejlmZ3dZUGxjdkcvd2xlU1pWbHlPQnhYL1RFaGE4K096ZkdTNGdOZFNFRlh1M2J0Umk2SDZ4YmJ0a1BDUXB5Sld6ZHMrRDdRTlFFRkNOY1NBQUFBQUZjTi9uVUtBQUFBRjgwWUkyTXlsMW0yYlRzcm9DOWhqS2x2ak9udGREcG51bHl1azFGUlVSTnExYXBWN1VyWDkrZWZmMnJObWpXcVhidTJicjc1WnJWczJWSkhqeDdWeXBVcmMrM2Z0V3RYMWF0WFQybHBhWm83ZDY0ZWVPQUJOV25TUkczYnR0WG8wYU9WbEpUazF6OGpJME56NTg3VjQ0OC9ybmJ0MnFsUm8wYTY5OTU3OWRGSEgyVy9XY0VuSlNWRjBkSFJ1di8rKzlXc1dUTzFhTkZDUFhyMDBQcjE2M1AwVFUxTjFiaHg0OVN1WFRzMWJ0eFlEejc0WUo1MXg4ZkhhL0Rnd1dyWnNxV2FObTJxUng1NVJJc1hMejd2ejJuZHVuVWFPSENnMnJadHF5Wk5tdWplZSsvVmpCa3pjdlJic0dDQmV2VG9vYVpObTZwbHk1WWFQSGl3dG03ZDZ0Y25LU2xKOWVyVlU4K2VQZlg3Nzcrclg3OSthdFNva2NhUEg2L3QyN2VyWHIxNjZ0S2xTNjUxL1BlLy8xVzlldlgwNFljZit0b09IVHFrZi8zclgzNmY3My8vKzE5NVBCNi9mYlArMjUwOGVWS2pSbzFTaXhZdDlPQ0RENTczWndBQUFBQUFBQURrQjZZRkFRQUE0SkxsRXNyN2JUUEdESEs3M1lQcTFxMjd4cktzRmNhWUZSNlA1eGV2MTdzMzJjcS91dWJPblN2YnRuWEhIWGRJa3U2NDR3NHRXclJJYytiTVVjdVdMZlBjNzhNUFA5UUhIM3lnK3ZYcnEyTEZpdHF3WVlObXpacWxUWnMyYWRxMGFRb0pDWkVrZmZmZGQzcnh4UmRWdFdwVnRXclZTcFpsNmJ2dnZ0T2JiNzRwcjllclhyMTYrY1pNU2twUy8vNzl0WDM3ZHBVdFcxYTMzMzY3MHRMU3RHblRKbTNldkZuMTZ0WHo5ZlY2dmZyNzMvK3Vnd2NQcW1IRGh0cTFhNWUyYk5taWYvempINW8rZmJxcVZLbmk2L3Y5OTkvcm1XZWVrY3ZsVXF0V3JSUVNFcUlWSzFibzJXZWYxZEdqUjlXdFc3ZXpma2JmZlBPTlhucnBKUlVyVmt4dDJyU1JKRzNmdmwzcjE2LzNDN1FuVEppZ2FkT21xVlNwVXVyUW9ZTk9uVHFsWmN1VzZlZWZmOWE3Nzc2ckdqVnErSTFyMjdhR0RSdW13b1VMNjc3NzdsUDU4dVZWcFVvVjNYenp6ZHF4WTRjU0V4TVZFUkhodDgraVJZdmtjRGgwNTUxM1NwTDI3dDJyUG4zNjZOQ2hRMnJTcEluS2x5K3ZtSmdZVFpreVJUdDI3TkJycjcyVzQzd21USmlnVFpzMjZhNjc3c3IxcG9pTFp0a0tkcXBhclZxMVhBNkh3K3R3T0x5MmJYc3R5L0k2SEE2dlpWbGVwOVBwOVhxOXZ0Y2VqOGM2L2RQcmRydTlHUmtaM3ZUMGRHOXdjTEEzSlNYRkd4SVM0ajErL0xpM1NKRWkzdmo0ZUkra2ZQeHRBQUFBQUFBQVFDQVF5QU1BQUZ3amF0YXNXZHZsY3JVeHhvUmM2bGkyYlZlUVZPak05dXpCZkxhKzJiYzNjamdjald6Yjd1OXl1ZUtkVHVkbTQ3SDJKWHRNdnF6Y05IZnVYRGtjRHJWdDIxYVMxS3haTXhVcFVrUXJWcXhRVWxLU2loVXJsdXQrczJmUDFvd1pNM3lCOGNtVEovWFVVMDhwSmlaR24zenlpUjU5OUZGSlVwa3laVFIxNmxTL01QMlJSeDVSbHk1ZDlObG5uL2tGOGkrOTlKSzJiOSt1TGwyNjZPbW5uL1l0bVorUmthRkRodzc1SFgvTGxpMjY3YmJiTkhueVpMbmRidG0yclJkZWVFRUxGaXpRVjE5OXBYLys4NStTcEtOSGoycmt5SkVLRFEzVkJ4OTg0S3MzS1NsSjNidDMxNFFKRTlTK2ZYc1ZMbHc0ejg5bzJyUnBrcVFQUHZoQUZTcFU4TFVmT1hMRTkzcjE2dFdhTm0yYWF0V3FwVW1USmlrOFBGeVN0SEhqUnZYcDAwZHZ2UEdHM24vL2ZiOXh0MjdkcWp2dnZGTXZ2dmlpWDN2Nzl1MDFjZUpFTFYyNlZIMzY5UEcxNzlxMVM3LysrcXVhTjIrdWtpVkxTcEplZU9FRkhUcDBTSysrK3FyKzlyZS9TWkk4SG8rR0RCbWl4WXNYNjk1NzcxWGp4bzM5eHQrOGViTSsrZVFUMzAwVGw0c3hNcUZCanY0T2gvT1cwMDIyTWNhM0pMNHh4cFlrcDlNcHA5TnBTMUpRVUpDTU1YYldmMnVuMDJsbjFSVWNIR3hMVWtoSWlHemJ0cU9pb3JJZHkzZ2twVWpLc0czYkl5bmo5T3NNWTB6RzZmZUZKSldVbEhwWlR4UUFBQUFBQUFDWEZZRThBQURBTlNJb0tPZ05TYTBsbVVzZHl4Z2oyN2FkV1FGOGJ0dXo1RFpMMlJnVExxbWhwS29PcCtNN2VheExydWxNc2JHeDJyMTd0eG8zYnF6aXhZdExrbHd1bDI2Ly9YYk5talZMQ3hZczBQMzMzNS9ydmdNSER2U2J2UjBlSHU1N0J2MlNKVXQ4Z1h4a1pHU09mVys4OFVaVnJGaFJPM2JzMEtsVHAxU29VQ0h0MnJWTFAvendnOHFYTDY5aHc0YjVQYi9lN1hicit1dXY5eHZENVhMcDJXZWZsZHZ0bHBUNWVUN3d3QU5hc0dDQnRtL2Y3dXYzelRmZjZOU3BVeG82ZEtoZnZjV0tGVlBIamgwVkhSMnROV3ZXNlBiYmI4L3pjOHJJeUpDVU9Tcy91NnpQVEpKditmcm5ubnZPRjhabm5YK2RPblcwYWRPbUhEYzRXSmFseHg5L1BNZngycmR2cjBtVEptbkpraVYrZ2Z6Q2hRc2xTUjA3ZHBRay9mTExMNHFMaTFPclZxMThZWHpXWi9QUVF3OXA1Y3FWV3I1OGVZNUEvdUdISDc3c1lYd21JMXYyU2R2V1FXT01zVzNiU0hLWXpDOTcxaC9mZTl1MkhkbmJzL1Yzbk41dUpCbGpUTlkremx5UG11MTNLYmZmTjl1MlR4bGpUbDdlY3dVQUFBQUFBTURsUWlBUEFBQnc3U2dueVMxcHAyM2J4eTl4ckRCalRNWFQ0L25rRWI1bjMzNU0wbEZKeHlXTnMyMzdteE5waXBReFRTNnhuaHptekpralNXclhycDFmZS92MjdUVnIxaXpObVRNbnowQytZY09HT2RxcVZhc21wOU9wM2J0Mys3V2ZQSGxTNjlhdFUyeHNySDc3N1RmdDNidFhpWW1Ka2pLZkExK29VQ0g5L1BQUGtxUzJiZHY2UXZhektWKyt2RjhnTGtrMzNIQ0RKT25VcVZPK3RrMmJOa21TZHV6WW9iZmZmdHV2ZjlhejNYLy8vZmV6SHV2T08rL1VPKys4bzBjZmZWUVBQL3l3T25YcXBPdXV1ODZ2VDJ4c3JGd3VseFl2WHB6ajJmVEhqMmQrbGZidTNlc1h5SmN1WFRySGpRWlM1cW9DZGV2VzFmcjE2N1YzNzE2VkwxOWVrclI0OFdJVkxWcFUvL2QvLytjN3BpUWxKeWZuT0xkang0NzVqbm1tMnJWcm4vVjhMNVp0MjNaeXV2VmVvU0JuZ3RmcmRUaWRUb2ZYNjNVNm5VNkhaVm1PMHorZHhoaUhaVmtPMjdhZERvZkQ0ZlY2SFE2SHcySGJ0dE8yYlljeHhtbU1jZGkyN2JCdDIrRndPQnpHR0tkbFdkbi9idVkyeHJoTzk4djY2WlRrUEgwalRQYWZ2NmFucDhmbXkwa0RBQUFBQUFEZ2toSElBd0FBWEdNc3kzclpzcXlsbHpLR3krV0tzbTM3djhhWTB0SjVCZkUvU0ZwcDIzYU1aVm0vWldSazdOK3laY3R1U1lxb2xuT1crYVZLUzB2VG9rV0xKRW56NTgvWDk5OS9uNzBXU1ptQjlmYnQyLzJleDU0bHQ2WHNuVTZuZ29PRGxaNmU3bXRidG15WlhucnBKWjA0Y1VKbHk1WlZ4WW9WVmFkT0haMDRjVUlIRGh6d0hTdHJTZnB5NWNxZFYvM1paNkZuQ1E0T2xwUTU4enhMVmpEOTlkZGY1emxXV2xyYVdZL1Z0MjlmRlNwVVNOSFIwWm84ZWJLbVRwMnFlKzY1UjRNR0RWSjRlTGk4WHE5T25zeWNnQjBkSFgzZXh5bFJva1NlZlR0MDZLRDE2OWZydSsrK1U0OGVQWlNRa0tERXhFVGRmLy85dmhzV2twS1NKRWxyMTY3VjJyVnJ6L3Zjc3BhN3Yrd2NSaG1XYzlmR2pSdFg1czhCL0poc1AvMWUxNnRYVHlrcEtTWTlQZDFJMG80ZE96TEVzK2NCQUFBQUFBQUtMQUo1QUFDQWE4K2gyTmpZbkZPTEwwRHQyclhMdTF3dTYyeEJ2RzNiZXkzTGlzN0l5SGp2K1BIakIvZnUzWnVtS3hRY0xsdTJ6QmNpNXhYbVNwbXo2SWNNR1pLalBTTWp3MjlaZVVrNmNlS0VrcE9UVmJwMGFVbVpnWEhXODlzLy9mUlR2MkQvMFVjZjFZRURCM3p2czhMME01OFZmNmxDUTBNbFpUNEgvdFpiYjcyb01Sd09oeDU2NkNGMTZkSkZDeGN1MUljZmZxaVpNMmNxTVRGUlU2ZE9sZFBwVkZCUWtCd09oMzc4OGNkY2wwM1BhOXk4M0g3NzdSb3pab3lXTEZtaUhqMTYrRzZleUZxdVhwTEN3c0lrU1lNSEQxYVBIajNPKzN6T3Q3NEN6ajdqcDgvNjlldXZjQ2tBQUFBQUFBQzRGSG4vS3hrQUZBQkdWcEFrMlVZWmdhNEZBSkNUTVNicmo5Y1lzMS9TS3N1eUptUmtaTFE5Y2VMRXpaczJiWG94UGo1K3o5NjllMU4wQldmeFppMVhQMzc4ZUsxZnZ6N0huODgrKzB4UzV1eDVqOGVUWS84dFc3YmthRnUyYkpra3FWYXRXcEtrelpzM0t6azVXVzNidHZVTDR6MGVqMi9KK2l6VnExZVhKSzFhdFNyWDFRUXVWdFp4WTJKaUxubXM0T0JnZGV6WVVUTm16TkFOTjl5ZzlldlgrMjRxcUZLbGlsSlRVMzNMNEYrcThQQnd0V2pSUXBzM2I5YUJBd2UwZVBGaTNYTExMYXBhdGFxdlQ5YTViZGl3NGJJY0V3QUFBQUFBQUFnRUFua0FCWnN4WlNSSnRnNEd1QklBUU82TzJiWTlUOUp3MjdZZlNVbEo2Ymh4NDhhbjR1TGlsdXpZc2VQc2E2WG5rei8vL0ZOcjFxeFI0Y0tGMWJScDAxejczSHp6emFwV3JacU9IRG1pMWF0WDU5ZytidHc0MzVMcGtuVHc0RUZOblRwVmt0U3BVeWRKOGkydC91dXZ2L3J0TzNueVpOOXoxYk0wYU5CQTVjdVhWMXhjbkQ3NDRBTy9iY25KeVRrQy9QUFZvVU1IU2RKNzc3Mm5IVHQyK0cxTFMwdnpXNm8vTDJjRzNtNjMyemVqMytsMCtoMW56Smd4dm1YeXN4dzZkT2lpWm0xbmpUbGp4Z3p0M2J2WGIzYThKRFZzMkZBbFM1YlVpaFVyTkgvK2ZMOXR0bTM3WnRVREFBQUFBQUFBQlJsTDFnTW8wR3piM0ppNThxeTlMOUMxQUFEK0p5TWpZNy9ENFJodVdkWVN0OXQ5WXYzNjlTZFVRSjVqUFhmdVhObTJyZHR2djkwWG11Zm03cnZ2MXRhdFcvWE5OOStvUllzV2Z0c0tGeTZzenAwN3EySERocEl5WjdhZlBIbFNuVHQzVnVQR2pTVmx6cFF2VzdhczFxMWJwMTY5ZXFscTFhcUtqNC9YaVJNblZLMWFOYi9aNUM2WFM2TkhqOWFBQVFNMGFkSWt6WnMzVDdWcTFkTHg0OGNWRXhPalBuMzZLQ0lpNG9MUHRVcVZLdXJkdTdlaW82UDEwRU1QcVZHalJycmhoaHVVbEpTa05XdldxSExseW1yVnF0Vlp4eGcyYkpoS2x5NnRPblhxeU9WeWFkT21UZHE1YzZmYXRXdW5VcVZLU1pLNmRPbWlwVXVYYXNPR0RlclVxWlBxMTYrdkVpVks2TGZmZnRQYXRXdlZ1M2R2MWF0WDc0SnFiOTY4dVlvV0xhclpzMmZMNVhLcGZmdjJmdHZkYnJkR2pCaWhvVU9INm9VWFh0RG5uMyt1S2xXcUtDTWpReHMyYk5EZXZYdjF0Ny85N2NJK01BQUFBQUFBQU9BS1k0WThnSUlySWlKRXhxNHMvWC8yN2owdXlpci9BL2puK3p3enpBQ0NTSWg0QlJIekRqT0RwdVlsclRaTXUycmUyMnB0MjlXdHRWWmR1MnlXWGZ6WlJXdnQ0cVhkTHJ1VjIxYTZiSkpwcTZsNTF4VVFGUUdSd0N3MXJ5bkNBRFBQK2YwQnpJSmNCQVVHOVBOK3ZYd05jODU1enZuTUpGUjg1NXdIRUxkYzFyMk9pWWlvYnUzZnZ6OG5PVG41ZzVTVWxNTzdkdTM2R1kya0dBOFVGK1FCWU5pd1lkV09HelpzR0V3bUU3Nzk5dHNLdTc1ZmZ2bGxEQnMyRER0MzdzVDY5ZXZSdW5WclBQbmtrM2p5eVNjOVkzeDlmZkgyMjI5ajBLQkJ5TW5Kd2FwVnE5Q21UUnY4NVM5Lzhkei92S3llUFh2aTQ0OC94dTIzMzQ2elo4L2l5eSsveE42OWUzSGRkZGRWdVpPL0poNSsrR0c4K09LTDZOYXRHM2J0Mm9XRWhBUmtabVlpTGk0T3MyZlB2dWoxNDhhTmc4dmxRa0pDQWhJU0VxQnBHcDU2NmlrOC8venpuakVta3dsdnZmVVdKaytlaktDZ0lHellzQUdyVjYvRzZkT25NV1hLRkV5Y09MSFd1VTBtRTM3eGkxL2cvUG56R0R4NE1JS0NnaXFNR1Rod0lONTk5MTBNR2pRSTJkblpXTEZpQlJJVEU5R2xTeGU4Kys2N3RWNlRpSWlJaUlpSWlJaW9vWW0zQXhBUlZhVkQ1NWpiTkIxZkFITE9CZmZBdzJsNzluZzdFMTFaSXJyYWhrRFVQd0lEQXNLV3ZQazYrbDNYMjl1UjZBcXdiY2QvTVhYNkV6aCs4dVFaS055ZG5aWjg4VFBERzRqRDRkZ0RvS2RoR0xjbEp5ZC82ZTA4cFJyVDkrTG8wYU9SbFpXRkxWdTJlSTV0cDZ0YlkvNmVwcVl0T2pxNnI4bGtpbGRLV1VWa1hHSmk0bXB2WnlJaW90cXoyV3hmYXBvMkhNQUNwOU01TXpVMXRkRGJtWWlJaUlpb2NlRU9lU0pxckV5Nkx2ZUxpQUJxcTh1VmY5VGJnWWlJaUlpSWlJaUlpSWlJaUlocWd3VjVhbkxzZHZ0ekRvZmpqTVBoaVBOMmx2cG10OXZIT1J3T1piUFpYdlIyRnB2TkZ1UndPSlRkYms5dWlQVTZkSTRaQnVBR0FDNEY5ZTNSek14VERiRXVFUkVSRVJFUkVSRVJFUkVSVVYxaFFaNHFzTnZ0aTB1S3dIZDVPMHRsUktRZmdPWktLWnUzczFEOWFCRVoyVngwZVZSQmhVQ3AwMHB6L1J1QTI5dTVpSWlJaUlpSWlJaUlpSWlJaUdyRDVPMEFSTFhsZERydnQxcXQvUXNLQ2hyTnZXK3A3blRvMEt1Rm1MVjVtdUJtUUZ4dXc1aHpLRFYxbjdkekVSRVJFUkVSRVJFUkVSRVJFZFVXQy9MVTVLU21waDRGOEM5djU2QTZwM2ZvM0d1b3BtdC9FcEVoU2lGZkdlcXZoekpTM3ZKMk1DSWlhaGh1bHh1cCs5TzltbUg2SHg4SEFDVHQzdVBWSE5SNHBPNVBSMUZSa2JkakVCRVJFUkVSRVJGUkU4V0NQQkY1WFdDN0hzSFhORE05RDhFOVNxRWxvQXJGa05mUEd1ZGZCbytxSnlLNmF1UTduWGh6MFRzd204M2Vqa0xrVVZSVWhMUG56bms3QmhFUkVSRVJFUkVSTlZFc3lGT054TWJHaGlpbGpnUFk3bks1YmpLWlRIT1VVcU1CWENNaWU5MXU5eDkzNzk2OURnQnNOdHVqbXFiOUdjREN4TVRFaHkrY3kyNjNyeEdSbTl4dWQ5L2R1M2Z2S0duckR1QUpBRU1CaElySVdhWFVacmZiUFRjbEpXWDdCZGN2RnBIZktxVitrWlNVdEtaTWw5aHN0Z2tpOHBDSTJBQllsRktIbEZJTGtwT1RGNVlPaW9pSXNMWm8wV0lHZ0Y4Q2lCQ1JVd0JXdUZ5dXAxTlNVbjZxNlh2U3ZYdjNabGFyOVJ5QVhZbUppYjB2NkRZNUhJNGlBQWNURXhPanltVGZLeUk5VHAwNjVkdWlSWXN4QVA0Z0lsMlZVaitMeUwvejh2S2VTa3RMTzFtVDllMTIrNjBBcG9wSUh3Q0JBSTRvcGI1eXU5MHZwcVNrSEM0N05qWTJ0cXRoR0ZNQkRDNTV6UzZsMUFaTjB4N2Z0V3RYMmdWVGk4UGhlRWdwTmFVazIxa1JpVmRLL1Y5TjM1dnF4WnBiZHMrMzZJVVdYekc3Mi9zWUdDZWE5aENBSUtYZ2hxZ3poc0lIT1JuSnp3SncxYzJhUkVUVW1CVXE0NGlQeUJGREtldVpzMmU5SFllb2Nrb2RLMVRxaUxkakVCRVJFUkVSRVJGUjA4S0NQTldLVWtyWGRYMmxVaW9Nd0JvUjZRRWdWdE8wcjJKaVlxSjM3OTZkWVJqR1B6Uk5td2ZnYmdDL0IyQ1VYaDhkSFIxYWZCeTVTaTB0eHR0c3RoRWk4cmxTeWdmQVdoSDVDa0FIRWJuTlpES05pSW1KbWJoNzkrNVBMeEpON0hiN1J5SXlBY0RQQUw1V1N1V0xpRTFFaGdOWUNBQlJVVkdXZ0lDQTFTSXlXQ21WTENKL1VVcDFFWkdIZEYwZkVoVVYxVHN6TTdQZUt3SEJ3Y0dQQTNoY0tiVk9LYlVmeFlYeTMvajUrVjNmcmwyNzZ3NGZQcHhmM2ZWMnUvMTVFWm1sbE1wVlNxMEdjRnBFSENMeVcxM1g3NDZOamIyaGJLRmRLUlV2SW1GS3FUVWk4aCtsVkM4UnVVTXBkVjFzYkd6WFhidDIvVnhtN29VQUpnTTRyWlQ2bDRqb1NxbDdBTmhyK3ZyYWRPclozcVJyMTRxdVdhR1VCVENzQWkxQUZGb3F6ZFVXaHJrdFRFWm5nZFlWV21sR0hBSFVKNnJJK0N3bmM4L1dXcnlkUkVUVXhQMllubktnUTFTUGV6V1RPZFRiV1lpcTRoWjE0c2UwbEFQZXprRkVSRVJFUkVSRVJFMExDL0pVS3lMU1d5bTFWTk8wbTNmdDJsV0U0dDNVSDRySVJFM1RmZ3RnZWtwS3lrOGx1K0NIMld5Mi9zbkp5WnRMcjljMDdSNEF1bExxZlFDdzIrMHRSV1NwVWtwRVpFaGlZdUxHMHJFeE1URURkVjMvUnRPMGQ3dDI3YnEydXAzakRvZmpNUUFUQUd6THk4dTdyZXhZbTgzV3VmVHJnSUNBWjBWa01JQzNrNUtTcHFMa3d3STJtKzFKVGRQK0x6QXc4SEVBZjZxcjk2c2FENHFJSXpFeE1RMEFvcUtpQWdNREF4TUFER3Jac3VXamh3OGZmcW1xQzJOaVltNHBLY1puR29ZeFpQZnUzVCtVOWprY2pwa2k4ckpoR084QnVMNjBYU24xZGw1ZTNnZnA2ZW1lODFidGR2c0hJbksvWVJqM0FIZ1g4SHc0WWpLQWRMZmJQYmoweElEbzZPaFFrOGxVOWpTQ0trVkVZRUh4NFFBQUlBQkpSRUZVMkNKZ1Z1K0xvQnNVZENYUVJlbTZFcGdVbEZVZ0dzUXp2RWdwckZjRzRsMmFXbU4yL253b0p6dmJXY1Aza0lpSXJoekdvY3g5cVFCU3ZSMkVpSWlJaUlpSWlJaUlxQzVwM2c1QVRZdFNxakEvUDM5cVNURytwRW45R1FCRXhGNW0zRWVBcHdEdklTSmpBYmdLQ3dzL0tubitLeFFmdC81MjJXSThBT3pldlhzVGdBOUVwSm1mbjkrNGFtSUpnSmtBaWx3dTF3TVhGdTZUazVNUEFFQnNiS3haUkI1V1N2M2tkRHFub2N6Ty9kemMzTmNBdUpWU2Q5YjgzYmgwaG1FOFdYWUhlMlptNWxuRE1LWURnSWlNcnU1YVRkTWVLeGszcld3eEhnQVNFeFBuQVVnWGtmNHhNVEU5U3R1VGtwTGVMRnVNTDduK2k1SXZ1NWVaZTBwSnZpZktIdCtma3BMeWsxSnFXazFlVzZIRnNFRFFIQkFMQUI4QnpFcGdFcVYwb0V3cEhvQUNEZ0hHY2FWY2g4ek9vclBaMmRmd2Z2RkVSRVJFUkVSRVJFUkVSRVIweGVBT2VhcXRneGNXdkFzTEM3TXNGZ3NBQkpXMjZicitMOE13Y2tWa0pJQS9BSURkYm04RFlLQlM2c3ZVMU5TakpVUDdBNEJTYWtWbGl5bWwxb25JUTBxcEtvOUxkemdjWFFHRUthVzJwcVNrcEZjMXp1MTI5OUEwTFJEQU1SOGZuMmRzTnR1RmF6bEZKTExxbDE1M2RGMy81c0syNU9Ua1JJZkQ0VkpLWFh1Unkvc0RjQ2NtSm41VlNaOEJZQU9BTHJxdTJ3SHNLKzJ3Mld3MlRkT0dLcVc2QTRnQzBLV2t5NjkwakZLcXY0aTRkVjMvOHNLSkN3c0xFMHYrT1ZlcjlOaGgwZlV3YUpvdkZDeUEyNHJTSSt0RnRZVkNXd0NkUmFRclJPdWttN1FKU2tkMlJCZlhQOTFhOUVmZjcwL1plOUdGaUlpSWlJaUlpSWlJaUlpSWlCbzVGdVNwVmtTa3d2M1Z6NTgvbjJleFdLQ1U4cHk0c0d2WHJqeUh3eEVQNEY2YnpkWW5PVGw1cDFKcXRLWnBHb0QzeTF3ZUFnQ2FwaDJ1YkQybDFCRVJnWWdFVmhPcmRjbmpkeGZKZmszSlkyY1JhWWhqNmF1MGE5ZXU0NVUwdXdIa0E2aXU2cTJMU0pCUzZnY0FyaXJHSEFFQXd6QUNBU0E2T3RyZlpESjlBdUEyQUU0QUtRQ3lTdDdiOGZqZnJuVmRSSUtWVWo4a0ppWVdYVGlwVXFxd0pxOE5GemwyT0NJaXdscGt0ZnFiWVEwb1VxNElIZm9vRGZKTEVVUkFaSnF1Wkd6RXRkR3pzek5TL2xiRDlZaUlpSWlJaUlpSWlJaUlpSWdhSlJia3FUNTlCT0JlQVBjQTJGbHlYUDBKRVVrb0hhQ1VPaWNpVUVxMUFaQjU0UVFpRWxZeTdsUlZpeWlsOGt1SzlxMnJHZ01BYnJjNzEyUXlRU20xTWlrcGFjUWx2aVlQWDE5ZlF5a0ZwWlR2aFgwMm02MVpkZGRHUjBkYlVsSlN5aFhVYlRaYkVJQUFBSlYrT0tHRUcwQytpSVFDMEV1ZWw2T1VDaXQ1UDA0QmdLN3JUd080elRDTTEzTnpjNS9Nek13c0tGbnZGeVVGK2JKenUwUWtHTVZGZWxWMlhsM1hRNnQ3VFRXVlhYeVBlQ2VBa3dDeUFheHYyN2JyYkZPQTVWVU5NaEpRNGRDMFJSRmRvb05RY0haSk51OHBUMFJFUkVSRVJFUkVSRVJFUkUwVTd5RlA5U1l4TVhFTmdLT2FwbzNxMmJObmV3RDlBSHhVNXY3ekFMQ3o1SEY0RmRNTUtYbmNVdFU2QlFVRmV3QVVBZWdkSFIxZFpkRzRvS0FnRmNWRjU5NFJFUkhXR3I2TUt1M2F0U3RQS1ZVZ0l1MWpZMlBOWmZ0RUpMYTZhM1ZkcjZ6L3JwTEhiZFZkcTVUYUNjRHNjRGgrVVVtM0JtQ3dVa29CMkZyU2RpTUF1TjN1RjBxTDhTVVpveXVaT3gyQWIzUjA5SFVYOXBsTXBxSFY1Ym9jUC95UWRqSW5iZmRETHFneEN0Z2lBbC9SNUFWWW1qOVhYMnNTRVJFUkVSRVJFUkVSRVJFUjFUY1c1S2srdVFGOEFxQ1QyV3grVEVRRTVZK3JoNlpwN3dKd2lzaWpOcHR0UU5rK3U5MStzNGhNVWtyOWNQejQ4YytxV2lRMU5UVlhLYlVVUUlDdTYrOWNVR3pYWW1KaTdBQ1FucDUrVGluMWJ4RUpEUTRPbm84TFRvaHdPQnl4RG9janFwYXZjUmVBQU1Nd0pwYzJSRVZGQlFMNHYrb3VFcEhYWTJOalEwcWYyKzMyTmlMeUxBQW9wZDZwN2xxbDFGc2xqd3ZzZG51YnNuMTJ1LzFQSXRJTndMK1NrcEp5U3RZcUJBQ1R5ZFNyZEp6Tlpvc0FNTE9TNlQ4dEdidWdSNDhld2FXTkRvZWptNGk4VUYydU91RCtQbTMzMTI0RFl3MURmYWdVbWtFd05hSmI5TGg2WHBlSWlJaUlpSWlJaUlpSWlJaW9YdkRJZXFwdkh3RjRURVIrRFNBeE1URXhwV3pucmwyN0R0bHN0bDlybXZZM0Vmblc0WENzVVVwOUQ2QXpnSUVBY3BWU1l3NGZQcHhmM1NJdWwrc1BKcE9wdDRqY0dSd2MvRjF3Y1BCYUFGQks5UVd3RHlXN3p6Vk4rNE5TcWorQTM5bnQ5bCtJeU9hU0krOGRBUG9haGpFVWxSeWRYNDNYQVZ3dkltL1k3Zlk3Uk9Tb1Vtb0lnRzhCVk5obFhrb3BkUnJBZm9mRHNWWXBwVVRrVmdETmxWS0xrNU9ULzFQZGdzbkp5Wi9aN2ZiRklqSlpLWlZ1dDl0WEFjZ3JlUTA5bFZMN0FVd3VjOGtuQUFhS1NJTEQ0ZmhjS1dVVmtSRktxWlVBeWhXNzNXNzNmRjNYeDRwSVh4OGZuMVNIdzdFZWdEK0FHNVZTZnhXUnFiVjRieTdKNFl6ZFA3U0lqUHg5a0U5Z21JSzZXU2w1dFcxVTlLWWZNbE9xTzhxZmlJaUlpSWlJaUlpSWlJaUlxTkZoUVo3cVZXSmk0aTY3M2I2L1pOZjIrNVdOU1U1Ty9qZzZPanJUWkRJOWdlTEM4VkNsMURFQUh4UVZGYzNaczJkUDFzWFcyYk5ueittb3FLanJtelZyTmxORVJnTVlMU0puUlNRRndLTFNjYnQyN1RvVUV4UFRSOWYxWndDTUFEQVJ3REVBQjVSU0U1S1RremZXNXZVbEpTVjliclBaSGhDUm1TZytLdjRFZ0w4ZFAzNzhoZERRMEFsVlhWZFlXRGpHeDhmbldRRGpSQ1N3NUtqNHhVbEpTVXRxdU80VW04MjJTZE8weVVxcFlRRE1TcWtzQUMrY08zZHVYbVptNXRuU3NZbUppUXZ0ZHJzRndHUVJHUzhpMlFBZVUwcDlKeUxsQ3ZJcEtTbm5ZMk5qYnpBTTQwVUFkeW1sN2dLUUtTTFRsRkwvYklpQ1BBQ2N6c3I2T2FDejdWVk5SN1FHdERScHVBUEYveHpWeGE0bEltb3MvTTN3dDVpMGRjRU94NFZkZVNXM0ZsRWk0aTc1MmhBUm96WmZsL21qU3RwcjhuV240Z05yaUlpSWlJaUlpSWlJaUtnaDhEZXlSQTNJYnJmdkZaRWVwMDZkOHMzT3puWjZPMDhqWndydkV2TytDQ1lDOHNsWlYrN2tVMlUrYUVCVUZ5SzYyb1pBMUQ4Q0F3TENscno1T3ZwZDE5dmJrZWdLc0czSGZ6RjEraFBJTzN1eXlHTFN6TjdPY3lHbFZJRmhHSU4zNzk2OXc5dFppSWl1WnRIUjBYMU5KbE44eVFsVzR4SVRFMWQ3T3hNUkVkV2V6V2I3VXRPMDRRQVdPSjNPbWFtcHFZWGV6a1JFUkVSRWpRdDN5Qk5SWStXQzRmNEV1ajVSQkFQOGxDWDBGTUNDUEJFMUdRVXVWUURsbm0vV0pRMEFSRVJYU3VtYXBna0FVVXA1SHN1MkthVTBBRkJLYVdYYks3c094Uit1RkNuZTlsN3U2NUorcmVRUklxSUJnR0VZMlNhVEthbGgzdzBpSWlJaUlpSWlJaUtpcXhNTDhrVFVhT1VvNTVvSStKOVRTclZYb29jQXlQUjJKaUtpbW5JcGNibUtzRHA3VC9MNmFvYlY5TFNpbW95cjZWd0dlQXNRSWlJaUlpSWlJaUlpb2diQmdqeFJSVnBFUklSUGRRT3lzN09MQUxnYktNL1ZLek96QUYxdDM0a2dSdGRWTzIvSElTS3FCelV0akxPQVRrUkVSRVJFUkVSRVJOUUVzU0JQZEFHYnpUWlkwN1IxMVkxcDBhTEZyS1NrcEJjYkt0TlZMZ2RBakFnaXZCMkVpSWlJaUlpSWlJaUlpSWlJcURaWWtDZTZRRzV1Ym1KZ1lHRC82c1lZaHZIOXBjeWRsSlRVODlKU1hjVVVmb0FBb3NBZDhrUkVSRVJFUkVSRVJFUkVSTlNrc0NCUGRJSE16TXl6QUxaNU93ZDVGQlEvaU1XN01ZaUlpSWlJaUlqcVgxUlVsQ1VnSUdBa2dPYmV6a0lYcDVUcVVQcWxWNE1RRVJFUlVhUEZnandSRVJFUkVSRVJFVkVqMGF4WnM5ZEU1SGZlemtFMUl5SlFTaWtBN3RUVVZCYmxpWWlJaUtnQ0Z1U0ppSWlJaUlpSWlJZ2FqM0FBVUVvZEJwQUZ3UEJ1SExvWUVTazBER01qZ0NKdlp5RWlJaUtpeG9jRmVTSWlJaUlpSWlJaW9rWkdSTDRxTEN4OHdUQU1GbmtiT1pQSlpMaGNyalBlemtGRVJFUkVqUk1MOGtSRVJFUkVSRVJFUkkySGxEem1HWVp4TERVMXRkQ3JhWWlJaUlpSTZMSm8zZzVBUkVSRWpkZlJvMGU5SFlHSWlJaUlpSWlJaUlpSXFNbmlEbmtpSXFJbUxEOC9INmRQbjY3UTNxWk5HN2hjTGhRV1hud3pqWitmWDZYdCsvZnZ4MzMzM1lkSEgzMFU5OTU3YjYyekdZWlJaVUhmejg4UFFVRkJjRHFkT0hYcVZLVmptamR2RG45Ly8xcXZTMFJFUkVSRVJFUkVSRVRVV0xBZ1QwUkUxSVN0VzdjT3MyYk5xdEMrZmZ0MnhNZkhZKzdjdVJlZFk5T21UZkQxOVMzWDVuUTY4Znp6ejBQVE5BUUhCMlBqeG8wWG5hZFBuejZ3V3EyZTUrZlBuOGZ0dDk5ZTZkamJicnNOenozM0hMWnUzWW9aTTJaVU9tYm16SmtZTzNic1JkY2xJaUlpSWlJaUlpSWlJbXFzV0pBbklpSnE0alJOUTBKQ0FnQmd3NFlOZVBubGw4djF2L0hHR3pDWkt2NHJmLzM2OVZpK2ZIbUZZandBekprekJ4a1pHZEIxSFhQbXpLbDJmYWZUQ1FCSVNFaEE2OWF0Sy9UUG16Y1BmZnYyOVR5Zk9YTm1oVEViTm15QXB2M3ZUanAzM0hGSHRXc1NFUkVSRVJFUkVSRVJFVFVGTE1nVEVSRmRBVnExYWdXZytKajNDL1h1M1JzV2k2VkMrNDRkT3hBY0hGeWhmZjc4K1ZpNWNpVjY5ZXFGckt3c3pKOC9IMzM2OUtrd3p1bDA0dFZYWDBWOGZEeEdqaHlKc0xDd1NyTlpMSlp5eCtMcnVsNWhqTlZxTGZlaEFSR3BkQzRpSWlJaUlpSWlJaUlpb3FhRUJYa2lJcUtyeEw1OSsrRHI2d3QvZjMvOCtPT1BTRWhJUUs5ZXZUejlMcGNMcjd6eUNwWXRXNGJwMDZkajNMaHhlUGJaWi9ISUk0OWd4b3daR0RWcWxHY1hlMkppSWw1NjZTVmtaV1hoNFljZnhxUkprNnBjOStEQmcrVjI0Wjg5ZXhaQlFVSGx4dXpldmJ2Y0RubVh5MVZYTDV1SWlJaUlpSWlJaUlpSXlHdFlrQ2NpSXJvQ0pDVWxBUUJ5Y25LcUhMTjQ4V0pzMmJMRjh6d3NMQXlQUFBLSTUvbmN1WE9Sa0pDQVdiTm00YTY3N2dJQXpKNDlHK0hoNFpnM2J4N2k0K014Y2VKRXJGeTVFbHUzYmtYbnpwM3gvdnZ2bHl2cVYyYmh3b1hsaXUyRmhZWG8wS0ZEdVRGVHAwNHQ5N3owR0h3aUlpSWlJaUlpSWlJaW9xYU1CWGtpSXFJbXpqQU1UMkhkN1haWE9lNkpKNTdBc1dQSFVGaFlpTURBUUhUcTFLbmNVZlpUcGt6QmlCRWo0SEE0UEcyNnJtUFVxRkU0Y3VRSTR1UGpNV3ZXTEFCQWp4NDlNSHYyYkVSR1JsYTVudGxzeHAxMzNvbUpFeWVpVTZkT252Yk5temZqL1BueitOM3Zmb2ZSbzBmanlTZWZSR3hzTEdiTW1JR0hIbm9JdzRZTnc5S2xTeTlhNkNjaUlpSWlJaUlpSWlJaWF1eFlrQ2NpSW1yaU5FM0Q1czJiQVFDclY2L0dVMDg5VmE0L01URVJaclBaODl4a01pRXZMdzk3OXV3QkFQVHMyUk5XcXhVaElTRUlDUW1CMisxR1JrWUdkdTdjaWMyYk55TXBLUWtpZ2h0dnZCRkRodzdGTjk5OGd3MGJObUQwNk5FSURnNUdqeDQ5RUJrWmlmRHdjSVNHaGlJME5CVGg0ZUhJeXNyQ1BmZmNnNEtDQXFTbXBucldiOUdpQlhKeWNyQjkrM2FNSHo4ZTNidDNSMzUrUGdZTUdJQ25uMzRhaHc0ZHdzQ0JBd0VVNy9nUER3K3Y3N2VRaUlpSWlJaUlpSWlJaUtoZXNDQlBSRVIwaFpzNmRTb013NENJUUVRODdVb3BLS1d3Yk5reW1Fd21MRjI2RkFjT0hNRCsvZnVSbjU4UEh4OGZPQndPUFA3NDR4QVJkTy9lSFYyN2RzWHc0Y054NHNRSnJGMjdGaHMyYk1ET25UdXhjZU5Hejd3UFB2Z2dKa3lZZ0YvKzhwY1h6ZmJZWTQ5VmFGdXlaQW1XTEZrQ0FPalRwdzhXTDE1Y0IrOENFUkVSRVJFUkVSRVJFVkhEWTBHZWlJam9DcmR4NDBiRXhjVmg4dVRKR0Q5K3ZLZjl6VGZmeEQvLytVKzBiZHNXQUxCbnp4NDBiOTRjOTk1N0wydzJHK3gyT3l3V0N3b0xDOUcvZjM4ODlOQkQ2TnExS3dBZ0pDUUVZOGVPeGRpeFkrRnl1WkNXbG9hTWpBd2NPblFJa3laTmdzVml3ZnIxNnl0a09YandJTjU2Nnkya3BhWGh6VGZmeE50dnY0MGpSNDVnNXN5WjVZN0tMMlV5OFQ5VmlJaUlpSWlJaUlpSWlLanA0bSs1aVlpSXJnQ2x4ODkvLy8zM0ZmcEVCSGE3SFd2WHJ2VVU1SlZTV0xWcUZRWU1HT0E1enY3RER6OUVSa1lHVHA4K0RRQklUazRHQUp3NmRRb0FjUDc4ZVd6ZnZyM0tESGZmZlhlNUhmZ21rd2s1T1RrNGVQQWc5dTNiaDUwN2R5SXJLd3Q5K3ZUQjMvNzJOM1RxMUFsLy92T2Y4ZmJiYjJQR2pCa0lEdy9INE1HREVSVVZoZmJ0MjhQUHp3OCtQajVvM2JvMUMvTkVSTlNrUlVkSCsrdTZIbEsyVFNuVldpbWxpNGltbEdwbHQ5dkwzYU9sb0tEZ1pHcHFhbTdESmlVaUlpSWlJaUtpdXNiZmJoTVJFVFZ4aG1GZzh1VEpBQUMzMjEzcG1MaTRPTXlhTlF0SGp4NUZXRmdZdG0zYmhxTkhqK0taWjU0cE4rN3R0OS9HcGsyYktwMWo2ZEtsV0xwMGFhVjl1cTVqeDQ0ZG51Zno1OC8zakRXYnplamF0U3R1dXVrbXpKMDdGMUZSVVo1eHpabzF3K09QUDQ3Nzc3OGZYMy85TmI3OTlsc3NXN1lNdWJuRjlZZnc4SEI4K3Vtbk5Yd25pSWlJR2lkTjAySkVaSFBadHJJZlloT1J2MTE0amNWaUdRSmdRLzJuSXlJaUlpSWlJcUw2eElJOEVSRlJFK1owT21HMVdyRjVjL0h2K0ZldlhvMm5ubnFxd3JpYmJyb0piN3p4Qmw1NzdUWE1tVE1IOCtiTlEzUjBOUHIyN1Z0dTNJc3Z2b2lDZ29KeWJRc1dMTURhdFd1eGZQbnlTbmVxTDF5NEVCczJsSzhYM0hmZmZlallzU05lZXVrbHRHN2RHdWZQbjhmYXRXdXhkdTFhQU1EZ3dZUHgrOS8vSG9tSmlaZzdkMjY1YTBORFEyRVlCb1lORzRieDQ4ZHpkendSRVRWNXljbkpPMncyVzVhbWFaRTFHYStVeWs1S1N0cFMzN21JaUlpSWlJaUlxUDd4Tjl4RVJFUk4yTm16WjJHMVdpODZ6c2ZIQjFPbVRNRnp6ejBIcDlPSnc0Y1A0NE1QUHFnd0xpQWdBQUVCQVo3blAvNzRJNzc1NWh2Y2ZQUE5DQXNMcTNUdS9QeDhCQVlHbG10cjJiSWxSb3dZZ1RsejVtRHc0TUhvMHFXTHAyL3AwcVU0ZHV3WWdPSmo4TE95c3ZEc3M4K1dLN3kvOHNvcjZOaXhJeUlqYTFTM0lDSWlhdXhjQVA0SzRQK1VVZ0RLNzVBSGltOG5VNmI5UXdCRkRSbVFpSWlJaUlpSWlPb0hDL0pFUkVSTldFNU9EdHEyYlZ1anNYZmNjUWYrK2M5L1l2UG16Umc5ZWpTNmRldFc3Zmd6Wjg1Zyt2VHAwSFVkVTZaTXFYTGM2ZE9uRVJ3Y1hHVi83OTY5TVdqUUlNL3pOV3ZXVkJnVEZ4Y0hpOFhpZWY3R0cyOVVtNDJJaUtpcEVaRi9BM2hDUkFKTGkrK1ZqSUZTNnJ6YjdWN1pzT21JaUlpSWlJaUlxTDVvM2c1QVJFUkVsMjduenAwWExhd0R4VWZiUC9mY2MwaExTME40ZURnKy8veHp2UFhXVzNDNVhKV09UMDVPeHYzMzM0K3NyQ3pNblRzWHJWdTNyblJjVVZFUkRoNDhpSGJ0MmwzVzZ5QWlJcnJTS2FWK0JMRDFZdU5FWksvTDVjcHVnRWhFUkVSRVJFUkUxQUM0UTU2SWlLaUoyckZqQjQ0Y09ZSzR1RGdrSlNVQkFMWnMyUUtMeFZMdStQZlZxMWRqMGFKRnlNdkx3N3g1ODNERERUZmd2ZmZld3p2dnZJT1ZLMWRpekpneEdEVnFGQUlDQXBDVWxJU1BQLzRZNjlhdFEyaG9LQll2WGd5NzNRNmdlTWY4a2lWTEVCUVVCRjlmWDRnSU5tM2FoRk9uVG1IbzBLRlY1cHc1Y3lZMDdYK2ZBU3dzTEVSY1hGeTVNVGZlZUdPNTUwNm44N0xmSHlJaW9zWWtPVG41bk4xdTN3emdGZ0NpbFBJY1cxKzZZMTRWZjVHY21wcDYwbXRCaVlpSWlJaUlpS2hPc1NCUFJFVFVSQlVXRm1MbzBLRndPQng0K3VtbjhkVlhYOEZrTXVHQkJ4NG9OKzdvMGFQbzNiczNIbjMwVVlTRWhBQUFmdjNyWHlNdUxnN3Z2ZmNldnZubUc0d2NPUkl2dlBBQzR1UGowYXhaTTB5YU5BbS8rdFd2NE9mbjU1a25JQ0FBSzFldVJHNXVycWV0VmF0V21EWnRHb1lNR1ZKbHpzbVRKeU02T3RyemZPSENoWjRDdlloQTB6VDgrYzkvTHZjaGdoa3pabHplbTBORVJOVDR1SlZTZXpSTk82ZVVDcXhzZ0lqa0s2VjJndmVQSnlJaUlpSWlJcnBpaUxjREVCRlZKNktMN1hYUjhKZ3kxT0xzOU4xVjM4U2E2QkpFZExVTmdhaC9CQVlFaEMxNTgzWDB1NjYzdHlOZEZzTXdBS0RjYnZUYU9ISGlCTFp1M1lxYmJycXBYQ0grUWtvcEZCVVZRZE8wY2tWMEtyWnR4Mzh4ZGZvVE9IN3k1QmtvM0oyZGxyemUyNW1JaUtoeGlJNk9icWZyK2pvQVVRQXE3SkFYa2FPR1lReE9UazQrNExXUVJPUjFOcHZ0UzAzVGhnTlk0SFE2WjZhbXBoWjZPeE1SRVJFUkVWMDYza09laUlqb0NxRnAyaVVYNHdFZ0pDUUV0OTkrZTdYRmVLQzRlT0RqNDhOaVBCRVJVUzJscEtRY0JwQlN0aEJmcGhnUHd6RDJzaGhQUkVSRVJFUkVkR1ZoUVo2SWlJaUlpSWlvNGZ5dHFnNFJXZEtRUVlpSWlJaUlpSWlvL3JFZ1QwUkVSRVJFUk5SQXpwMDd0MW9wZGF4c200aEFLWFg4M0xseks3eVZpNGlJaUlpSWlJanFCd3Z5UkVSRVJFUkVSQTBrTXpPekFNQm5wY2ZXbC9IdmtqNGlJaUlpSWlJaXVvS3dJRTlFUkVSRVJFVFVnTnh1OS9zQThrdWZLNlVLbEZJZmV6RVNFUkVSRVJFUkVkVVRGdVNKaUlpSWlJaUlHcEN1Njk4cnBUSkVCQ1U3NVErNlhLNkQzczVGUkVSRVJFUkVSSFhQNU8wQVJFUkVSRmNxazNLM3ROdnRNU0tpaW9xS2xJZ29FVkdhcHFteWJRQlEybGQyWE9uWTB2NkNnZ0tsYVpybmVrM1RsTlBwOVBTWDl1bTZyczZmUCsvNXV2UVJBTTZlUGV0NXJ1dTZNcGxNNnNTSkV3b0FORTFUSnBOSm1Vd201ZVBqbzFKVFV4V0EwajlHeVNNUkVWMm0wNmRQbjJ2Um9zVVdwVlIwU1ZOYVVWSFJHYStHSWlJaUlpSWlJcUo2d1lJOEVSRVJVVDN4dGVwM0FuQW9wWlRKWkFLQTBnSzhBZ0NUeVZTMjRBMFJVUmFMUlFHQVVxcGNId0JsdFZyVi83cUsrMHJhVURwdmFhZS92Mys1ZVV2N21qZHY3cm0yOU1NQVlXRmhxc3g2bnB3T2g2TnNGcU4wdkZMcWNINSsvdXkwdExTVGRmK3VFUkZkK2JLenM1M05temZmcVduYUpCSFJsRkxKNmVucDU3eWRpNGlJaUlpSWlJanFIZ3Z5UkVSRVJQV25wWWgwcTZxejVKamlKdGNuSXZEMTlVMEZzS2pLaTRpSXFGcEtxWjBpOGhNQVg1Zkx0Y2JiZVlpSWlJaUlpSWlvZnJBZ1QwUkVSRlJQaWd5MVRJTjdpYVpwb3BUU2xGSUNRRFJOMDVSU1drbDdhWjlXMGljbGZaN3hwZGVXdHBXNVZnTWdJcUtWaml1ZEU0QldzdXZTTTBmcHVESnplc2FYV1U5VFNubm1MSmxERnhFZEFKUlNONHRJTzZWVU02KzhxVVJFVjRpVWxKUzlkcnM5RFVEelBYdjJiUFYySGlJaUlpSWlJaUtxSHl6SUV4RVJFZFVUWjVGa3BLVWxyL2QyanJwa3Q5dS9CTkRPMnpucVE1dE9QZHY3bUUyZHZKMkRLakxnUG5jb3pTY0YyRlhrN1N4MGNmeGVxam1ueTBqVUlENFJYVzFEdkoybEtTZ29LUGp1eUhmN2M3eWRnNjRzRVJHMklQaTR3OXlpbXNFUVAxM1hOVzluTWd5SWlEcnFNbFRnejA0TWl1aHFjM3M3VTJQbWRyc05UV25uWEZESGY4aE1PZXp0UEVSRVJFUkVGMkpCbm9pSWlJaXVlaEVSdGdpWTFmc1ExZFhiV2FnaVRXbDVIYnE0bmp5VWprKzluWVdxeCsrbDJzbDNLUUVVSURMZTIxbWFBb3ZWNTFCRWhHMXNkblp5dHJlelVOUFhJYXA3RDgxa3ZoZWk0cUMwSUpQQXBFUk1FRlgxZlh3YXlMbkM0bE9RbEdDNDJXSytGVkRlanRTbzZicXVSRkRrQXpqRHU4YjhSNXdGODdLejAvaHpnb2lJaUlnYURSYmtpWWlJaUlpc2lJQ2dxMERDL0h4OW9adDBieWVpRXVmUDU4RXdER2hBTjI5bm9Scmc5eExWQTdmTGpYeW5FNFpTVmxnUkFZQ0ZOcnBFc2ViMlVRVWRkSk5wbGtDTmc0aEZFNEhaNGdOZDE2RnJXdkhOZmFoUmNybGN5TTkzZXA3cnVnWWZIeC9vdWdsdXR3c0ZCWVdBWVZ5cnJOYTd3NitOZWNTZGQzTFY0Y09IODcwWW1ZaUlpSWdJQUF2eVJFUkVSRVFlZnI2K21EYjFZWFR2MXNYYlVhakVrODg4ajV4RDMzczdCdFVTdjVlb0xxWHVUOGViaTk3Qm1iTm52UjJGbXJBMm5YcTJOL3U0ZnkvUTd4T2dsWitmUCt6UnZlQ3dSeU9pUXdjRUJEU0RuNThmTk0zcko5WlRKWndGQlZpNDVGMzhOekVKQU5DamUxZmNjdE9ONkJRWmdjQ0FBSnpMelVYV2Q5bll1SGtiZGlVbHQzRzdYSjlvQVNGL2o0Z0luSldkblhyVXkvR0ppSWlJNkNySGdqd1JFUkVSVVFuZHBLTjd0eTdvZDExdmIwZWhFbjUrdnQ2T1FKZUEzMHRVMTh4bXM3Y2pVQk1XMnJGakt4K3ovaGNCYmdURUhOMnpCLzc0aDBmUTVkck9DR3JlSENZVGZ6M1dtQlVWRmVHbCtRdXdlODhlQU1DNDBTUHh5T1NIRU5veXBOdy9POE13TVBMTzI3SG9MKy9oazgrVys3aGNyZ2RnTWVXMWJObjlUOGVQcCtaNkt6OFJFUkVSRWYrUGc0aUlpSWlJaUlpSXJranQydlVJTmxsTXEwVWt4bUt4NEk0UnQrTHBKNllqb0ZremIwZWpHakFNQS9FcnZzU255LzRGdDl2QXhIR2o4Y1QweCtEdjcxZGhyS1pwYUIzV0NrOC9QaDJhcHVIalR6NHp1WUdwZmlHbUZCekh1MTZJVDBSRVJFUUVnQVY1SWlJaUlpSWlJaUs2QW5XSTZ0RmRNK2tMUlNRbXZFTjcvT2JCK3pGbTVGM1FkZDNiMGFpR2podzlodmYrOWpIT244L0RyYmZjaE1jZW1WeHBNYjRzSHg4ZlBQWEhQOEJxdGVEOXZ5OUZZV0hSeSsydmpjNzRQaU5sWXdQRkppSWlJaUlxaHpmR0lpSWlJaUlpSWlLaUswcXJWdEgrbWtuL2s0ZzJJQ0FnQU04OE5ST2o3NzZUeGZnbVp2RmYza05HNWtGMGpBakhDOC84Q2RjRUI5Zm9PaDhmSC96dW9RZHg0dzJESUlKcmRFMFdSRVpHTnEvbnVFUkVSRVJFbFdKQm5vaUlpSWlJaUlpSXJpaldGaElIYUdQTlpyUHBENDlNeHREQkEzbXYrQ1ltTFQwREgvL3pjNWpOWnN4NllnYUNnMXZVNnZyQXdBQ01HWFUzZ2x1MEFDQmREWi9BdXdCSXZZUWxJaUlpSXFvR0MvSkVSRVJFUkVSRVJIVEY2TkNweHdBTnNzUmswdlhKRC8wSzk5ODczdHVScUpieTh2SXdiOEZiQUlDNG0yK0V3eDV6U2ZNTTZIOGRicmxwS0VUZ0M2ajdRanYyREszTG5FUkVSRVJFTmNHUEJoTVJFUkVSMWJFVEowNGdMaTZ1eXY3Zi9PWTMrTzF2ZjFzdmF5dWw0SFE2NGV2clcrMjRrU05ISWljbkJ4TW1UTUQwNmRNdk9xNlVwbWtJRGc2R3crSEFmZmZkaDI3ZHVsVTZmdjM2OVFnSUNMaThGME5FUkZSTEhUcjBhcUdidFpjaENMbSszM1c0ZDl4b2lIQlRkRk96ZldjaWtwTDN3TmZYRjNHL3VCRUJ6WnBkMGp3K1BqNzQzVzhmeE9meFg4RGxLaHJvYTlFR0FsaFd0Mm1KaUlpSWlLckhIZkpFUkVSRTFHVFo3ZmIxZHJ0OXJzMW0rMFgzN3QwN2RPL2UzY2ZibWNyeTlmVkZuejU5S3Z4cDI3WnR2YXkzWnMwYURCczJET3ZXcmF0MlhFcEtpcWZJdm5MbFNyaGNyb3ZPM2I5L2Z3d2NPQkE5ZS9aRVVWRVJ2djc2YXp6d3dBTll2MzU5bldRbklpS3FBNkw1YVdPVXdPYm41NHNKWSs5Qnk1QVFiMmVpV25LNVhOaThkUnRPbnptRHNGYWh1R0hRZ012NlVFVzd0bTB3WWV3OUFNUkhFNWtDSGx0UFJFUkVSQTJNTytTSmlJaUlxQ2tMRjVFYlJPUlJxOVc2WHltVlpyZmJkeFVWRlgyMWQrL2UvZDRPMTY1ZE95eGV2TGpCMWp0NDhDQk9uRGh4MFhFclZxd0FBUFRyMXcvYnRtM0RwazJiTUdUSWtHcXZtVHQzcm1mSGUyRmhJUll1WElnUFAvd1FjK2JNd2ZYWFh3OGZuMGIxV1FnaUlyb0tkZWpRS3dpUSt3VHdIOUMvSDRZTUh1anRTSFFKenZ6OE16WnMyZ0lBdUhmOEdQajcrVjMybkJQSDNvUDRMNzdFejJmUERRbnYyck4vVHRyZUxaYzlLUkVSRVJGUkRYR0hQQkVSRVJGZENYd0JPQUNNRjVHWHpHYnpEcnZkdnRWbXM5MGZIUjN0Nysxd2pVbEJRUUcrL3ZwcnRHblRCdmZkZHgrYlpOSjNBQUFnQUVsRVFWUUFJQ0Vob1ZaeitQajRZT3JVcVdqWHJoMU9uVHFGUFh2MjFFZFVJaUtpV3RIOGNLY0krcGpOWmp3eC9URlkrR0d4SnVtL2ljbjRManNIL241K3VPZXVPK3BrenRaaHJXQzNSVU1FdWdiOWlUcVpsSWlJaUlpb2hyaERub2lJaUlpYVBLVlU2WmVpbERJRE1JdEl2NUkvcjludDlpK1ZVc3VWVWdkY0x0ZVJmZnYybmZKaVhJOHpaODVnMmJKbFdMZHVIWDc0NFFjNG5VNWNlKzIxZU9paGh6QndZUGxkZlljT0hjSjc3NzJIblR0MzR1VEprMmpldkRuNjlldUg1NTU3RHV2V3JjT01HVE04WTJmTm1vVlpzMmJCYkRaajI3WnQ1ZVpadDI0ZGNuTnpNV2JNR1BUcDB3Y2hJU0hZdUhFanpwdzVnNkNnb0JwbjF6UU5uVHQzeHVIRGgvSFRUejlkM2h0QlJFUjB1YUtpTElEMklnRHovUlBIb1dORUIyOG5va3VnbE1Jbm55MkRZUmk0NjQ0UkNBaTR0SHZIWDhqZjN4Lzkrc1JpODladEtISzUrblRvM0N2eTBJRTlXWFV5T1JFUkVSSFJSWENIUEJFUkVSRTFlU0pTNGQ2aVNpa29wU0Fpd1NMeVN4SDVSTmYxZjFzc2xuZHROdHNmYlRiYjlWNks2L0gyMjI5anlaSWxDQWdJd1BEaHd6RjA2RkNrcGFYaHNjY2VRMHBLaW1kY1ptWW1Ka3lZZ0ZXclZpRTZPaG9qUjQ3RXRkZGVpMDJiTmdFb1BocC96Smd4Nk42OU93Q2diOSsrR0RObURFYVBIbDFoemRMajZ1UGk0cUJwR202NTVSYTRYQzU4OWRWWHRjNy84ODgvQTREbktIc2lJaUp2aWREOWZ5VWliY003dE1lNDBTTzlIWWN1MFpHang3QjEyMDc0K1BoZ3hMQmI2bXhlRVVHZldBZUNnNE1CU0tEb2VyODZtNXlJaUlpSTZDSzRRNTZJaUlpSXJoaGxpL0tsdStaTEgwWEVBcUNUVWlwUzA3VGJBUlRZN2ZiakFCYWZkUmFsdTZFM2VGNkh3NEVISG5nQWJkdTI5YlI5OGNVWGVPNjU1L0RaWjU4aE9qb2FBUEQ1NTU4alB6OGZUei85Tk82KysyN1AyRk9uaWpmNmQrN2NHWTgvL2ppV0xGbUMxTlJVM0hiYmJSZytmSGlGOVg3NjZTZHMzNzRkVVZGUmlJcUtBZ0FNSHo0Y1M1Y3V4WW9WS3pCKy9QZ2Faejk4K0REMjdkc0hrOG5reVVsRVJPUU5JVjI2QkVERHJ3QmcwUFg5MGFaTmEyOUhva3UwNXB2MUtISzUwSzFyRjNSbzMvYmlGOVJDdDY1ZEVCWWFpbVBIZnZJVm9EZTZkLzhjcWFtRmRib0lFUkVSRVZFbFdKQW5JaUlpb2hvVEVRTUFORTE3eGVGd3ZPTHRQTlVwTGM1WFVwZ1hBRG9BUHhFSlYwcjlzWm5WL0ZOK2tlRmI1dWo3T25IZ3dBSEV4c1pXYUYrN2RpMkNnb0p3NjYyM1Z1aTc0WVliQUFCWldmODdSYldvcUFnQVlCaEd1YkhGdTd4cUxpRWhBVW9weE1YRmVkcTZkZXVHOFBCd3BLZW40OENCQStqY3VYTzFjNXc4ZVJLN2QrL0dnZ1VMVUZCUWdFbVRKaUV3TUxCV09ZaUlpT3FTdjdMZURDREsxOWNYMS9mckE2dkY0dTFJZEFuY2JqZSsrbm90QUNDNlo0OWEzVXFuSm54OXJiaHB5R0NrN04wbmdPb2RydFExT2NDUk9sMkVpSWlJaUtnU0xNZ1RFUkVSVVkwcHBkSUJ4SW1JMmR0WkxxYXk0dnFGUlhvQXE1VlNpODg1RFY5RDVEV3JTUE82ek9Edjd3KzczVjZoM1dUNjMzK0dIejE2Rk51M2IwZDZlanErLy81N0hENThHQURnZERvOVk0WU5HNGI0K0hpOC9QTExTRXRMdy9qeDR4RVpHVm5yUEFrSkNRQlFyaUJmT3YrU0pVdXdZc1VLVEpzMnJkSnJod3daVXFGdDlPalJtREpsU3ExekVCRVIxU0dUNkdvd2xBU0Z0UXBGMyt2NmVEc1BYYUpEM3gvR2owZU93R3cySTZaWEQvajUrdGI1R3JlTmlNUHJieTBDbE1TNDNOSUtMTWdURVJFUlVRTmdRWjZJaUlpSWF1emN1WFBQTjIvZS9BM0RNT1Rpb3h2RUpoRnBWL3FrcWgzdVpRcnhPUURlTlF3alFkTzBVMHFwbjVPVGs4OUVkTFVOQWVwMmR6d0F0R25UQmdzV0xLaXlmOUdpUlhqdnZmZWdsRUxIamgzUnZuMTdEQnc0RUV1WExpMzNXdnIwNllNMzMzd1Q4K2ZQeC9MbHk3RjgrWEwwNjljUGYvempIeEVSRVZHakxDa3BLY2pKeVlHUGp3L216NTlmcnUvTW1UTUFnSysrK2dwVHAwNHQ5NEdCVWpFeE1kQjFIVmFyRlIwN2RzU3R0OTZLYnQyNjFXaHRJaUtpK3RLaFE2OEFLSzJ2Q0xRaGd3YWdSVkNkZnJhT0d0REJyR3ljTzVjTFgxOWZSSFdxL1FjUGF5SzhmWHQwakFqSGQ5azVnV1pkdHdGSXJwZUZpSWlJaUlqS1lFR2VpSWlJaUdvc016UHpMSUN6M3M1UnltNjN1NER5aGZneXhYY0R3QWtBSnd6RDJDRWk3eGNVRkd4TGJTVDNDdDI2ZFN2Kyt0ZS9JalkyRmkrOTlKTG4rSG1YeTRXbFM1ZFdHSC85OWRlamYvLysyTFp0R3o3NjZDTnMyN1lOa3laTnd2TGx5MnQwcE91S0ZTc0FBSVdGaGRpd1lVT2xZMDZkT29VdFc3Wmc4T0RCRmZvV0xGaUFnSUNBMnJ4RUlpS2llbWVZaldzMGFIWVJEWGZlUHR6YmNlZ1NLYVdRbFoyTjNQTzVDTG5tR2tSR2hOZkxPcHFtWVdEL3Z2Z3VPd2VBREFId1FiMHNSRVJFUkVSVUJndnlSRVJFUk5Ua2xSYmhBVUFwZFV3cHRVVkVOcnZkN2gyNXVia3BXVmxaUDNzeFhxVjI3TmdCQUJnL2ZueTVlOEVmT0hDZ3ltdEVCUDM3OTBmLy92M3hwei85Q2F0V3JjS21UWnR3MjIyM2VmcUI0bnV3bGxWUVVJQ3Z2LzRhSnBNSnExZXZyclNBLzhrbm4rRFZWMS9GaWhVcktpM0lFeEVSTlVhNjJUeEdCTmFveUk3bzJaMG50elJWaFVWRnlQb3VHeTZYRzUwNmRrU0xGblY3Ly9peUJnOGFnQS8vOFNrQWJTZ0FRWDBjazBSRVJFUkVWSWJtN1FCRVJFUkVSSFZCS2JYUjdYYi8xdTEyOTgvUHo3OC9LU25wdFpTVWxJMk5zUmdQQUdhekdVRDVBcnpUNmNUcnI3OWVZV3hLU2dwY0xsZTVObjkvZndEbDcwZGZXbWcvZE9oUXViSHIxcTFEYm00dSt2WHJWK1Z1K21IRGhzRmtNdUhiYjcvRnp6ODN5cmVNaUlpb0lzR3ZBR0RFclhIUU5QNmFxNmx5NWp0eDhMdHNBTUNBL3RlVis3QmxYZXZTT1FvQkFjMEFxSFp0T2taZlcyOExFUkVSRVJHVjRBNTVJaUlpSW1xeVJHU25ZUmdMRGNQNElpVWxKUU5OYUlmVFRUZmRoQTgrK0FEdnZQTU8wdFBURVJRVWhPM2J0Nk5YcjE0VnhuNzQ0WWZZczJjUCt2WHJoOERBUUJ3NmRBZ2JOMjVFKy9idHkrMW03OTI3TjBRRUgzNzRJWTRlUFlyOC9Iek1temZQYzF6OXNHSERxc3dURkJTRVFZTUdZZDI2ZFZpMWFoWEdqaDFiOXkrYWlJaW9Eclh0M04ybUFWRVdpd1UzRHVIcExrMVpmbjUreVRIeXdQWDkrOWJyV3Y3K2Z1Z1lIbzZVdmZzMHM5bTRHVUI2dlM1SVJFUkVSRmM5Zm5TWWlJaUlpSnFzeE1URU1jbkp5YSttcEtTa293a1Y0d0dnUzVjdWVQMzExOUd0V3pkczI3WU5telp0d2kyMzNJTG5uMysrd3RpNHVEaUVoWVZoM2JwMVdMWnNHYjcvL250TW1qUUpIM3p3QWZ6OC9EempJaU1qTVd2V0xJU0dodUkvLy9rUGpoNDlpdVBIajJQNzl1MndXcTBZTW1SSXRabnV2UE5PQVArNzN6d1JFVkZqWnRKTkV3RWd1bWQzaExhOHh0dHg2REo4bDVPRFU2ZE9JN2hGQzNUdjJxVmUxL0wxOVVWVXA0N0ZUelN0Nms4ckVoRVJFUkhWRWU2UUp5SWlJaUtxWXlFaElkaTFhOWRGeHcwWU1BQURCZ3lvMEg3aHRUZmZmRE51dnZubUdxMTk1NTEzZWdycnBmNzczLy9XNk5wQmd3WlZXSHY1OHVVMXV2WlN4eE1SRVYyS1ZxMmkvUVZ5SXdCRTkrcUJGbFhja29XYWhrMWJ0Z01BZWp0czVXN0hVeDhzUGo2SUNBK0hwbWxRYnFOblpHUms4OFo2aXlNaUlpSWl1akp3aHp3UkVSRVJFUkVSRVRVcDV1YlNRNEJRcTlXQ1hqMjZ3MncyZXpzU1hZYWtsRDBBZ090Nng5YjdXaUtDVHBFUmFPYnZEd0g4QzgxKzRmVytLQkVSRVJGZDFWaVFKeUlpSWlJaUlpS2lKa1hYSkFxUVFGK3JMNkk2UlhvN0RsMm10UFFNQUVDM2J0YzJ5SHB0VzdlR241OHZBRmhNME5vMHlLSkVSRVJFZE5WaVFaNklpSWlJaUlpSWlKb1daWFJVVU0wc1ZnczZ0Ry9uN1RSMEdVNmNPSWt6WjM1R3MyYit1Q1k0dUVIV2JOa3lCRmFyRllEeVVSQVc1SW1JaUlpb1h2RWU4a1JFUkVSRVJFUkUxSFJFUlZsRWswaUJhSkhoNFdqbTcrL3RSSFFaRG43M0hRQ2daVWdJckZaTGc2elpzbVVJL1B4OG9RQWZpQXBya0VXSmlJaUk2S3JGZ2p3UkVWMzEzQzQzVXZlbmV6c0dYU0ZTOTZlanFLakkyekhvRXZIblFlT1RsNWZ2N1FoRVJOVElSTGlhK2NLTUtBQzRyby9EMjNIb01oM0l6QUlBaExac0NWK3J0VUhXTk9rNk9yUnZqOVQ5NlpwQTJrWkVSRml6czdPZERiSTRFUkVSRVYxMVdKQW5JcUtyWHI3VGlUY1h2UU96MmV6dEtIUUZLQ29xd3RsejU3d2RneTRSZng0MFBxZlBuUEYyQkNJaWFuUUtyYUxNa1JCQnJOM203VEIwbVE1bUZlK1FEMjE1RGF5V2hpbklBMEJVWkFRQVFCbXFqV0VFK0FKZ1FaNklpSWlJNmdVTDhrUkVkTlVxVk1ZUkg1RWpobExXTTJmUGVqc09YV21VT2xhbzFCRnZ4NkNhNGMrRHhrMlVLbFFLMzNzN0J6VWVKMCtleFBIang5R3hZMGRZTEExenZIRkRVVXJCN1hiRFpHcTgvN3QrOU9oUmhJWHhoR2Z5bmtJZlY1QVB6RzFObWdaYlRDOXZ4NkhMb0pUQ3dlK3lBUUFoRFhoa1BRQjA2bGhja0llZ3RXSFYvQUNjYnJERmlZaUlpT2lxMG5qL0Q1K0lpS2llL1ppZWNxQkRWSTk3TlpNNTFOdFo2TXJqRm5YaXg3U1VBOTdPUVRWekpmMDg4TkVSYnRVeEJocGN6aUlzTDNRang5dVpMbGVoU3prTGZWeDd2WjJEdkdQbnpwMzQ0WWNmTUd6WU1GaExqakpldlhvMTVzK2ZqNDgrK2dqZHVuVURBS3hhdFFyTGx5L0g3Tm16MGFaTm13cnpIRDU4R01lUEg3L3NQTjI2ZGZQa3FFeFJVUkYrL2V0ZncrRnc0TkZISDYzMS9IdjI3TUhVcVZQeDFsdHZvV2ZQbnA1MnA5T0pvVU9IWXNTSUVYajY2YWVyblNNL1B4K25UMWVzSzdWcDB3WXVsd3VGaFlVWHplSG41MWRwKy83OSszSGZmZmZoMFVjZnhiMzMzbnZSZVlqcWc0LzREaEVSNmRLbE0veXIrTHRLVGNQNXZEd2MrK2tuYUpxRzBKQ1FCdjB3VXVlb1RnQUFBZHJDVmNpL1NFUkVSRVJVYjFpUUp5S2lxNWx4S0hOZktvQlVid2NoSXErN1luNGUyR3kySVNKeXZZZzQvY3pHNnhuN2t0ZDdPeFBSNVZpMGFCRU9IejZNMjI2N3pkT1duWjBOazhtRXFLZ29UMXZyMXEyUms1T0RzV1BIWXRxMGFiajc3cnZMemZQcHA1OWkyYkpsRmVZdktDaUFydXZsaWtCT3B4Tm1zeG02cmxjWS85RkhINkZqeDQ1VjVqVU1BM3YzN3NVMTExeFRxOWRaYXMyYU5jalB6Nit3UmtwS0Nnb0xDMkd6WGZ4NDduWHIxbUhXckZrVjJyZHYzNDc0K0hqTW5UdjNvbk5zMnJRSnZyNis1ZHFjVGllZWYvNTVhSnFHNE9CZ2JOeTQ4YUx6OU9uVHA5b1BNQkJkQ2dXSkZRQzJhTzZPYitxT0h6OEJwN01BWnJNSkxWdUdRRVFhYk8zSS8rMlFiNlZNR2d2eVJFUkVSRlJ2V0pBbklpSWlJaUtpUmlrN094dTdkKy9HZ3c4K1dLNWducEdSZ2NqSVNKak5aazliVEV3TS92R1BmK0RKSjUvRWl5KytDTU13TUdyVUtFLy90R25UTUczYXRBcHJqQnMzRHIxNzk4YU1HVE1BQUM2WEMzMzc5c1V6enp5RDRjT0gxK09ycThnd0RLeGR1eFo5Ky9hRnY3OC92dmppQzAvZmxpMWJBQURIamgwcjExNnFlZlBtdU9HR0d6elBOVTFEUWtJQ0FHRERoZzE0K2VXWHk0MS80NDAzS3QySnVuNzllaXhmdnJ4Q01SNEE1c3laZzR5TURPaTZqamx6NWxUN1dwek80bHN4SnlRa29IWHIxdFdPSmFvdEVkVUpFRnhic3NPWm1xN1RwOCtnc0xBUUpwTUpMVm9FTmVqYVZxc1ZMVU5DY1B6RUNiTkpON2NEc0x0QkF4QVJFUkhSVllNRmVTSWlJaUlpSW1xVWxpOWZEazNUTUhMa1NFK2J5K1ZDUmtZRzR1TGlLb3dQRGc3R3dvVUxFUjhmanp2dnZMTkMvMDgvL1ZUaEtQZUNnZ0tjUG4wYTZlbnBBSXFMNGtEeGZkSkwyMHBkK0NHQXVyWmx5eFljUFhvVUR6LzhNQUNVSzZJN25VNW9tb2IzM251djBtczdkKzVjcmlBUEFLMWF0UUpRWEt5L1VPL2V2V0d4Vkx4WDg0NGRPeEFjSEZ5aGZmNzgrVmk1Y2lWNjllcUZyS3dzeko4L0gzMzY5S2t3enVsMDR0VlhYMFY4ZkR4R2poekplODFUL1JCRUFVQzd0aFZ2VDBGTlMrNzU4eWdxY2tIWGRRUTA4Mi93OVVORFEzRDh4QW5BTVBqRGlvaUlpSWpxRFF2eVJFUkVSRVJFMUNpbHBhVlYyT2tPRkJmUlY2NWNpYSsvL3JyS2ExOTc3VFhQMTJ2V3JJR3ZyeS8rL3ZlLzQ1TlBQaWxYaUM0b0tNQ1BQLzZJOWV2TDM5M2huWGZld2J2dnZnc0FVRXFob0tBQThmSHhhTisrZlYyOHRFcDkvdm5uQUlDaFE0Y0NBRFp2M2d5Z3VNaDl3dzAzNFBiYmI3L28vZU5yYTkrK2ZmRDE5WVcvdno5Ky9QRkhKQ1Frb0Zldi94MEQ3bks1OE1vcnIyRFpzbVdZUG4wNnhvMGJoMmVmZlJhUFBQSUlac3lZZ1ZHalJrSFROQUJBWW1JaVhucnBKV1JsWmVIaGh4L0dwRW1UNmpRclVRa3psTFFSVFJEYXNxVzNzOUJseXMwOWp5SlhFVXdtRTVyNU4zeEJ2dVUxSVFBQUVlRmZKaUlpSWlLcU55eklFeEVSRVJFUlVhTjB6ejMzWU9EQWdlWGF2djMyV3lRbEplSEJCeCtzOGIzSnkrNXFqNDZPTHJmTHZDWkgxcWVucDJQQ2hBbTF5bTRZQnZMeThxck5WRFpYUmthRzU1N3NGeDRYbjVTVUJKZkxoZXV1dTY1V0daS1NrZ0FBT1RrNVZZNVp2SGl4NXpoOEFBZ0xDOE1qanp6aWVUNTM3bHdrSkNSZzFxeFp1T3V1dXdBQXMyZlBSbmg0T09iTm00ZjQrSGhNbkRnUksxZXV4TmF0VzlHNWMyZTgvLzc3NVlyNlJIV3BRK2RlN1VXZ0J3VTFoOVczWmo4RHFQSEtQWDhlTHBjTEZvc0Z6Wm8xYS9EMVc3YThCZ0JnS05XcXdSY25JaUlpb3FzR0MvSkVSRVJFUkVUVUtOMXl5eTBWMmxhc1dJR0lpQWo4NWplLzhVS2ltdHU0Y1NNR0RScFVaZitrU1pNOFI5TUR3S0pGaThyMWYvWFZWeWdxS2dKUS9DRUVvUGdZL2NydUgxK3FZOGVPbmtLNFlSaWV3cnJiN2E3eW1pZWVlQUxIamgxRFlXRWhBZ01EMGFsVHAzSW5DRXlaTWdValJveUF3K0h3dE9tNmpsR2pSdUhJa1NPSWo0L0hyRm16QUFBOWV2VEE3Tm16RVJrWldlVjZSSmROcENNQXRBZ0tnc1hIeDl0cDZETGw1dVo2anF4djVvMGo2MHRPV2RBRUxNZ1RFUkVSVWIxaFFaNklpSWlJaUlpYWhJTUhEeUlyS3d0anhvekJtVE5ucWgycmFSb0NBd01ydEtla3BHREFnQUdlNXdVRkJmanV1Ky93cjMvOXE5eTQ1NTkvSG5QbXpBRlFmR1I5YlVWRVJPRFdXMit0c3Q5dXQzdSszcmx6Sjc3OTlsdVlUQ2E0WEM0QXdJSUZDM0R1M0RrQXhVZlc2N3FPSlV1V1ZMdm1xRkdqUEFWNVRkTThSOTZ2WHIwYVR6MzFWTG14aVltSjVYYm9tMHdtNU9YbFljK2VQUUNBbmoxN3dtcTFJaVFrQkNFaElYQzczY2pJeU1ET25UdXhlZk5tSkNVbFFVUnc0NDAzWXVqUW9mam1tMit3WWNNR2pCNDlHc0hCd2VqUm93Y2lJeVAvdjcwN0Q0K3l1djgrL2ptemhDU1FFQkFpc204S29rQUNycUNQSXJVSXY5SSsxZ1dsVlNyaVZ2MWhDMXByWFZ2VVBsWkVVTUVkclNDS2dvcW9pS0tDYkFvaW15QkxnQkNVTlNFSldXWXl5MzJlUDVLTWhBUmtTVElUZUwrdUs1Y3o1NXo3bk84OUlsNlQ3MzIrUjIzYXRGRnFhcXBTVTFQVm9VT0h3LzM0Z0lNeXhyU1JwRVlwRFJVWDUvMmw0WWhoMXRySURubVAyNjJrYU95UWIzSlNXVENHaER3QUFBQnFEQWw1QUFBQUFFQ2Q4TWtubjBpUzNuNzdiYjM5OXR1SEhOdXlaVXZObURHalV2dXBwNTZxaHg5KytJalczYnAxcSs2OTk5NGp1cVpObXpZYU5tellMNDRMQkFKNjdMSEhsSktTb3I1OSsycjY5T21TZnI3WHJLd3NYWDc1NWJybGxsdDA0NDAzSGxFTWh6SjgrSEE1amlOampJd3hrWFpycmF5MW1qNTl1andlajZaTW1hS05HemZxaHg5K2tNL25VMXhjbkhyMDZLRjc3cmxIeGhoMTZkSkZuVHQzMW9BQkE1U2RuYTNQUC85YzgrYk4wOUtsU3lNbCtDWHB4aHR2MUovLy9PZHFpeDhudExhU2xKS1NvamgyeU5kcGp1T29zS2owYUkvazVHUzUzZTVhajZGcGs5SXo1SzFSYXEwdkRnQUFnQk1HQ1hrQUFBQUFRTXp6Ky8xNjc3MzMxTGx6WjIzYnRrMERCZ3hRdjM3OUtvMHJLU25SaUJFajFLcFZxMHA5QXdjT1ZNK2VQUTk1dG50VkdqVnFwTWNlZTB5TkdqVTY2dmdQcHJpNFdEdDI3TkNvVWFPMFljT0dTdjJ6WnMyU1ZIWDUvbU14Zi81ODlldlhUN2ZlZXF1dXZmYmFTUHN6enp5anFWT25xa1dMRnBLazFhdFhxMkhEaHZyakgvK290TFEwcGFlbnExNjllZ29FQWpyLy9QTjEwMDAzcVhQbnpwS2tKazJhYU5DZ1FSbzBhSkJDb1pEV3JWdW5EUnMyS0NzclMwT0hEcTNXK0hGQ2F5dFJzdjU0RUE2SFZWaFlLRWxLYmRva0tqR2twcGF1NjVLYVJTVUFBQUFBbkJCSXlBTUFBQUFBWXQ2Nzc3NnIzTnhjM1h2dnZWcTZkS20rL2ZaYjNYMzMzWlYyVlA3M3YvOVZTVWxKbFFuZ09YUG1hTXFVS1VjZHcrVEprOVdnbWtzcXA2U2s2TWtubjFUdjNyMnJUTWlYdDExenpUV0huT2UrKys3VGdBRURLclNWbDUvZnRtMWJwZkhHR0tXbnArdnp6eitQSk9TdHRmcmtrMC9VdTNmdlNEbjdTWk1tYWNPR0Rjck56WlVrclZpeFFwSzBkKzllU1ZKUlVaRysrZWFiZzhaMStlV1hWOWlCRDFTRHNqUGtHN0pEdm80TGh4MFZGaFZKK25tbmVtMDdxWEZqU1pLVmFTVEpMU2tjbFVBQUFBQndYQ01oRHdBQUFBQ0lhWUZBUUsrLy9ycGF0bXlwUG4zNnFHdlhycG81YzZZbVRacWtQLzNwVDVGeG16ZHYxZ3N2dktCKy9mcXBSNDhlbGVhNS9mYmJkZnZ0dDlkbTZJZGwvelB0RDNUTk5kZm9vb3N1cXJJdkZBcHB3b1FKS2lnb1VNdVdMU3YwT1k2alcyKzlWVkxwTHRTcTlPdlhUdzg4OElCMjd0eXBaczJhNmV1dnY5Yk9uVHYxNElNUFZoZzNmdng0TFZpd29NbzVwa3laY3RDSEhOeHV0NVlzV1hMUWV3T09nc2RsVEpJeFJzbkp5Zko0K0xWV1hlWTRqa3I4SlpLa2hzbEpVWW5CNi9VcUxpNU9nVURBM2JCMTYrVDhyS3pjcUFRQ0FBQ0E0eHJmWEFBQUFBQUFNZTI1NTU3VG5qMTdOSHIwYUxsY0xxV21wdXFPTys3UW1ERmoxSzVkTzExMDBVWGFzMmVQaGc4ZnJpWk5tdWh2Zi90YnBUa0dEUnFrL1B6OFk0N2x5aXV2UEt5ejRhdExVbEtTMHRMU0lqdld5L245ZnQxMTExMHFLaXJTbURGajFLMWJ0d3A5OGZIeFdyaHdvU1JwOXV6WitzYy8vbEZwN3I1OSsrcnBwNS9XbURGajlPaWpqMnIwNk5IcTFxMmJ6ajMzM0FyakhubmtFWldVbEZSb0d6ZHVuRDcvL0hPOSsrNjdWU1pGSjB5WW9Ibno1aDMxZlFOVmFkNjhaNXdVY3J0Y2JpVW14RWM3bktPMmR1MWFOVzdjV00yYW5kaFYwcTIxQ29WQ2txUjY5YUpUN2NCbGpMd2Vqd0tCZ0ZKTS9maGovNzhFQUFBQVVCa0plUUFBQUFCQXpGcTllclVtVDU2c2M4NDVSMzM2OUltMFgzdnR0VnE3ZHEzdXZ2dHUzWHJyclhyMzNYZmw4L24wMGtzdktTVWxwZEk4Zi9uTFh5S0pINm4wN1BaQUlCQVp1M256WmozOTlOTWFPWEtrV3JWcUpaL1BwM3IxNnNubGNsV1k1OENkNkRVcFB6OWZ0OXh5aTVLVGszWGJiYmVwZi8vK01zYW9zTEJRdzRjUDEvcjE2L1gwMDAvcjdMUFBybkRkdm4zN0ZCLy95OG5LdUxnNDNYYmJiZnJuUC84cHY5K3ZIMy84VWErOTlscWxjVWxKU1VwSytubjM2dmJ0Mi9YRkYxL29WNy82MVVFVGlqNmZUOG5KeVVkNHg4Q2hGY2ZseE1XWkZKY3hwazdzanJmV2F1TEVpVHIvL1BQVnBVdVhTUHR0dDkybTlQUjBqUjA3VmxMcFF6VGwvNDFmZGRWVmxZNTVDSVZDa1NNb2prV2pSbzNVdG0zYlk1Nm51bGhaaGNvcWVFVHQrQUZqNVBhVUhuMWlFbXk5NkFRQkFBQ0E0MTNzZjNzQkFBQUFBSnlROHZMeTlPQ0REeW94TVZFUFBQQkFwZjRISDN4UTY5ZXYxL2p4NHlWSlk4ZU9WZnYyN2F1YzYvenp6NCs4bmpkdm5zYU5HNmVUVGpwSnI3NzZxandlVCtScytMUzBOSFhwMGtValI0N1U1czJiTlhUb1VQWHYzejhxeWIrR0RSdnFqVGZlMExoeDQvVEFBdzlvMHFSSkdqcDBxQ1pPbktqdDI3ZHJ3b1FKNnQ2OWU2WHJ0bTdkcWhZdFdoeldHci85N1c4MWRlcFVMVnk0VUZkZGRaVk9QLzMwUTQ3UHk4dlR5SkVqNVhhN2RkdHR0eDEwWEc1dXJocVhuYzJNRTF1M2J0MWFTa3BkdFdyVmNrbjJXT2FxNTA2T2s3VXVZMHlscWhHeGFNbVNKWm93WVlMcTE2OGZTY2puNU9Tb3NMQlFuVHQzam94enVWenEyTEdqSG4vOGNjMmRPMWNQUGZTUVRqNzU1RWgvWVdHaDdyampqa3J6TzQ2alFDQlE0UUdjVUNpa1VDaFU1VU01bDF4eWlVYU5HbFdkdDNoTTl0OGhINjJFZklXSE94eHYzUzI3QUFBQWdKaEdRaDRBQUFBQUVIT0tpNHMxZlBod1pXVmxhZlRvMFdyZXZIbWtyN0N3VUI5OTlKSGVmUE5OYmR1MlRSZGNjSUhXckZtakVTTkdxRisvZnJyaGhodlVvVU9IU25PdVc3ZE96ejMzbkJZc1dLQXp6enhUZDkxMVZ5UVJVNTRVS3QrWk9tVElFRDN6ekRONitPR0g5ZUtMTCtxbW0yN1NnQUVENVBGNEZBd0dGUXdHcTR3N0VBaElLazJVRlJjWC8rSjlKaVltSHJLL1pjdVdldUtKSjdSaXhRbzkrZVNUK3Z2Zi95NnB0SXg4VmNsNFNWcTZkT2toejZVdjUvZjc5ZmpqajJ2ZHVuVnEwNmFOcGsyYnBnWU5HdWpXVzIrdDhnR0VGU3RXNktHSEh0TE9uVHMxWnN3WW5YTEtLVlhPR3d3R3RXblRKdlhxMWVzWFk4RHh6K1Z5OVhTNVhPK25wNmV2czlZK2I2MmRWVlJVdERNakk2TklVdmhJNW5MTHFXZU14KzB5Umw1djdQOUs2LzMzMzFkOGZMeCs4NXZmUk5vMmJOZ2dTUlVTOG5GeGNicnZ2dnZVclZzMy9mdmYvOWJRb1VQMTNudnZSWkxVS1NrcGtTTW85dmZsbDEvcXJydnUwaWVmZkJLcFlqRisvSGg5K3Vtbm1qRmpSazNlV3JVb1RjaVgvaEdvVnk4Nm05UExTOVpMVXRDR1NjZ0RBQUNnUnNUK3R4Y0FBQUFBd0FubnVlZWUwNW8xYS9TLy8vdS82dE9uai9idTNhdkZpeGZyODg4LzE2SkZpeFFNQm5YMjJXZnJvWWNlVW5wNnVvcUtpdlRxcTY5cXlwUXBtalZybGpwMDZLQnp6ejFYNTUxM25zNDQ0d3lOR2pWS2MrZk9WV3BxcWthTkdxWCsvZnZyczg4KzA3cDE2K1R4ZURScjFpeEpVbXBxcWlTcFc3ZHVldW1sbDdSdzRVS05IVHRXLy96blAvWEtLNjlvekpneG1qTm5qbDU4OGNWRHhqOS8vbnhkZU9HRnYzaWZpeFl0T3F4RVZGcGFtdjc3My8vcW5YZmUwZmp4NC9Yd3d3OXIwNlpOR2pac1dJV2RzRXVXTE5HT0hUdlVyMTgvTFYrK3ZNSWEreWZaWjgrZXJlZWVlMDdGeGNVYVBYcTBMcnJvSWsyY09GRXZ2dmlpUHY3NFkxMTk5ZFc2NG9vcmxKU1VwT1hMbCt1Tk45N1FsMTkrcWRUVVZEMy8vUE5LVDArWFZMcGovb1VYWGxCS1Nvb1NFaEprak5HQ0JRdTBkKy9lQ2tjTUFNYVl6c2FZc2RiYWZ5WWxKUzFKVDA5ZkptbVZwSG5MbHkvZmZqaHp1STNpckZRblN0Ym41ZVhweXkrLzFNQ0JBeU1WT0tUUzgrT2xpZ241Y2dNSERsU25UcDJVbjU5ZmFjZDRPQnhXUmtaR2hiYnQyMHMvdG95TWpNakRQWHYzN2xVd0dOVDY5ZXNyakczWXNHSE1uVmxmNFF6NUdOZ2hiK1NoWkQwQUFBQnFSR3gvZXdFQUFBQUFuSkNHREJtaTFOUlVYWGZkZFZxN2RxMkdEQmtpeDNHVW1KaW8zL3ptTjdyaWlpc3FsRmV2WDcrKzdyampEbDExMVZXYU9uV3FQdmpnQTAyWk1rVjVlWG5xM2J1M3JMVzYrZWFiTldUSWtFZ0NlK25TcFhyMzNYY2xTUTBhTk5EdHQ5K3VrMDQ2cVVJY3ZYdjMxbm5ubmFmMzNudFBjK2JNVVpzMmJYVE9PZWRVVzNubEkwa3F1bHd1RFJvMFNKZGNjb2tlZi94eGZmSEZGL3JUbi81VVlVd2dFRkNmUG4zVW8wY1AzWC8vL1pvMWE1WThIb1ZQKzBzQUFDQUFTVVJCVkUrbGNUdDM3dFJaWjUybE8rKzhVMDJhTkpFa0RSczJUUDM2OWRQRWlSUDF4UmRmNlBlLy83MUdqUnFsOTk5L1h3MGFOTkRRb1VOMXd3MDNWTmpWbjVTVXBJOC8vbGlGaFlXUnRwTlBQbGtqUm96UXhSZGZmRFFmQ1k1ajFsb1pZeHBLdXRSYTI5Y1lVMkN0M1pXV2xyYlU1WEpOL3U2NzcrWklDaDNzZXBmUnp5WHJQYkZkc243VHBrMEtCb09hT1hPbVB2NzQ0MGg3ZVhXTks2NjQ0ckRtR1R4NHNHNi8vWFlWRnhkcjhPREJpb3VMazh2bGtsUmFpVU5TaFhMMjVTWHJodzRkR21rTEJBTHExNitmSG5ua2tXTytyK3BrclZVNFhKYVFyeGY5aEx5c1pZYzhBQUFBYW9TSmRnQUFjQ2h0TzZVOVpWejZpM1hzODVuclZ4NzhrRW9BQUNCSlNrdEx1OWdZODU0eHh1ODR6clVyVnF5WUcrMlljT0pvMnpudFlobjdabkpTVXJNWG5ubEs1NTF6VnJYTi9lR0hIeW8rUGw0WFhIQkJsV2NqSHlnWURHcisvUG5xM2J2M0lYZWdPNDRqYTYzY2JuZTF4VnBiaW91TGY3SGtmWG5Dcmp5QmQ2U3lzN08xZVBGaTllM2I5NUJyV1dzVkRBYmxjcm1xZmVmeTEwdSsxZkNSZjllZW5KdzhXVjJldVk2LzErcVN0TFMwMzdsY3J2ZWwwajhuVlNrL0tzSmF1MFBTNjliYXQveCsvN1pRS0ZTWWtaRlJVajZ1eFdsbmRQZTZ2VFBxSnlhMGVlcnhSM1ZwMzlpdHdyQno1MDU5K3VtbkZkcEtTa3IwL1BQUHEzdjM3b2Y5d01vWlo1eWhuajE3cXFDZ1FCZGZmTEVtVEppZ2M4ODlWOUxQSmV2bnpwMTd5SkwxSTBhTVVHSmlZc3dsNVBmbTV1bjZHMi9WMm5Yck5XNzAvOVBBQWYxcVBZYWNuTDI2WnNnd2JkcThSVFpvTDh2TVdEbTcxb01BQUFEQWNZOGQ4Z0FBQUFDQW1MZi9HY3lIdyt2MTZwSkxMdm5GY1VlYnFJNEZ2NVNNbDQ3OS9wbzBhYUtCQXdmKzRqaGpUTFZWRFRnWTYxakZ1WjIyNmVucEYwbXl4aGdyU1U3NVV3Zjd0UmxqYkNnVXF2QysvRWVTeXZ2MmJ6UEcyR0F3V09HOXkrV3ExSGRndnpIR2xwU1VSTllvYjVNa2w4dGxTMHBLS3N4VC9ycWtwTVFwSDFQZTVuYTdyY3Zsc2tWRlJSWGV1OTF1NjNhN3JTVGw1K2RYZU8veGVLelg2N1c3ZHUyeUhvOG4waFlYRjJjbEtTRWh3UzVidHN4S2NzcCtvcVk4OFM1VlRNNlh2emJHbkNMcEhtUE04SVNFaExXU2xuZnYzbjJSdFhicHFsV3J2bmRKY2NaYWQxMG9XZCtzV1ROZGYvMzFGZHJtekpralNicm1tbXYwNjEvL09ocGh4WlFLSmV1anVrTys5SUdzc050aGh6d0FBQUJxUkd4L2V3RUFBQUFBQUZCcGliLzZjWjZyalRGcEZkckxrdDlscktUOXF4N1lxc2FWSlhNclhiZGZrcmRDbjdYMjUzT21EMWpQV3J2L3d3aDJ2MFN6ZFJ4SFhxLzN3UGxrakxFSFZIcjQrU0pyYldKaTR2NEo2L0lIRHlUSmx1K0UzajhPYTYxU1UxTVAzSDRlK1N6UzA5UHQvbTIvSUdpTUNWdHJIWlU5NUZCMlUxYVNjOEI3YTR4eDluOWY5dG9waTg4YVkwNnVhcEdxa3ZQN0plWVRqREU5cmJVOVhDN1hOWkt5MDlQVGZ5Z0pPRXVMUTJWbnlIdGp1MlI5VldiUG5pMlh5NlV1WGJvb0x5L3ZrR01URXhPcmZNamxMMy81UzZXUzlaZGRkbG1rdjd4a2ZlL2V2U050NVNYclk0MjFWcUZ3V0pKcS9JR2VnekhHeU9NdVAwUGVjb1k4QUFBQWFnUUplUUFBQUFBQVVDYzRrdGRZbXlEOW5OQTErMmQyZjNaWWJkYmF3eHAza0RVT2UreUI2NVFsbnF1Y3MvejZBNlk1bHZ1Uk1lYUlTeVhzdi82QnQzU285d2YvcUE1ZjJWbno1WjlGZ3FRRzF0cGs0MUs4SkdOazVLNWoxUzJLaW9xMGNPRkNPWTZqMy8zdWQ3ODRmdFNvVVJvd1lFQ2w5cnZ1dWt0bm5ubm1FYTM5NUpOUEh0SDQybU1qRHhWNG8xVHhZUDhkOHJKdUV2SUFBQUNvRVNUa0FRQUFBQUJBekxPU2ZJSFFsRVN2NnpGcnJmRjRQT1VKYUZPZWlDNS83M2E3SzdWWmEwM1pydm45KzF6bFk5eHVkNlh4Ky9mdGwrd3VmMjFjTGxlVjF4eWl6MGhTV1YrVmM1WW41QStjODRCcktvd3AyekZ0OXZ1UnRiWThCcVBEL1AxUDJlZmhLb3Vod2xyN3hWWXA1cksxeW1PSWZLNWwxN1NYOUQ5VnJGVmxETVlZV1d0TEpHVmFhemRKK2lFY0RrOVp0V3JWZDIwNmR6M2ZHUGNmckt6Q1pUdXI2NHJwMDZlcnBLUkVQWHYyMU5xMWF6VjI3Tmp5S2c0VmZQREJCL3JnZ3cvVXFsV3JDdTBKQ1FsNjdMSEgxS2hSSXhVWEZ4L1Iyb01IRDFhalJvMk9LZjZhWUdRaW4wRjU2ZnJhWnExVk9GejZVSURMWmFNVEJBQUFBSTU3Sk9RQkFBQUFBRURNTXk2am9PUGVzbkxsaXJuUmp1VTRadzc0NTRHdnErenIyYk9uSk1ubjgwWDZBb0dBU1VwS0dtaU0rUi9wMEVuNHN2NWQxdHFwb1ZCb3VqRm1tOS92THdnRUFvV1ptWmwrU1hLc0RYcGMxckhXS2hpbEJPN1JLQ2twMGVUSms5V2hRd2M5OHNnakdqaHdvTEt6c3l1VW1wZWt3c0pDTFZ5NFVHZWRkWmE2ZHUxYW9TOFlET3BmLy9yWFVjZHd5U1dYcUh2MzdrZDlmWTB3UHlma0E0RkFWRUt3K3Jsc3ZwVXBpVW9RQUFBQU9PNlJrQWNBQUFDQUUxeTNidDNxRnhjWGh6SXlNb0tTbkdqSGM2SXFMaTVXWW1MaUljZms1ZVZwK2ZMbE92Lzg4M1hBR2VSQWRUbVM4K1lqbGkxYlZtVjdXbHBhc0txUzltVm4xUHVNTWZuVzJtV1NYbDYrZlBrc1NjRkRCQmF3TW81MXJJTEJndzZMT1RObXpGQk9Ubzd1dlBOT3BhYW02c29ycjlSVFR6MmxYcjE2S1RrNU9UTHVQLy81ai9MejgzWDMzWGRYbWlNaElVRUxGeTZzemJCclhHbTUrTkpmVFFZQzBmbjNhYTM5ZVhlKzQvaWlFZ1FBQUFDT2V5VGtBUUFBQU9BRTUzYTdaeWNuSjI5UFQwLy94bHE3ekJpelp2bnk1WHVpSGRmeElCd09LeTh2VDN2Mzd0WHUzYnUxWThjTzdkaXhRK2VjYzQ3T1BmZmN5TGlzckN4ZGQ5MTFldmpoaDlXblQ1OUllMkZob1FLQmdCbzNiaXhKeXNqSTBGMTMzYVdaTTJlcWVmUG1rcVRzN0d6VnIxOWZDUWtKdFh0endCRXFLMGVmTDJtSk1XWnBPQnhlS1duaHlwVXJmenFjNnozV0JHU3Q0OWk2azVEUHpzN1doQWtUMUtsVEovWHYzMStTZE91dHQrcXJyNzdTaUJFajlPeXp6eW8rUGw0VEowN1VSeDk5cEpFalI2cGp4NDRWNXZqZ2d3ODBZY0tFYW9ubi9mZmZqNW1IZVl5UlBHVTc1RXNDMGRtY1hpRWhiOWdoRHdBQWdKcEJRaDRBQUFBQWNKS2szc2FZcXlUOUpHbFRXbHJhTjQ3alRBK0ZRc3ZYcmwwYm5WckNNZTdycjcvV3Q5OStLNS9QSjcvZnIrTGlZaFVXRnFxZ29FRDc5dTFUZm42Kzh2UHpxeXpUUFdmT0hFMmZQajJ5TzdSMTY5YnEwYU9IL3ZXdmZ5a3RMUzF5M3ZQRWlSTzFhTkVpdmZYV1d3ZU40K3FycjlZdHQ5eWlRWU1HMWN5TkF0WEFXcHRoakhsVjBxZmhjRGhyMWFwVmV5VWRVZDE1eHlyZ01xYTBaSDJ3YnBTc2YrU1JSMVJRVUtDNzc3NWJMcGRMa3BTVWxLUW5ubmhDTjk5OHMyNjU1UmFscGFWcDh1VEp1dnJxcXpWNDhPQktjNXgxMWxtNjc3NzdLclR0MkxGRHA1eHlTdVQ5K1BIajVmVjZkZlBOTjBzcWZaaW5RWU1HbGVieWVyM1ZlWHZIcEhTSGZIbENQdm83NUlQRzhVY2xDQUFBQUJ6M1NNZ0RBQUFBQUNLTU1TMGt0VERHL0IrWHkzVzMyKzNla3BhVzltUWdFSmk1ZHUzYXJHakhGMHNXTDE2c3laTW5xMTY5ZWtwSVNGQmlZcUxxMTYrdnBLUWt0V3ZYVHNuSnlXcllzS0VhTldvVStUbnBwSk1pUCtYSitITDMzbnV2THIvOGNrMmJOazAzM1hSVGxPNEtxRjV1dDN0NUtCUTZkK1hLbFV0MWhHWHdEeFJ5YkxDZXJHT3RVeWQyeUwvMTFsdWFQMysrcnIzMldxV25wMWZvNjl5NXMrNjk5MTdkZi8vOSt2Nzc3OVcxYTFlTkhEbXl5bm1hTjI4ZXFZaVJsNWVuY2VQR2FlYk1tWHJpaVNjaUZUWGVlT01OMWF0WFR4ZGVlS0YrK09FSDNYUFBQZXJYcjUrR0RoMnFWcTFhMWV5TkhxV0tKZXVqZElhOHRRcVhuU0h2RGJsSXlBTUFBS0JHa0pBSEFBQUFBRWhTbFR1NWpUSHRqREhQeHNmSFA5R2pSNDlsMXRwM0hNZjV6bHE3WWRXcVZidWpFR2JNV2JSbzBURmRQM1BtVEpXVWxGWktIakJnZ0ZKU1VqUnQyalMxYWRPbU9zSURvbXJac21WWmtxcmxZWjZRbzBDY1ZiZ3VuQ0UvZS9ac2pSNDlXbDI2ZE5HZGQ5NVpvVy8xNnRWNisrMjNOWHYyYkRWcDBrU25ubnFxRmk5ZXJOLy8vdmNhTW1TSUJnNGNxTGk0dUFyWCtQMStUWjgrWFJNblRwVGY3OWV3WWNOMC92bm5SL3BEb1ZDa0ZIM2J0bTExd3cwM2FOS2tTZnJ3d3c5MTJXV1g2YWFiYmxMcjFxMXIvc2FQZ0RGRzdyS1M5Y0VvSnVTRFpUdmtyU2haRHdBQWdKcEJRaDRBQUFBQUVGRjJ4blBrZmZsclkweUNwQXNrOVhhNzNidXN0YXZUMDlPL2svUlpRVUhCZ295TURCSVpSK245OTkvWHZuMzdJdTlYckZnaFNicjQ0b3NsU1JzM2JsVFBuajByWEROdzRNRGFDeENJRVNYaGZZRkUwOWlwY081M0RNck56ZFZERHoya0ZpMWFhTXlZTVhLNVhGcTFhcFhtejUrdnp6NzdUTnUyYlZOeWNyS0dEUnVtUC96aEQ2cGZ2NzZXTFZ1bXA1NTZTbzg5OXBqR2pSdW5uajE3NnJ6enp0T0ZGMTZvTld2V2FQVG8wY3JPenRabGwxMm00Y09IUzVLbVQ1K3V4TVJFNWVYbGFmWHExYnI4OHNzbFNRa0pDYnJwcHB0MDFWVlg2WlZYWHRIYmI3K3RUejc1UklNSEQ5WmYvL3JYYUg0MEZleS9RNzRrYWdsNVJmNHNXWVhaSVE4QUFJQWFRVUllQUFBQU9BNVpheHNiWThhbXA2Zm5SVHNXMUFrVnRrMGFZeW9OMkM4eGJ5UTFNOFkwazNTcHBIdVNrcElLZS9UbzhXYUJQN2c0YUYyMUVHNXNlZm5sbDQvNjJqLys4WTk2NVpWWER0cWZrNU9qQVFNR0hIS09zV1BIcW1uVHBrY2RBMUJYeEpla0JFeWlkUnhyRllqaEhmS05HalhTaUJFamRNRUZGNmhwMDZZYU1XS0U1czJiSjBrNi9mVFRkZDk5OTZsLy8vNUtTRWlJWE5PelowOU5talJKYytmTzFkU3BVL1hWVjE5cDZkS2xTa3RMVTVNbVRYVEtLYWRvOU9qUjZ0cTFxeVFwT3p0Ylk4YU1rU1M1WEM1MTZ0UkoxMTEzWFlVNFVsSlNOSExrU0YxMTFWVWFPM2FzdW5UcFVrdWZ3T0V4TXZLNHk4K1FqOTRPK1VoQzNoOGdJUThBQUlBYVFVSWVBQUFBT0w0VUdXUENrdUlrZFk5Mk1LZ2JxaXBWZjdEKy9STHprVFpqVEltMU5qMHh6dHUwc0NSOHduM1BmUFhWVjQvNjJpdXZ2RklMRnk3VVR6LzlwT3V2djE2UzlNNDc3MmpCZ2dVYU4yNWM1THo1UTNuMjJXZVBlbjJnTHRtMXl4dG8xeWpzV0J2N0pldXZ2dnJxeU92Nzc3OWZYYnAwMGE5KzlTdTFiZHYyb05jWVk5U25UeC8xNmROSFdWbFp5c25KVWFkT25TUkpyNzMyV29XeFRabzAwZEtsUzJXdGxURkdMdGZCSDRacTNicDFKSGtmUzR3eGNzZkNHZktoMGpQazh5MW55QU1BQUtCbW5IQy9LQUVBQUFDT1p6NmZiMTFDUXNKRHhwaVcwWTRGZGNwTmtpcGxmUTl5cHZ6Ky9lc2N4MWtxNlgzSGNWYnNMWGJhZXVNODU5VmtvTEhHR0tPRkN4Y2UweHlabVpsNjU1MTNJZ241akl3TTVlZm42NFVYWHRDTEw3NTQyUE8wYjk5ZTc3enp6akhGQXNTMlpVR3I3ajVaeWVmenlYR2NReWFpWTBYanhvMDFiTml3STdxbWRldld2M2ptZTEyNDkwTnh1VnlLajY4blNTb29LSXhLRE9Gd1dQNlNFbGxybllLZjFsRlZDQUFBQURXQ2hEd0FBQUJ3SEZtL2ZuMkJwT2NrMWUzZjBxTldwYVdsWFc2TWlTVGtmeUVSbitNNHppUnI3ZXZCWUhDanBNRGF0V3NEa3RTMmMxcHI2ZEM3N1k4bmp1UElYVlp1K1ZoMDY5Wk5FeVpNMEo0OWU5UzBhVk50M2JwVjdkcTEwKzkrOXp1ZGM4NDVGY1orK3VtbmV2ZmRkL1hzczg5R3psNHV0My81YStENFpUZEo1dHljdmJrcUtRa29JU0UrMmdIaEtMbmRMaVUxYUNCSjJyMDdPeW94NU96ZFcxcGxRTm9yS1J5VklBQUFBSERjSXlFUEFBQUFISCtjc2gvZ3NCaGpiTmsvSzVTa3Q5WTZrdklrL1dpdC9WYlNqT1hMbDM4UXZVaGpTeWdVVWx4Y1hPUjljWEh4WVY4YkZ4Y1hTYWlmY2NZWk1zWm8zYnAxYXRxMHFiS3lzdFM3ZDI4MWE5Wk16Wm8xcTNEZDFLbFRsWmFXcHJQUFBydDZiZ0tvWXh5NXRyb2w1ZVhsS3hBa0lWK1h1ZDF1TmFoZlg1SzBlOCtlcU1Td2UwL3Bnd0NPMGE2b0JBQUFBSUFUQWdsNUFBQUFBRUJFV1NLKzBGcTcybG83WDlKaVNTdFdyRmlSR2UzWVlrMVJVWkVTRXhNbFNYbDVlZXJidCs5aFh6dHk1RWdOSGp4WWtwU1ltS2ptelp0ci9mcjE2dG16cDNidDJxVlRUejFWZnI5ZkF3Y09ySERkdm4zNzVIYTdkZW1sbDFab2I5aXdvYVpObTNhTWR3VEVQcGZDV3lXM2N2UHlGQ2lKenJuanFCNXV0MXYxNjVmK0hibzNOemNxUnhEc0tkK1piMG5JQXdBQW9PYVFrQWNBQUFBQVNKSWN4L25SR1BPU3BHaytuMitYeStVcUtDOUhqOHB5YzNPVmtwSlNvYTEvLy82NjhNSUxEM3BOVVZHUkhuMzAwVXJ0N2R1M1YwWkdoakl6UzU5N09PMjAwK1E0anZidTNhdGJicmxGWjU1NXB2N3puLy9vZ2dzdTBLV1hYcXJYWDM5ZGtuVDk5ZGRyd1lJRit1U1RUNnJ4em9EWUZRNjVNajFlYVc5dW5rb0MvUFZVMXlVbEpjbnI5U29jRHF1d3NFakp5VW0xdXY2dXNwMzVSblpuclM0TUFBQ0FFd29KZVFBQUFBREF5NDdqTEY2eFlzV2lhQWRTbC96NDQ0OXEwNlpOaGJiVFRqdE4vZnIxTytnMWVYbDVoMHpJYjk2OFdVMmFORkhqeG8wakpmQlBQLzEwOWVyVlN3MGFORkRyMXEzVnExY3ZmZnp4eDVLa1hyMTZhZnYyN2RWNFYwQnNDN3Vjclo3eUhmSWs1T3U4QnZYcnkrdnhLQndPcTZDd3NOWVQ4aitYeWpmc2tBY0FBRUNOSVNFUEFBQUFBQ2U0NWN1WFB4bnRHT3Fhdkx3OGJkdTJUZjM3OTYrVytmNzg1ei9MNC9GbzNMaHg2dGl4bzFhdlhpMWpUTFhNRFJ4WEN1T3liSExJeWMzTmMvbjlKZEdPQnNlb1FZUDY4bmc5a1IzeXRXM1BuaHhKa2tQSmVnQUFBTlFnRXZJQUFBQUFBQnloMmJObnkxcXJQbjM2SE5NOG9WQklxMWF0MHViTm03Vmh3d2JObXpkUDJkblordnJycjNYSEhYZFVVN1RBOFdQNzltWEZiUnQyM3gwT2g1dnR5YzZXMUNuYUllRVlKQ1Uxa05malZUQVVVa0ZoWWEydnYydlBia21TeTFDeUhnQUFBRFdIaER3QUFBQUFBRWNnSEE1cit2VHA2dEdqaDA0OTlkUUtmZm41K2RxMmJkdEJyOTIzYjErRjk5WmEzWGJiYlRMRzZMVFRUdE1sbDF5aXJsMjdxbHUzYm1yY3VMR2VmZmJaR3JrSG9DNnpWcHVNVWJNZnQrK0lkaWc0UmczcWwrNlE5NWVVcUxDbzluZkk3OTZUWGZxQ0hmSUFBQUNvUVNUa0FRQUFBQUE0QXRPblQ5ZW1UWnYwMm11dlZlcDc3YlhYcW13L0dLL1hxN2ZlZWt1dFdyV1N4MVB4SzNyNUdmSUhrNU9Ub3hrelptaisvUG55ZXIySHZTWlE1MWx0bGxIdmpSbWJvaDBKamxHamxCVFZpNHRUWGloZnVibDV0YnEyeitkWGRuYU9KSVdDTnN6VEhRQUFBS2d4Sk9RQkFBQUFBRGdDUHA5UGd3WU5VdGV1WFN2MURSbzA2SkRueWhjV0ZsWXFSZCt1WGJ2RFd2ZkpKNTlVWW1LaUpPbkdHMjlVWVdHaGhnMGJKc2R4OUljLy9PRUk3Z0NvNDZ6NVJ0SjF5NzViRWUxSWNJeFNtelpSUW55OGdzR2dkdS9lTFd1dGpERzFzdmJHVFpzbFNWYmFic0txL2UzNUFBQUFPR0dRa0FjQUFBQUE0QWdNR1RLa1VsdEtTb3FXTFZ0MldOY2Y3cmo0K0hoTm1USkZMVnEwa0NTZGZQTEprYjd5SlA0MzMzeFRxd2tzSUJhRUZGemd0UjY3Zm1PR0tTNHVqanlvZ3JvblBqNWVKNStjcXZVYk03UTdPMGZCVUVoeHRWVHhZOVBteldXdjdBNjVQYjVhV1JRQUFBQW5KRmUwQXdBQUFBQUFBSlc1WEM1MTZ0UkpEUm8wT09RNGt2RTQwWGpjem01Sk8wS2hrRmFzL2o3YTRlQVlHR1BVdm0wYlNhWG51ZnY5L2xwYk8yUFRsdktYTzF4KzU5Qm5oQUFBQUFESGdJUThBQUFBQUFBQTZnempxK2VUekVaSldyTDA4Q3BPSUhaMTdOQmVrclI3OSs1YVRjaHZ6TmdrU1RKV1AyWEYrVWpJQXdBQW9NYVFrQWNBQUFBQUFFQ2RrZWtwOU1uWVRaTDBMZWZJMTNrZDJwY2V3YkY3eng3NS9TVzFzbVl3R05UMkhUdGxyWFVjcTUzS3lLaWRoUUVBQUhCQ0lpRVBBQUFBQUFDQXVpTWpvOFJhdThsYWhiZGtibFZSTVp1YjY3TDI3VXBMMXUvWmt5T2ZyM1oyeU8vYXZVZEZ4Y1V5VWtDeU8ycGxVUUFBQUp5d1NNZ0RBQUFBQUFDZ1RySFdaTWlvd09mM2Ewdm0xbWlIZzJQUXRFa1RwVFJzcUdLZlQ3dDI3NjZWTlhmdDNsT1cvRGNCSS8xVUs0c0NBQURnaEVWQ0hnQUFBQUFBQUhXTGNUWVoyUUsvejY5Tm16T2pIUTJPMGFrZE8waVMxcTViWHl2cjdkaXhVejZmVDVJQ1FSdG1oendBQUFCcUZBbDVBQUFBQUFBQTFDbWhmVGsvV0NuYlgxS2kxZCt2VVRBWWpIWklPQVpwM2M2VUpDMWR0cnpHMTdMV2FuTm1wZ3FMaWlTallyZmZsVlhqaXdJQUFPQ0VSa0llQUFBQUFBQUFkY3IyN2R1THJXTS9scVNWcTlkb2IyNWV0RVBDTWJpZzkvbVNwTytXcjFBZ0VLalJ0ZndsSmRxOEpWUFdXam5XcnNyS1dwMWJvd3NDQUFEZ2hFZENIZ0FBQUFBQUFIVk95SWJma2FRMVAveWdQWHYyUkRzY0hJTU83ZG9xcFdGRDVlOHIwTm9mYXJac3ZkL24xK1l0V3lWSlZ2cTBSaGNEQUFBQVJFSWVBQUFBQUFBQWRkQlBHOWFzdE5adThQdExORy9Cb21pSGcyT1FtSmlnZG0zYlNKSVdmYk9rUnRjcUtpN1dscTFac3RaYUV3N1BxZEhGQUFBQUFKR1FCeERqckZGSWtxeXNKOXF4QUFBQUFBQmlqRFd2U05JSEg4MlM0empSamdaSEtTRStYaDNhdDVNa3pWLzR0YXkxTmJiV21oL1dxYWlvU0pMZHRuWGo5K3RxYkNFQUFBQ2dEQWw1QUxITjJueEpNakpKMFE0RkFBQUFBQkJiQW5KbVdDdGZ4cVl0V3JkK1k3VER3VkdLaTR0VHU3YXQ1WGE3dFRVclM3bDVlVFcyMXNMRjM1UzljczJWVkhPWmZ3QUFBS0FNQ1hrQU1jM0k1cFM5YUJ6bFVBQUFBQUFBTWNaVkZONGoyWlhXV24zdzRjZlJEZ2RIeVJpajl1M2Fxa0g5K3ZMNS9OcVNtVlVqNjFockl3bDVhKzI4R2xrRUFBQUFPQUFKZVFBeHpaRXJXNUprVE1zb2h3SUFBQUFBaURFLy9yaG1uNlRGMWxybnN5L21hVzl1YnJSRHdsRTZ0VU43SlNVbHFkam4wOGFNVFRXeXh0YXNiZHFTdVZXeXRpQmtROHRxWkJFQUFBRGdBQ1RrQWNTMHNCUFlhSzIxUnVyWXVuWHJSdEdPQndBQUFBQVFVMEpXZHFHTThuZnUzcVd2bDN3YjdYaHdsRnEzYXFubXB6UlRNQmpVOTJ2WHllZjNWL3Nhc3ovN1FwSmtwZFV1RTlwVDdRc0FBQUFBVlNBaER5Q21lWVBhYVdTMlNmTGErSlIrMFk0SEFBQUFBQkJiQ2tMRm4wbmE0dlA1dFdEUjEvTDVxaitSaTVybjhYaDAyYS83U3BKV3IxbWp2THo4YXAwL0dBenFrODgrbDdYV3lwaWwyOExobkdwZEFBQUFBRGdJRXZJQVlscGh2WENSakZaTGtzdGxibTdidG0xOHRHTUNBQUFBQU1TT3ZSa1orNnpWcTVJMDk2dUZ5dHk2TmRvaDRTajErOVVsOG5xOTJyQWhRei8rOUZPMXpyMTIzUWJ0MnIxYk1zWm5iWGlKTWpKS3FuVUJBQUFBNENCSXlBT0lhZG5yMXhlRnczYUpwSkF4U2pQZXBIT2lIUk1BQUFBQUlMWVU1d1JmazdWN2R1N2FwVGZmZVRmYTRlQW9OVHM1VmVlYzFWTWxnWURtZkRHdjJ1YTExdXE3NVN1VnN6ZFhrdDFudy9xNjJpWUhBQUFBZmdFSmVRQ3h6bkhaNEFmVzJoOWxsV0xkN2hzYnRXL2ZNTnBCQVFBQUFBQml4NTQ5YXd1dHRZOWFxL0NiYjAvVHBzMWJvaDBTam9JeFJ0ZGNlYm1NTVhwNyt2dnkrNnRuRTN1eHo2ZXZseTVWTUJpVXNWcVd0WEgxNW1xWkdBQUFBRGdNSk9RQnhMek1qV3RYT2RLcnhoaGpaQWMxOUNiZHE1WXRFNklkRndBQUFBQWdkZ1NzL3czSnJneUhIVDM2bnpIVmxzeEY3VHIzbko1cTE3YU44dmZ0MDdUM1oxVExuTHQyN2RHU2I3K1R0ZFp4Rkg2c1dpWUZBQUFBRGhNSmVRQjFnVk9TYTUrMGpwMHFZK29ab3p2YjFqL3B0Ylp0MjZaRU96QUFBQUFBUUd6WXZtSERYbVB0VzdLMlpNbTN5L1RWZ29YUkRnbEhvV0Z5c25xZGQ3WWs2WTIzcHFuWTV6dm1PZCtlL3A3eTgvZkpTb3UzcnZ1ZWN2VUFBQUNvVlNUa0FkUUp1M2F0S2dwWTN4M1cycVZXeGl1aksyMjloak5ibjlyMVZ5MWJudEZZSFR2V2kzYU1BQUFBQUlDb2N2eUI0TnVTTmhZWCsvVGZOOTdTcmwyN294MFRqcERYNjFXdjg4NVZjbktTdG0zN1VWOHRXQ1JyN1ZIUHQzM25UcjA2YVlva2hheWpGeVE1MVJVckFBQUFjRGhJeUFPb003WnYySkF0eDduZVdPY0ZTVUdYeTF6ZzlyZy84elR3Zk5MT1czOTgyOU82LzcxMXArNS9iSHRhMnY5dGZlcVpsMFk3WGdBQUFBQkE3ZHF4NVlldElXdnZzMUx4MTB1KzFmT3Z2S1pnTUJUdHNIQ0VlcDEzanJxZGVZYUtmVDdOL0hpMjloVVVITlU4SllHQXhveWJvR0F3S0d1MXlCVUlmbGJOb1FJQUFBQy9pSVE4Z0RvbGM4UHFkY1Y1K2x2UWhnWTQxbjRrYXdQR21MTWxjNk54bTFGdVk4YkxiVjl4dTkyVG94MHJBQUFBQUtEMmJWdS82a05aTzhwYXF5bFRwK21wWnlZYzB3NXIxTDdrcENRTnYrMW1TZEtYYzcvU2txWExqbXFlK1FzVzZjdDVYMG5XK21YdG01bVpheW1aQUFBQWdGcEhRaDVBbmJOcjE2cWluOWF2K1dMcnVwVy9DY281eTFybkg5YmFSZFpxdDJUOXhockhHbm1qSFNjQUFBQUFJQ29jK2ZPZmwyTS9Ed1FDem4vZmVFc3pabjZzVUlpZDhuWEpXVDNUMWIvZnBmS1hsT2hmLzIrMDl1MDdzbDN5Ky9ZVjZLMXA3eWszTDEvV2FGMStzT0JOVWE0ZUFBQUFVVUJDSGtDZDl1TzYxYXN6MTYzNmQrYTZsUmNXK2tyT3NvNXprV09jZm81akJrWTdOZ0FBQUFCQWRHUm1adWFGUTg0OWtsYjZmRDc5KzhteGVtM1NteVRsNjVpLy9mVi8xYkZETy8zMDAzYmRkZThEeXNuWmUxalhCWU1oVFhqeEZjMmJ2MUN5eWc2RmRVdnU1czM1TlJ3dUFBQUFVQ1YzdEFNQWdHcGlpL096Qy9OeWRtZm5aKy9ha1oremMxdTBBd0lBQURqUnBEUnAxbFpHVjlhclY2L0J3QUdYcVdXTDV0RU9DY2VCSDMvYXJsbWZ6bEd4eitlWE5EVXZlMmRtdEdOQzNaQ2Z1M3RIY3VwSkMxelc5ZHZpWWwveXQ5OHQxOGFNemVwNlpoY2xKeWRGT3p3Y2hxU2tKTG5kTG4yemRKazJiZDZpdUxnNDlVanJKby9IYzlCcnJMVWEvOExMZW5IaTZ3b0dnNDZzdlR0cnc2b1p0UmcyQUFBQVVBRTc1QUVBQUFBQUFIQmN5bHE3ZGswb0ZMN1lXdnRkc2M4Zi9uRFdiQTI2YnFobWZEUkwyZGs1OHZ0TE9GOCtocmxkTGwxOXhlWDY3ZjhNa0pYMC9NdXY2cm1YSmlvM0wwL2hjTGpDV01keGxKdWJwMmVlZTBuUHYveWFBb0ZnV05MTGhTcVpISlhnQVFBQWdESUhmNXdVQUFBQUFJQ2pFQTZGdGZhSDlkRU9BOGVKdFQrc1Z6QVlqSFlZcU1PMlpYeS9xVlhITTY5MmU5ekRyZFdRSFR0M05menIzZjlRbTFZdDFTTTlUYWQyYks5bXFhbHEwclNKUEc2S1NjYWlYL2Z0b3kyWlcvWE4wbS8xOUlRWDllVzhCYnEwYngrMWI5ZEd5Y25KS2lnbzBPWXRtWm8zZjZGV3JGeXRZQ2prTjlaT3RDV2hVZG1aNjQvczhIa0FBQUNnbXBsb0J3QUFBQUFBT0Q2MDdaeDJzWXg5MDJWY3paS1RrdVQxZXFNZEVvNER3V0JRK3dvSzVGaWJKNnZMTTlldG1CdnRtRkEzTlcvZVBGSEpqZE84eHYyNHNlcGxqSEZKa3R2dFZueDhQY1hYaTVjeC9Lb3NWZ1dEUWVYdjJ4ZDU3L0Y0bEppUUlLL1hxMkF3cUtMaVlvWERZVm1ySGVHd016S3dUeC9zMnJXcUtJb2hBd0FBQUpKSXlBTUFBQUFBcWtuelR0MDZ4Ym5NbTVKcEYrMVljQnl5ZGxmQTJ0OXRYNytLOGdzNEppZWYzSzErWW9yelB6THVxeVdkS3luT3lyaGxyRXNpSTEvM1dDdXBSRmI3SkwwUmFObWw3UUFBQWdGSlJFRlVjbnl2L0xoaHcwL1JqZ29BQUFBb3g1Y01BQUFBQUVCMWNiWHVlRVpubDhlYkd1MUFjUHdKR3lkNzJ3K3Ixa3B5b2gwTGpoOHRXblEreVZ2ZjJ6UnNiQU01SnRIdGRydWlIUk9Pak9QWWtLeXpQV3ZqNml4Sm9XakhBd0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TlNBL3c4VHBEZ3c3YW1QcGdBQUFBQkpSVTVFcmtKZ2dnPT0iLAoJIlRoZW1lIiA6ICIiLAoJIlR5cGUiIDogImZsb3ciLAoJIlZlcnNpb24iIDogIiIKfQo="/>
    </extobj>
    <extobj name="ECB019B1-382A-4266-B25C-5B523AA43C14-3">
      <extobjdata type="ECB019B1-382A-4266-B25C-5B523AA43C14" data="ewoJIkZpbGVJZCIgOiAiMzMwMjU0MTkxMjc5IiwKCSJHcm91cElkIiA6ICIxMTE0NDY3MzIxIiwKCSJJbWFnZSIgOiAiaVZCT1J3MEtHZ29BQUFBTlNVaEVVZ0FBQmwwQUFBSnlDQVlBQUFCT29RWktBQUFBQVhOU1IwSUFyczRjNlFBQUlBQkpSRUZVZUp6czNYZDRWRlgreC9IUHVUT3BoQ29Da2dDUkxpTEpJSWdOSzY0cmdvWGR4YlZnWlJYRWdvdkNpcUNzcUlBL2tDS3VxQ2hGRVFSMVVZUUZXWlVpSFF5UTBDUlVnNEFrMUFBcE0zTitmNFRNRXBLUUFJRko4UDE2SGg5bnpqMzNlNy8zUGhNeXVkOTd6cEV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R2VMQ1hZQ0FBQUFBTXF1T28yYVhXeXNFeGZzUElCenpldDQ5NmRrcEMvVzFxMFp3YzRGQUFBQXBZYzcyQWtBQUFBQUtKdGlZK05qNWRoSnNyWlpzSE1CenJVUXViTml3eXE4dkZVYUh1eGNBQUFBVUhwUWRBRUFBQUJ3ZXR6K0dySk9OWmZMaEZlN3NKb2lJeU9DblJGd1R2eTZjNWN5TWpMQ2pad1k1ZnhkN1ExMlRnQUFBQ2dkS0xvQUFBQUFPQ01SNFJIcThyZEgxTUlUSCt4VWdIT2lkNy8rV3AyNEp0aHBBQUFBb0JTaTZBSUFBQURnakRndVIzVnF4YWpKSlkyQ25RcHdUcFFyVis3WUs4czZxUUFBQU1qRENYWUNBQUFBQUFBQUFBQUE1d09LTGdBQUFBQUFBQUFBQUNXQW9nc0FBQUFBQUFBQUFFQUpvT2dDQUFBQUFBQUFBQUJRQWlpNkFBQUFBQUFBQUFBQWxBQ0tMZ0FBQUFCS2xZMGJOMnJod29VbEVzdm44K253NGNNbjdaT1ptYW5rNUdRZFBYcTBSSTU1cG80ZVBhcUVoQVJsWkdTVWVPenM3R3p0Mzc5ZldWbFp4ZXFmbnA2dS9mdjNuN1RQN3QyN2kzMzhqUnMzS2lVbHBjQnRSNDRjMGViTm00c2RDd0FBQUNpTktMb0FBQUFBS0ZXKyt1b3J2ZkxLSzRIM1hxOVhHelpzS05aL0p4WUk1c3lab3padDJtakRoZzE1MnZiczJSTjR2Mm5USnQxenp6MWF2WHAxb0czLy92MUtTRWdvZHM1OSt2VFI3YmZmZmpxbm04LzI3ZHZWdVhQblFvc1RKL0o2dmZuKzgvdjlCZlo5NDQwM2RQUE5OMnZyMXEzRml0MjllM2M5L3ZqalNrdExLM0Q3cGsyYmROZGRkK24xMTE4dlZyemh3NGRyeXBRcEJXNmJOV3VXN3JubkhxV21waFlyMXZFeU1qSjA2TkNoSXY4N2N1VElLY2NHQUFBQVRvVTcyQWtBQUFBQXdNbWtwYVhwdnZ2dUsxYmZsMTkrV1hmZWVXZmcvZVRKa3hVZEhhMkdEUnRLa3JLeXNqUml4QWc1anFQUm8wZXJVcVZLK1dKWWE5V25UeCt0V0xGQ1U2ZE9WZlhxMVlzODdyWnQyK1J5dVlxVjQ4R0RCMDlhVU5tMmJac2thZlBtelNjZGtYTFJSUmNwTEN4TXJWdTN6cmZ0eGh0djFPREJnL08wSlNjbmE5cTBhWEljUjJQSGp0VWJiN3hSWks3UFB2dXN1blRwb2k1ZHV1aUREejdJYzcyeXM3UFZwMDhmaFlTRTZKNTc3aWx3Lyt1dnYxNWVyemZ3UGlzclM4dVdMZFBubjM4ZWFMdnV1dXMwWU1BQVRaOCtYYTFhdFZKWVdKZ09IVHFVSjA1RVJJVG16NStmcjEyU2F0U29vWG56NW1uaXhJbEZuazljWEp3Kyt1aWpJdnNCQUFBQXA0dWlDd0FBQUlBeTRabG5udEZOTjkxVTRMYlUxRlIxN3R4WjVjcVZDN1J0MmJKRnk1Y3ZWNGNPSGJSMDZWSkpVbVJrcElZTkc2Wk9uVHJwK2VlZjE2aFJvL0xGZXVlZGQ3Um8wU0wxNmRPbldBVVhTZHEzYjU5cTFLaFJyTDVMbHk1VnIxNjlpdXozNG9zdm5uUjd6NTQ5OWVjLy8xbHZ2LzEybnZhaFE0Zm1LeVo1dlY2OSt1cXJpbzJOVmRldVhkV3paMCsxYWRPbXdPdHByUTFjTDBucTBLR0RKazJhcEduVHBnV0tWNUwwMy8vK1Z6Ly8vTE1lZXVnaHBhV2xLUzB0VFc2M1c1ZGZmbm1nendjZmZDQnJiZUQ5d0lFRFZhdFdMZDEvLy8yQnRxaW9LTzNZc1NNd3N1aUdHMjdJbDlPZ1FZTTBac3dZYmQyNlZYNi9YMWxaV1FvUEQ1Y2tYWFBOTmFwV3JacHExcXlwVjE5OVZaTDA2NisvNnVXWFg5WS8vdkVQMWE5Zlg1STBldlRvVWpPRkhBQUFBTTVmRkYwQUFBQUFCRjFXVnBZV0xGZ2dTVXBKU1ZGV1ZwWisrT0VIU1ZKc2JLd2txWExseXFwVnExYUIrK2ZlVEs5WXNXS2dMYmNZOGVXWFgrckxMNytVSkRWbzBFQ1RKazFTdjM3OTlNSUxMMmpSb2tXNjRJSUxBdnNzV0xCQVk4YU1VZGV1WFhYMzNYY1hLL2ZzN0d6OTl0dHZ1dXl5eTRyVi8vcnJyOWQzMzMyWHIzM0RoZzE2NVpWWFZMMTZkU1VsSmVtU1N5N1J3WU1IMWFkUG56ekZqbHdSRVJGeXVWeHEyYktsUm80Y3FRNGRPcWhPblRvYU9uUm9udXNnU1NOSGp0UzZkZXMwZXZSb3hjWEY2YTY3N2xMZnZuMFZFeE9UTDdiUDU5T1RUejZaNzNqRGhnMHI4SHpHalJ1bmNlUEdTY29wb015ZE96ZXdyV2JObW5tbWFjdkt5dEtSSTBmMDIyKy9CZG9hTkdnUW1FN3UzbnZ2VmJWcTFTUkpTVWxKbWpObmpycDE2NllHRFJwb3dvUUprcVNGQ3hmcTZhZWYxcFFwVTFTelprMUowdURCZ3hVZUhpNlB4eU5KS2wrK3ZDU3BmdjM2Z2JiS2xTdFRkQUVBQU1CWlI5RUZBQUFBUU5BZFBIaFF6ei8vZko2MjNQY25qdVN3MXVxTEw3NVFoUW9WRkJrWktXdXRQdi84Y3hsalZLOWVQVW5Tb2tXTE5IZnVYUFh2M3ovUHlBbkh5Vm5XOHNZYmI5VGt5Wk5WdDI1ZHJWMjdOckQ5eWl1djFNQ0JBM1hMTGJjVU8vZk5temZMNS9QbFdTZm1aRUpDUXZLTVJEbDA2SkErL1BCRFRaa3lSWTgrK3FpdXVlWWEzWC8vL1hybGxWYzBiOTQ4UGZmY2MyclhycDBlZmZUUkFrZmVwS1dsNlpOUFB0RWYvdkFIU2RLQkF3ZnlGRjBtVHB5b2p6LytXTjI3ZDFkY1hKd2txVmV2WHRxOGViT2VldW9wdmYzMjIyclVxRkcrdU4yNmRkTmYvdktYUEcyTEZpM1NpeSsrcVBmZWV5L2ZQbVBHak5FWFgzeVJwMjM3OXUzcTNyMjdtalZySm1PTVVsSlNsSmFXcHIxNzkrcklrU1BhdUhHalJvMGFwUmt6WnNnWW84aklTRDM0NElPU3BCNDlldWlLSzY3UVF3ODlWS3pyZXVUSUVTMWN1RkNTdEhQblRrazVoWnZjUXN2cHJCVURBQUFBbkNxS0xnQUFBQUNDcm1yVnFscXhZb1drbkZFTHMyYk4wdXpac3lWSnUzZnZ6dFBYR0tQeDQ4ZHJ4NDRkZ2JiSXlFajE3TmxUVmFwVWtaU3pZSHVyVnEzVXRtM2JmTWVhUEhteVpzNmNHWGlmdTdqNmtDRkRGQlVWSlNtblVCRWRIYTMrL2ZzWG1mdUdEUnNrU2F0WHIxWjZlbm9nUmxGMjc5NnR6ejc3VEY5KythVmlZbUwwL3Z2djY5SkxMdzNFTThib3NjY2UwN1hYWHFzMzMzeFRkOXh4aDI2ODhVYmRkZGRkYXRHaWhkenVuRC9uY2hlNXp6MzNBd2NPQklvNkV5Wk0wRnR2dmFVLy9lbFA2dFNwVStEWW9hR2hHanAwcUxwMDZhSy8vZTF2ZXZubGw5V21UWnM4K1lXSGh3ZEdqT1NLaUlpUWxITzlUOXdXRmhaVzZMbU9HalZLWVdGaGV1cXBwMVN2WGowOTk5eHpXcnQyclRwMTZxU1pNMmVxU1pNbWF0MjZ0VDc3N0ROMTdOaFJodzRkMG84Ly9xaVhYbnFwV05kU2tuYnQycVcvLy8zdmtoU1kwbXpreUpFeXhrakttV0t0V2JObXhZNEhBQUFBbkE2S0xnQUFBQURLbklrVEp5b3pNMU4rdjEvR0dGV3VYRGt3aWtXUzJyWnRxeTFidHVpYWE2N0pzOThycjd5aUhUdDJhTk9tVGJyNjZxc0Q3UmRmZkhHZWZ1dlhyeTl3MGZhQ0xGNjhXRkxPdEZ6ejVzMHJzTkJ6dk9uVHArdWJiNzdSOHVYTEZSMGRyZWVmZjE1dDI3WU41Ris1Y21WMTdOZ3hVRGhwMUtpUlB2endRODJkTzFkanhveFJ0MjdkRkJVVnBUdnV1RU05ZXZRSUZGMHFWNjZzOVBSMGViMWVsUzlmWG4zNzl0V01HVE4weXkyM3FHdlhydHEvZjMrK1hBWU9IS2pldlh1clY2OWVldnJwcC9Yd3d3OEh0ZzBmUGx6dnZQTk9udjUrdjErUzFMbHo1MEF4STVmWDZ3MnNzM0tpM0xWanNyS3l0R3paTW4zKytlZUJ3a2pQbmoyVm1aa3BhNjBtVHB5b0YxOThVVWVQSGxWTVRJeHV1KzIyazE3TDQ5V3RXMWRUcGt5UkpDVW5KK3VlZSs3UnFGR2pBdE9MOWVuVFI3LysrbXV4NHdFQUFBQ25nNklMQUFBQWdESmg1Y3FWUmZhcFg3KyttalJwb2djZmZGQWJOMjVVbFNwVk5IYnNXUFhvMFVPVktsWFNwWmRlcWpWcjFxaGF0V29hTUdCQW9YRUdEeDZzSlV1V0ZIazhuOCtuaFFzWHFtSERob3FJaU5DMGFkT0tMTHFrcGFYSjYvV3FiOSsrR2pod29BWU1HRkJnTGw5Ly9YV0IrdzhkT2xRTEZ5N1VsVmRlS1NsbjJxenc4SENGaDRjSFJ2OVVxVkpGVVZGUmV2enh4N1YvLy81OG8xaU9OMnpZTUMxWnNrUjMzSEZIbnZaYmI3MDFYOUZxL2ZyMUdqOSt2RHAzN3F6bzZPZzgyLzc3My85cTZkS2xlZHJDdzhQVm9FRUQ5ZTNiVjRNR0RkS2FOV3QwNTUxMzZxR0hIdEx1M2JzMWVQQmdPWTZqQ2hVcVNNb3BpdlhvMFVOU3ppaVZrSkNRUUt3bFM1Ym9sMTkrMGViTm15VkovL25QZjFTeFlzVUNwMFlEQUFBQWdvV2lDd0FBQUlCU0p5c3JTNk5IajlaMzMzMFh1QWsvWThZTVRaOCt2ZEFSRlJrWkdlclVxWk9hTkdraUtXZUI5cjE3OTJyczJMRzY0WVliQW91dWw2UUZDeGJvMEtGRHV1KysrMVMrZkhrTkdUSkUyN2R2ViszYXRRdmQ1OEVISDlTRER6Nm9RNGNPNlovLy9LZnV2UE5PdFdqUm9zaGpyVm16UnBNbVRWS2pSbzEwM1hYWEJkclQwdElVSGg2dStmUG5LeVVsUlpMMDg4OC82N0hISGxQVnFsVzFmZnQyM1h6enpZWEdiZGl3b1ZxM2JwMnZ2WEhqeHJyMTFsdnp0RVZHUm1yOCtQRzY4c29yQTljNTE5YXRXL01WWGVyV3JhdHUzYnFwUjQ4ZXFsKy92cG8yYmFvRkN4Wm96cHc1NnRpeG8wYU5HaFVvckd6Y3VGRVRKa3hRV0ZpWWpESHEzNysvT25YcXBGdHV1VVZWcTFiVnpKa3o5ZjMzMzh2cjlVcVN4bzRkSzhkeGRNODk5MGlTMHRQVE5XdldMRW4vbTVKdTJiSmwrdTIzM3lUOWI1MFhBQUFBNEd5aTZBSUFBQUFnNkk0Y09hSkZpeFpwOGVMRit1R0hINVNlbnE1eDQ4YnA2cXV2RHF3ZDBydDNiMVdvVUVHOWV2WFN6Smt6ODZ3cHNtN2RPajN3d0FPQlVRK0hEeCtXMys4UExLSisrUEJoSFRwMFNDNlhTNUswZWZObVhYNzU1U2ZOcVc3ZHVrWG1QV0hDQkJsajFLNWRPMFZHUm1yRWlCRWFNMmFNWG5ubGxXS2YrMldYWFZiazZCZ3BaeDJXU1pNbTVXdmZ0MitmRGg0OEdGalB4SEVjRFJ3NFVEVnExRkRyMXExVm9VSUYxYTVkVzcvKytxdTZkZXVtL3YzN3EyblRwcEtrbjM3NlNSOTk5SkVlZmZUUndHaVRYTC84OG91V0wxK2VwMjNqeG8yU2NxNTM3bG80dVU2Y3Vtdmx5cFVhT25Tb05tN2NxTTZkTyt1UlJ4N1IwMDgvcmZqNGVOMTAwMDBhUDM2ODdyNzdiZzBaTWtRZmZQQ0JsaTVkcXViTm0ydlNwRWtLRFEzVnlKRWpOWFRvVUEwWk1pUndUVjk1NVJVdFhMaFFUei85dEQ3NzdMTkFJVzN3NE1IYXMyZVBYbjMxVlVuL1c5Tmw3Tml4Z1duUXNyT3pBK2NOQUFBQW5DMFVYUUFBQUFBRTNhcFZxOVN6WjA5VnJWcFY1Y3FWazdWV00yZk9WRWhJU0dEVWdpUzFhdFZLYnJkYnMyZlBWb2NPSFFMdFU2ZE9WV1JrcEs2Ly9ucEowbU9QUFJZb0VFalNYLy82VjBuU0paZGNvc3N2djF3WFhuaWhubnp5eVVMem1UbHpwdmJzMlhQU25CTVRFN1Y4K1hLMWJ0MDZjUFAvdHR0dTB6ZmZmS01ISG5oQTllclZLOWE1RHhvMFNJTUhEeTZ5WCs1NktpZnEyYk9uZXZic0dYaS9iOTgrdFduVFJxR2hvZnI2NjY4MVlNQUF6WjQ5VzlXcVZkT2VQWHUwY09IQ1FQRmgyclJwbWp0M3JycDE2NVl2N3VUSmt6VjU4dVFDai9uR0cyOFUyQjRWRlJWNFhhNWNPZFd1WFZ1REJnMVNqUm8xSkVtWFgzNjVxbGV2cnJpNE9BMFpNa1Q3OXUxVGVIaTRhdGFzcVZHalJxbGx5NWFCL1Y5NzdUVjE3OTVkU1VsSnV1eXl5MDU2YlM2OTlGSTk4c2dqZ2ZQSVhkUGxuWGZlQ2F6cDh1V1hYeGE0cmcwQUFBQlFraWk2QUFBQUFBaTZKazJhYU96WXNXcmF0S21HREJtaVdiTm01Vm5QSTFkRVJJUnV1KzAyalJzM1R1M2J0MWRJU0loU1VsTDAxVmRmNmY3NzcxZGtaS1FrNmVXWFg5YVJJMGUwYnQwNkRSczJURys4OFlZdXVPQUNsU3RYTGpCSzVzUTFUSTczODg4L243VG80dlA1QW9XSHh4OS9QTkQrMkdPUGFmcjA2WHI5OWRjMWV2Um9PWTVUNUxtM2I5KytXTk9MSlNVbDZkTlBQejFwbjlUVVZLV21wa3FTd3NMQzFMeDVjMlZsWmVtSEgzNVErL2J0NWZGNHRHalJJajMrK09QeWVyMmFPM2V1L3ZqSFArYTUxc1lZaFlTRXFFdVhMcnJycnJ2eXhGKzBhSkg2OU9tamQ5OTlWdzBiTnN5ejdaTlBQdEZYWDMwVmVOK2dRUVAxNk5GRHQ5OStlNzQ4WDMvOTlYeHRNMmZPek5kV3FWSWxUWjgrL2FUbkxPVVV1NHB5ZkpFT0FBQUFPRnNvdWdBQUFBQUl1b29WS3hZNW1pSFhvNDgrcXVuVHArdTk5OTVUbHk1ZDlNb3JyNmhpeFlwNjVKRkhBbjF5MXh2eCtYeVNjcWJ3eWgyTk1uUG1UQjA5ZWxSTGxpd3A5Qmk3ZHUwNmFRNWp4b3pSenovL3JMWnQyK1paMnlRNk9sb2RPM2JVcDU5K3FsR2pScDEwTk0zeHVaNjRka3BCWEM1WHZxTEwxcTFiTlcvZVBLMWJ0MDZKaVluYXVYTm5ZTFJIZUhpNFltSmlWSzllUFgzNzdiZHEzNzY5cnJqaUNyMzk5dHM2ZlBpd2twS1NkT0RBQWJWdjN6N2ZjUll2WGx4Z0Rya2pXYUtpb2xTcFVxVTgyNTU2NmlrOTlkUlQrZnEvOWRaYmhaN1QxS2xUbFppWXFMNTkreGE0dmFEQ1cwR21UWnNXV090RlVxQmdObi8rZkczZHVqVlAzNXR2dmpuZlZHb0FBQUJBU2FIb0FnQUFBS0JNcVZtenBycDI3YXJodzRkcitmTGxXcnQyclVhTUdKRm5hcXVpN055NXM4aUNTR0ZydXZ6d3d3OTY5OTEzVmFWS0ZmWG8wU1BmOWllZmZGSno1c3pSaHg5K3FOcTFhNnRkdTNZblBjNlpUQytXbUppb01XUEdLQzR1VGgwN2RwVEg0NUhiN2RZNzc3eWo4UEJ3U2RJTk45eWdjZVBHS1QwOVhTMWJ0cFRQNTlQYXRXdjF6VGZmcUY2OWVycmtra3NDOFc2Ly9mYVRUc0dWbTBQbnpwMERhNlVVcEc3ZHV2cjQ0NC9sZHJ2VnFsVXJTVG1qVzY2OTl0ckFGSENTdEdUSkVxMWZ2MTYxYXRVcU1FN3V0R1NGc2RicXdJRURHakZpUko0MVpuTFhkSmswYVZLK1BPUGo0eW02QUFBQTRLeWg2QUlBQUFDZ3pHbmZ2cjNHalJ1bnhNUkV0V3JWcWxqVGMyM1pza1dyVjYrV0pOV3BVMGZ2dnZ0dW9YM2ZlKzg5SlNZbTVtdWZQMysrK3ZUcEk1ZkxwVUdEQnVVYjdTSGxUSUgyNXB0djZ0RkhIMVcvZnYxMDVNZ1JkZXpZc2RCanRXM2J0bGo1cjFtelJwTW1UY3JUZHR0dHQ2bGR1M1o1Q2d1clZxMlNwTUJVYXpmZGRKTldyMTZ0ZmZ2MnFWR2pScG8xYTViQ3c4UDE3TFBQcWt1WExubmlkZW5TUlptWm1ZWG1rSnljckNsVHB1aSsrKzQ3YVVHa29LTEduRGx6VkxObXpUeEZGMG5hdm4xN3Z0RTJ1Yjc3N3J0ODF6aTN1UExtbTI4cUtTbEp6WnMzMSt6WnMvUGxlZUthTGdBQUFNQzVRTkVGQUFBQVFLbmk5WHBQT29waTNyeDVldTIxMStUMys5V3VYVHRObno1ZDk5NTdyMTU0NFFWZGNjVVZlZnJ1MkxGRGt2VFNTeThwTVRGUkhUdDJWRWhJaUZ3dWw2cFhyMTdvTVVKRFEvUGw4TVVYWDJqUW9FR3kxdXJWVjE5VjgrYk5DOTMva2tzdTBZQUJBOVNyVnk4TkdqUklDUWtKNnRtenB5cFhyaHpvRXhFUm9VR0RCcWxKa3lhQnFjOU9wbVhMbG1yUm9rV2VJb1RibmY5UHV0MjdkMHY2WCtHamNlUEdHalZxVkdCNzFhcFZOV1hLRkdWblo2dHQyN1o1OWkycytKRnIvdno1bWpKbGltNjY2YVk4MDZxZGlUcDE2dWo5OTk4dmNGdkZpaFVsL1c4Tm5lWExseXNsSlVXU3RHblRKclZwMDBZMzMzeHppZVFCQUFBQWxBU0tMZ0FBQUFDQ3p1djFhdVRJa1FvSkNTbHdkSU9VTXlMaXFhZWUwcUpGaTlTNmRXdjE2ZE5IVmF0V1ZidDI3ZFN2WHo5MTdkcFZkZXZXelZOOCtlbW5ueVRsTE1nK2NlSkVOV2pRUUVPSERzMFhlL2JzMlpvM2I1N0N3OE9WbloydDJiTm5CNG9xcWFtcDZ0Ky92Mzc4OFVlRmhZWHBuLy84cDI2NTVaWWl6K21HRzI3UTRNR0QxYnQzYjMzNzdiZjY4Y2NmOWY3NzcydkhqaDFLUzBzTDlKcy9mLzRwWGF1cFU2ZEtraTY0NEFLMWFkTkcyZG5aR2o5K3ZLcFVxU0pyclQ3KytHUFZyVnRYa3laTjBvUUpFd3FNY2Zqd1lWbHJkZSs5OXdiYVJvd1lrV2Vxc1ROMTRNQUJiZCsrUGZEZTYvVnE5KzdkZVVZUTdkbXpSMTZ2Vnp0Mzdpd3dSbTU3blRwMXRHUEhEc1hFeE9pZWUrN1IxVmRmcmRqWVdHVm5aK3ViYjc0SkZHS09qeXNWdkthTEpOMTk5OTFuZkg0QUFBQkFRU2k2QUFBQUFBZzZ0OXV0Yjc3NVJ2djI3VlA1OHVYVnVYUG5mSDJ5c3JLMGYvOStEUjgrWE5kZWUyMmd2V1hMbHZyM3YvK3R5Wk1uYStiTW1XcllzR0ZnVzY5ZXZmVEhQLzR4VC8rQ2hJYUc2cWVmZmxKMmRyWjhQcC9xMWFzWFdQUEZjUndsSnljck5qWldyNzMyMmlrVkpscTNicTJQUC81WS9mcjFVNjFhdFhUSkpaZG8yTEJoU2twS0tuYU13alJ0MmxSdDJyUlJTRWlJSmsyYXBMMTc5MHJLS1ZEMDdkdFhMcGZybE5hNU9kbkluOU94Yk5reTllclZLMC9ibENsVE5HWEtsSHg5SDM3NDRaUEdHang0Y0o3Uk9ya3lNek1MWFE4blBEeGNuMzMyV1lIYktMb0FBQURnYkNsOHpENEFBQUFBbkVScy9XWlh5dTFNckZBaEtuYkU0SUc2dnZVMVp4VFA2L1ZLS25qS3JHRGJzV09IcWxhdHFyQ3dzTlBhMysvM3krLzNuOVZ6OC9sOHN0YVd5dXQzdnJuLzBTZTBhUEZTeWRvaFc5YXYrb2NrYjdCekFnQUFRT25BdDNFQUFBQUFwVUpwTGhaRVIwZWYwZjZPNDhoeG5CTEtwbUF1bCt1c3hnY0FBQUJRdExQN3JSOEFBQUFBQUFBQUFPQjNncUlMQUFBQUFBQUFBQUJBQ2FEb0FnQUFBQUFBQUFBQVVBSW91Z0FBQUFBQUFBQUFBSlNBMHJ0U0pRQUFBSUF5SWVOb2hrYVAvVmpmL0dkV3NGTUJ6b25rVFp1RG5RSUFBQUJLS1lvdUFBQUFBRTZMMzIyekhTTmZ0dGVyQll1V0JEc2Q0Snl6VXJZa2Y3RHpBQUFBUU9sQjBRVUFBQURBYVRsaXMzNk85SWVQZDF6R0UreGNmbzlDSGRVMFJrNm1UeW5CenVYM3lGaDcyRy9OTjZMb0FnQUFBQUFBQUFCQTJkYThlZlBKSG8vblA4SE9Bd0FBQU1EL09NRk9BQUFBQUFCd2F1TGo0K01sdFRMR3REajJHZ0FBQUVBcFFORUZBQUFBQU1vWVkweHJhMjExU1JXTk1hMkRuUThBQUFDQUhCUmRBQUFBQUtBTWFkS2tTYWlrSnBKQ3JiVnVTVTFpWW1JaWdwd1dBQUFBQUZGMEFRQUFBSUF5eGUvM2x6ZkdYR0dPa2RUc3dnc3ZyQnpzdkFBQUFBQlFkQUVBQUFDQU1pVTBOTFNxdGJiaGNVM05yTFhSUVVzSUFBQUFRQUJGRndBQUFBQW9ReHpINldDTWliTFd5bG9yWTB5VU1hWjlzUE1DQUFBQVFORUZBQUFBQU1vVVk4empCVFEvZU00VEFRQUFBSkFQUlJjQUFBQUFLQ1BpNCtPdk5zYkVXbXNEYmNkR3U5VHhlRHpYQnpFMUFBQUFBS0xvQWdBQUFBQmx5VU9GYmJEVy91MWNKZ0lBQUFBZ1A0b3VBQUFBQUZBRzFLOWYvMExIY2E0dWJMc3g1dHI2OWV0ZmVDNXpBZ0FBQUpBWFJSY0FBQUFBS0FPaW9xS3V0dGJXekoxYXpCZ2pZNHlrd0JSalZTcFVxSEJsTUhNRUFBQUFmdThvdWdBQUFBQkE2ZWNZWTVvYll5cWVwRStrdGRZanlYV3VrZ0lBQUFDUUYwVVhBQUFBQUNqbG1qUnBFbW1NQ1JSVWNrZTRuUERhWll4cDBiaHg0MHJuUGtNQUFBQUFFa1VYQUFBQUFDajFRa05EcTFwcnJ5cXFuN1gycXBDUWtKcm5JaWNBQUFBQStWRjBBUUFBQUlCU3poaHpuVEdtYXU1NkxnVTV0cTVMVlpmTDFmb2NwZ1lBQUFEZ09CUmRBQUFBQUtEMDY1TDc0dmlweFFwcU04WThkRzVTQWdBQUFIQ2kvTi9XQVFBQUFBQ2xSbHhjWEVPWHk3WGhWUGJKeXNwcWtwU1V0TzVzNVFRQUFBQ2dZTzVnSndBQUFBQUFLSnpmN3c5enVWejlUbWlPdGRiKzJSampsalJKMHRiak43cGNydkJ6bGlBQUFBQ0FBRWE2QUFBQUFFQVo0L0Y0cmpmR1RMTFdoa3U2S3lFaFlXNndjd0lBQUFEQW1pNEFBQUFBQUFBQUFBQWxncEV1QUFBQXdMbmhpb3VMdTlseG5PYkJUZ1JsbjdYMllzZHg3clhXdXEyMUh4dGp0Z1E3SndBQWNQNnkxaWF1WExseXBpUmZzSE1CU2p1S0xnQUFBTUE1MEt4WnM2WnV0M3VHcEZyQnpnVmxuN1UyejN0aitOTU9BQUNjVmFsZXIvZlcxYXRYL3hUc1JJRFN6aDNzQkFBQUFJRGZpU2hKSVpLODF0b054cGg5d1U0SVpWcEZTWTJWOHlEZE9ra0hncHNPQUFBNFQxVzAxamFTNUhZY3AwS3drd0hLQW9vdUFBQUF3TGwxV05MckdSa1pQd1E3RVpSZElTRWhWem1PTTBwU21OL3ZmeVU3TzN0UnNITUNBQURubjVDUWtLc2R4M2xYVW1pd2N3SEtDb291QUFBQXdEbGtyYlhHbUgxcjE2N2RGZXhjVUhaNVBKNjl4aGkvdGRZNmpyT1h6eE1BQURnYjR1UGpjNzl6QkRzVm9NeHdncDBBQUFBQUFBQUFBQURBK1lDaUN3QUFBQUFBQUFBQVFBbWc2QUlBQUFBQUFBQUFBRkFDVExBVEFBQUE1NXpiNC9IY1phMjlOdGlKQUw4bjF0b2F4cGoya2x5Uy9pTnBXNUJUUXRrV2JZeHBhNjExU1pvbWFVZXdFd0lBQU9jZmEyMk1NZVkyU1M1cjdUZkdtSlJnNTFUS0xGMjVjdVZrU2Q1Z0o0TFNnNklMQUFDL001ZGRkdG5sSVNFaC81WlVLOWk1QUFCT3o0bUwyUnJEbjNZQUFBQkJrSnFkblgxSFltTGlvbUFuZ3RMREhld0VBQURBdWVWeXVjcExDcEdVYmExTmtMUTN5Q2tCdnd2VzJvcVNtaHRqWE5iYWxjYVkxR0RuaExMTFdsdlpHQk92bktkT1YwamFGK3ljQUFEQStjZGFXMFZTM0xIdnNEOFpZL2o3TVVjbFNSNUo3cENRa0lyQlRnYWxDMFVYQUFCK3Y0NzQvZjcreHBnZmc1MEk4SHZnOC9sYXVOM3VUeVNGRzJNR1dtdS9DM1pPS05PdWtmU2hwSEJKL2EyMUM0S2NEd0FBT0E5WmE2OTFIR2UwcEhCcmJYOUovUDBveVJqVFF0SW5rc0tDblF0S0g0b3VBQUQ4VGxscnJURW1mZVhLbGZ1RG5RdndlOUNzV2JOMFk0dzk5ck4zT0NFaGdaODluRGFQeDNQODV5bWR6eE1BQURnYjR1UGo4M3puNE8vSEhNMmFOVXQzdTkzMnhDbGZBVWx5Z3AwQUFBQUFBQUFBQUFEQStZQ2lDd0FBQUFBQUFBQUFRQW1nNkFJQUFBQUFBQUFBQUZBQ0tMb0FBQUFBQUFBQUFBQ1VBSGV3RXdBQUFBQUFBQUNBVStDS2k0dTd5aGhUUDlpSm5PK3N0WTJ0dFJHU1FxeTFmNHlQajQ4dHdmQmJWNjVjT1YrU3J3UmpBa0ZIMFFVQUFBQUFBQUJBbWRHc1diTTRsOHMxVGxMTllPZHl2clBXT3BKQ0pjbHhuT2VNTWY0U0RMK3ZXYk5tSFZhdlhyMjRCR01DUVVmUkJRQUFBQUFBQUVDWjRYYTdxMWxycXhoajNOYmFYWkl5Z3AzVCtjcGFHK0U0VGcyLzMyOGs3WkYwOUV4akdtTkNKVjBrcWJMak9EWE9OQjVRMmxCMEFRQUFBQUFBQUZEbVdHdjMrZjMrWjR3eENjSE81WHpsOS91dk5NYU1NTWFFK1h5KzV4M0hPZU5SS2RiYUpzYVk5NHd4VlVzaVI2QzBvZWdDQUFBQUFBQUFvTXd4eHZpc3RUdFhyVnExTmRpNW5LL2k0K05qajExbnYrTTR1MWF1WEhuODlpeFFBQUFnQUVsRVFWVEcxem8rUHI2U0pHOEpwQWVVU2s2d0V3QUFBQUFBQUFBQUFEZ2ZVSFFCQUFBQUFBQUFBQUFvQVV3dkJnQUFBQUFBQUFDbGx6cytQdjRlWTh5TjUvckExdHFMckxVVnJiVXVTUzk0UEo0SFNpQm1GV3R0VlVraGtycDVQSjUyWjV6b0dmTDcvUXRXclZyMXNaajJEQ1dBb2dzQUFBQUFBQUFBbEZKTm16YU5keHhuZ0tSYXdjckJHQ05KYlkvOXZ5Umk1YjV1YzhZQlM0REw1YnFyYWRPbWlVbEpTY3VEblF2S1Bvb3VBQUFBQUFBQUFGQkt1ZDN1S0VraDF0b3NTZDhiWTNhZHc4UFhNTVpjZjJ5a3kvZVN6dmpZMXRvcWttNHl4a1JZYStjYVk3YWZjWmFubjB2Zy9JNWRaK0NNVVhRQkFBQUFBQUFBZ0ZMT0dIUEVXanNpSXlOai9yazZwc3ZsYXUxMnV6MlN3cnhlN3dpZnozZkd4M2E1WEplNVhLNDRTZFY5UHQ4SFhxLzNtelBQOVBTRWhZVzF0dFo2SklVRkt3ZWNmeWk2QUFBQUFBQUFBRUFwWjYyVnRmYm8yclZyMDgvVk1lUGo0NDhhWTZ5MVZpNlg2MmhpWXVJWkh6czNwakZHanVOa25NdnpLU2dYeDNHc3RUWllLZUE4NUFRN0FRQUFBQUFBQUFBQWdQTUJSUmNBQUFBQUFBQUFBSUFTUU5FRkFBQUFBQUFBQUFDZ0JGQjBBUUFBQUFBQUFBQUFLQUVVWFFBQUFBQUFBQUFBQUVvQVJSY0FBQUFBQUFBQUFJQVNRTkVGQUFBQUFBQUFBQUNnQkZCMEFRQUFBQUFBQUFBQUtBRVVYUUFBQUFBQUFBQUFBRW9BUlJjQUFBQUFBQUFBQUlBU1FORUZBQUFBQUFBQUFBQ2dCRkIwQVFBQUFBQUFBQUFBS0FFVVhRQUFBQUFBQUFBQUFFb0FSUmNBQUFBQUFBQUFBSUFTNEE1MkFnQUFBS1ZOVE1PRzBXNS9lSzFnNTRIelMyYTIvMUtYeTRaWWExMVpXYlp4YlAxbSs0T2RrMSsrZzl1VDEyeVE1QXQyTGdBQUFBaXV5eTY3N0xLUWtKQU9KelRIV211ampERnVZOHhEelpzM3YvNzRqVDZmNyt0VnExWWxGQmF6Y2VQR0YwUkVSRFE5b2JtK01TYmNXdXM0am5PcHgrUFpkL3pHek16TURXdlhydDExWm1kVElGZjkrdlZQdkI4ZWN2enIrdlhyaHgyL01UazUyZHVzV2JNTFhDN1hKU2ZzMThSYUc2cWMrK3VYZVR5ZW84ZHZQSXZuZ0RLQW9nc0FBTUJ4YXRadFV0dnRDaDBsUnlkK3FRYk9TTFpNbUpXcFpHVk5sdlFQdVoyalJlOTFkamx5RHRScUhOZnpsL1dydmcxMkxnQUFBQWd1eDNFeUpmVTdzZDBZay92eTRSTzMrWHkreVNlTEdSRVJVZDBZTTZlZ2JjZml2blpjZkVsU1NFaElLMGtsWHJCbzJyU3BKelEwdE52eGJkYmFHdGJhaXBKY3hwaS9WNmhRNGI3anR6ZHIxdXc5U1ZtRm5jTXhiNTZyYzBEWlFORUZBQURnT0tHaG9YVWw2ekhHMUFoeHUyVWNabU5GQ2JGV1dYNHJ5Y2h4bWVwaDd1Qit0ckt6czJXdDlUcFdsMG1pNkFJQUFQQTd0MnJWcXA4OUhzOGlZOHhWMWxxZFdFaklsYnZOV3Jzc0tTbHAzY2xpSmlRa3JQTjRQR3VOTVUyS2s0UGY3OSs4YXRXcVphZVJmcEY4UHQ4T25WQTRPdUVjLzNqaVBzYVlQcXRXcmZvMVBqNStnK000allwekhHdHQ4dGs2QjVRTkZGMEFBQUFLRUJFUnJxNmRIMVhEQnZXRG5RcFE0akl5TWpUb3JlSGF1V3Qzc0ZNQkFBQkE2VEpLMGxYUy80b3J4N1BXSHY5NmJESGlXV1BNY0VudjVlNWJXRXhqakJ6SG1Tako2aXhZdDI3ZFRvL0g4N1V4NW83ano2TWd4NHBLLzFtMWF0VU9TWEljWjVTa29jVTVCMlBNR0oybGMwRFpRTkVGQUFDZ0FHNTNpRnBjN3RHVlY3UUlkaXBBaVVzL2ZGanZ2RDg2MkdrQUFBQ2dsTEhXenBPVWFveXBXbGhoNGxoQkl0WG44ODB2VHN5alI0OU9pNGlJZU1NWWM4SEpZa282NVBQNXZqdk4xSXZGV2p2R0dIUEhDY2M5Zm52Z3RkL3ZuNWo3T2pzN2U2YmI3ZTVuaktsWXhIVko5L3Y5L3kzeHhGR21NRjhHQUFBQUFBQUFBRUJaV1ZtcHhwaEZSZlV6eGl6S3pzNyt0VGd4czdPejkwb3FUakZsbGMvblN5NU96Tk5sakZscXJkMVMyTlJweC9ySVdydEYwcExjdHFOSGovNHFhVzR4NHErMDFtNHRrV1JSWmpIU0JRQUFBQUNBTWlTMmNlTlkyZERHd2M0RHBaUFA1OS80UzNMU3BtRG5BYUJzV3J0MjdSR1B4NU5nakdrcnlYWDhGR1BIamZEd1dXdVhyMSsvZm45eFlpWW5KMmQ1UEo0NXhwZ09rdHdGeGJUV1dtUE1pckN3c0xPNitMempPUHV0dGNzbFhaeDcvQUxPVDhhWTVjYVkzNDQ3aDhQeDhmR0xKYldUNUJSeURuNUpLMWV2WHIzM2JKNERTaitLTGdBQUFBQUFsQkd4c2ZHeFJuYWFOV0xSTVJUSTVYYnRqS2tiZjJ2SzVwVWJnNTBMZ0RMSjcvZjdWem1PYzBCU2xZSTZXR3VQV210WFMvSVZNNmIxKy8zckhjZjVUVkxOUXZwa1cydC8rdW1ubjdKUEkrZGlXN0ZpeFZHUHg3UENHSE9YcEpCQ3VubXR0VXRXcmx4NTRMZzJuekZtalRIbWtMVzJZaUg3SGJYV3JwRGtMZEdrVWVaUWRBRUFBQUFBb0t4dysydFlZNm82eGdtdlVybXl3c1BEZ3AwUlNvbk16Q3p0M2JkUFByKy9zanRVMFpJb3VnQTRMWWNQSDU1Zm9VS0ZYNjIxVmFSOEkwQmtyVTFMVDA5ZmNDb3hqeDQ5bWxpdVhMbU5LcVRvWW96SnpNakltSE1tZVJlVDlmdjlTMTB1VjVxa0dnVjJzRFpkMG5KSmVSWnZ5YzdPWGhJU0VySmJVb0ZGRjJQTWdjek16TzlMT21HVVBSUmRBQUJuWFoxR3pTNDIxb2tMZGg3SWNUalQxN0JjbURra280ekRtYjRyWWh2R1Z6cVh4L2Y2c3BOU05xMDVxL1AwQWdCd3ZvdU1pTkRUVHo2dUZwNzRZS2VDVW1KMTBocTlPWFNFOXUwL1VIUm5BRGlKNU9Ua1BmSHg4UXNkeDJsYTBLTHgxdG9GeWNuSmUwNGw1czgvLzV6cThYZ1dHMk91dDlibUsrVDQvZjdGYTlldTNYN20yUmZ0OE9IREs4cVhMNy9MR0ZPam9Gd2s3VDE0OEdEQ2lmc2xKU1h0am8rUFgrNDRUc09DOXJQV3JqaFg1NERTamFJTEFPQ3NpbzJOajVWako4bmFac0hPQlRteS9VWUhNLzNHR01ubk4vK1VrLzlMOU5rVTRyaVRZK3JHZDJES0N3QUFUcC9qY2xTblZveWFYTklvMkttZ2xEaDQ2SkRjTG03ekFDZ3g0eVE5WHRBR1k4ejdweG56SzBtOUNvazU4alJqbnJMazVPU0RIbzlubXFRQ24xeXcxdjQ3T1RuNVlFSGJqREdmU0xxdmtOQ2pTeWhGbEhIOE5nWUFuRjF1ZncxWnA1cmpLTHphaGRWVXJseGtzRE5Da0J3NWNsUy83ZmxOUHIrL0tsTmVBQUFBQUVEcHRYTGx5b1VlajJlck1TWTJkMFRIc2RFYzJ4TVNFdWFlVHN5RWhJUWw4Zkh4S2NhWW1OeTJZekYvUzBoSStLYUVVaThXdjkvL2ljdmw2bHZRdHV6czdBOEwyeThoSVdHMngrUFpwZU9tSmp0MkRyc1RFaEwrY3haU1JSbEUwUVVBY0U2NDNTSHEvSEFuWGRXcVpiQlRRWkFzVDFpcC8zdHJoTktQSEE1MktnQUFBQUNBb28yUjlNOFQyajQ5ZzNoK1NlOGFZMTQvWVdxdXo0OXRPMmRXclZyMXM4ZmpXVzZNYVhGQ1VXbGxVbExTdXBQczZwVTB6aGpUNjRTcDF6NlRsSDMyTWtaWlF0RUZBSEJPR0dOVUt5YWFLVEIreC9ha3BzcHhPY0ZPQThCNTVxS0xMNmtURmhaMmNiRHpPTmZTTTcyeDVVTGRDWDRwNUdpVzkrTFl4dkVtMkRrRmc3WCtiZHMyck40UzdEd0FBRGhQZlc2dDdTbXBuQ1JaYXcvN2ZMNnZ6aVNnTVdhQ3BIOUlLbitzS2NQcjlVNDdzelJQMjl2S21VWXR3RnI3UVZFN1dXc25TWHBhVXU1VUhoaytuKy96a2s4UFpSVkZGd0FBQUFCbFVteHNmS3pDN1dlU3JSM3NYTTYxTEw5UmRvWlBrbVJsQmhoemJ0Zm5LaTBjbVQweDlTN3RrTEpwVFhLd2N3RUE0SHh6OU9qUjNaR1JrUnNrTlpja2ErMHFsOHQxUmd2Rjc5NjllMCtOR2pWV0dXT3VQUlp6czl2dERzcnZjV3Z0UEVtcHhwaXF4OTZuK255KytVWHRaNHpaWVl6WklNbHpyR21qSkI0Q1FRQkZGd0FBQUFCbFU3aGlKZFBRTWFaU1JFU0VYSXltKzkzdysvdzZjdlNvL05aZnllMTIxWmRFMFFVQWdCTG1PTTRoYSswUy9hKzRzR3JQbmozN3ppVG1yNy8rbWxtdFdyWHZqREhYSEd2YWRQanc0ZDFubE9qcDJ5OXByYVRyanIxUE1NWVVtY3UrZmZzT1ZhNWNlWUdrZUVreXhxejNlcjM3ejE2YUtHc291Z0FBQUFBbzB5cVVMNisvUC9Pa0d0U3ZGK3hVY0k1czNiWmRiNDM0bC9ha3BnWTdGUUFBemx0cjE2N044bmc4aTR3eEQwaHlXMnNYcGFTa0hEM0RzRDdIY1JaYmF3OFlZNktzdFFzM2JOaHdxQ1R5UFZVclY2NDg1UEY0RmxocnJ6M1d0SHoxNnRWN2k5cHY2OWF0R1JVclZwenZPTTRqeGhpWDMrOWZzSGJ0MnZTem5DN0tFSW91QUFBQUFNcTBrSkFRTlcxeWlUenh6WUtkQ3M2UkN1WExLeXdzTk5ocEFBQnczdk42dmN2Y2JuZXFwSEplcjNkWlNjVE15TWhZR3g0ZW5tS3R2ZGpuODMxYkVqRlBrODlhdTlRWXMxOVNxTFYycVNSdmNYYTAxcTZTbEdxdGpmVDcvVVZPU1liZkY4YmZBd0FBQUFBQUFBRHlTVXhNWEcrTVdabnpNbkY5U2NSY3UzYnRkbXZ0VDVMV3JGNjkrcWVTaUhtNjB0UFRGeGhqZnBXVWxwNmV2cUM0KzYxZXZYcURjcVltK3puWTU0RFNoNUV1QUFBQUFBQUFBSEFlcVZtdmFTMlhZeTUybGNDaWQ1blp2aVJKb2JHTjQyOG9nZFNPeGJRYnJMRzdTakxtNmZCS3l2YjVrNDFNaE5jZGRXbHM0L2hpNzV1WjdVdVE0eFQ3dW1SbVptN1p1V1hkdHRQTkZXVUhSUmNBQUFBQUFBQUFPRTlVcVYrL1FwamIvWmFWcnBHeDVrempIYzZkY012WWg4NDBWcTRqdmtETUIwc3E1dWs2a20xQ1pIMlNNUk5QYVQrdkpQbWxuRFZ2aWhRV0hybzlOamIrbnExYlYyNDluVHhSZGxCMEFRRGdKQklURTlXNGNXT0ZoSVFFTzVWQ1pXZG42L0RodzRxTWpGUm82S25QYjc5bnp4NmxwS1FvTGk1T2pzUE1vNzlYV1ZsWmVUNC8yN1p0azkvdjE4VVhYMXprdm52Mzd0WEVpUlAxNXovL1dkV3JWei9qWERadTNLZzllL2JvNnF1dlB1TllQcDlQR1JrWktsZXVYS0Y5TWpNejljc3Z2eWc2T2xvUkVSR25kWnpVMUZSbFptWXFPanI2ZEZORktlRDMrOC9LdjRNcEtTa3FWNjZjS2xldVhLSng5K3pabzEyN2R1bXl5eTRyMGJpU2RQVG9VV1ZtWnFwQ2hRckZ1aVk3ZCs1VTllclZUOXAzOSs3ZEpmSnZCRkNVVS8zOEFzRDVKdEtHVmJOR2JSMWpJcU9pb29LZHp1K2JsVEl5TTVXZG5TMVp1YkxEdkJXQ25STE9Qb291QUlBeUl6VTFWVmxaV1djY0p6UTBWRldyVmkyeTM3Smx5OVNsU3hjOS9mVFRldmpoaDgvNHVLZkM2ODIvZHAvak9BWGVPSGpqalRmMDlkZGZhK0xFaVdyWXNPRXBIMnYyN05rYU1tU0k1cytmcjhqSXlOUEtGMlhiRHovOG9JRURCMnJFaUJGcTFLaVJ2RjZ2SG4vOGNkV3VYVnNmZlBCQmtmdnYzYnRYSDMzMGthNjc3cnBDYjZobVptYnEwS0ZEK3VXWFg3UjkrM1p0Mzc1ZDI3WnQwNjIzM3FwYmJya2xUOSt2dnZwS3MyYk4wdXpac3lYbC9EeHMyclNwV09kU3ZYcDFWYXBVS2ZCK3pwdzU2dE9uajhhT0hhdEdqUm9GMmk2OTlGSmRlT0dGa3FSTm16YXBVNmRPK3RlLy9xVldyVnBKa3ZidjM2OHRXN2JJNC9Ia2liOTU4MmJ0MjdkUGwxOStlWjcyZi8zclgxcTVjcVcrL1BMTFBPMHBLU242NVpkZmROVlZWK1ZwVDB4TUxQSmNITWZScFpkZW1xKzlSNDhlcWwrL3ZycDI3VnBrREp5YWp6NzZTRXVYTHRYNzc3K3Y1T1JrN2QrL3Y4aDlYQzVYdnMvSmlWNTc3VFZ0MkxCQnMyZlBsdHRkY24rQ3paNDlXNk5IajliMzMzOWZaRjlyclh3K1g3NTJsOHNsWS9JK0FPdjFlblgvL2Zkci8vNzlnWi9EazltL2Y3L3V2ZmRlWFgzMTFYcjExVmNMUE1lcFU2ZHF3SUFCNnR1M3I5cTFhMWRrVE9CNEpmMzVUVTlQMThDQkE5V2xTeGZGeE1SSWt2YnQyNmVVbEpSVHlxdFdyVnA1ZnVjVXhPdjFGdm45TlN3c1RDNlg2NVNPRFFBbjQ0UzQ3ek5TWkpOTEd1dWxubjhQZGpxL2F4bVptUnIxd1VkYXV2d25XV2xqeW9hd2RjSE9TWkxxMUxua0luK291MEZKVEQ4WGJGNy9rWTBwUC8rOEk5aDVISStpQ3dDZ3pIanh4UmYxMDA5bnZqNWQwNlpOTlc3Y09FazVmMkFmUFhxMHdIN1IwZEdxWDcrK3hvd1pvOWF0V3hmNkJIelZxbFVWR2hxcXJLd3MzWGpqamFlZDF3OC8vS0RRMEZBZE9YSkVyVnUzenJmOXhodHYxT0RCZy9PMEpTY25hOXEwYVhJY1IyUEhqdFViYjd5UmI3OXg0OFlGenJjZ21abVprbFRrVGJDLy9lMXZ1dmZlZTR0ekt1ZUtxMm5UcHEzY2J2ZmFsU3RYRm4xbk5NZzJiOTZzenovL1hNdVdMZFB1M2J1Vm5aMnRLbFdxS0NZbVJ0ZGRkNTN1dXV1dXdHaU0xTlJVM1hycnJYbjJEd2tKVVkwYU5YVHR0ZGZxNFljZkRoUU9YMy85OVh3MytndlNvRUVEVFpvMEtWOTc3bzJucUtnbzFhMWJWNUxrZHJ2MThNTVBhL0Rnd1ZxOGVMR3V2UExLVXo3ZmxKUVVQZlhVVTBwUFQxZDZlbnJPazEzSE1jYW9hdFdxcWxXclZyNml5NG5TMHRKMDMzMzNGZXU0TDcvOHN1Njg4ODdBKzhtVEp5czZPanBRa016S3l0S0lFU1BrT0k1R2p4NWQ0TTB5YTYzNjlPbWpGU3RXYU9yVXFYa0tTZVBIajlmMDZkUDF4Qk5QNkxISEhzdDNzKzk0Q1FrSmV2NzU1eFVhR3FvdnZ2Z2lUMUh6MFVjZmxkL3ZQK201aEllSGE4R0NCWHIxMVZlMWQrOWVEUnMyVEZMT2FJRXFWYW9VNjNxY1MzRnhjUTM5Zm45WVluRXFTcVhVdkhuelZLZE9IVWs1aGJTNWMrY1d1VTlVVkZTZzMvNzkrM1hvMEtFODJ3OGZQcXdWSzFib3V1dXUwODZkTzR1ZFMzUjB0SDc3N1RmdDNidTMwRDY3ZHUyU3orZlQyclZyVHhxclhyMTZXcnAwcWJwMzc1NXYyd3N2dktDLy92V3ZlZHIrL2U5L2E5dTJiVExHNkt1dnZsS0hEaDFPR3I5U3BVcnEycldyM256elRVazVSYWJqSHhKSVNVblI0TUdEZGZIRkY1L1I3OG16ckV6OVRqbGJ2RjZ2WnN5WW9kbXpaMnZEaGcwNmNPQ0FvcUtpVks5ZVBiVnAwMFozMzMzM1NVZi9XbXYxL2ZmZmErYk1tVXBLU3RLK2Zmc1VGaGFtS2xXcXFIbno1bnJpaVNkVXJWbzFTVktIRGgyMGJWdmVhZTJqb3FKMDZhV1g2b0VISHNnejJ2SEhIMzhzMGMvdnpwMDdOVy9lUENVa0pPakREejlValJvMU5ILytmUDN6bi84OHBldlZ2MzkvWFhYVlZmcnV1KzhLM0I0V0ZxYlEwRkQxN3QzN3BISEdqaDE3Vmthc2xZUzR1RGlQMStzOXRHYk5tdVJnNXdLZytCeGpINU9NN21yZlZsZGUwU0xZNmZ5dXBhYWxhVTlxcWlUSkduMHFyY2d1WXBlekxycHg0d3VNd2dhNnBGdEtZdnE1WUhPYnlKK2k2emQ3WWtmeTZsTjdldUlzb3VnQ0FDZ3pubjMyV1IwOGVMRFE3Yk5uejliWFgzK3RnUU1Ibm5RcW9mTGx5d2Rldi9ubW0vcjIyMitMUEhiSGpoMEwzVFo2OUdoNVBCNjVYQzQ5OGNRVFJjWXFUTzRUam1GaFlYcjc3YmZ6YkJzNmRHaSttOE5lcjFldnZ2cXFZbU5qMWJWclYvWHMyVk50MnJUUlRUZmRsS2ZmRFRmY0VMaVpYcEM1YytmcTMvLyt0M3IzN3Eyd3NMQkMreFZubXFtenpGVzNidDJvaWhVclJsdHIyeHBqSGpmR05MRFd4a3NxdFRmSWZENmZSb3dZb1FrVEpzaGFxNG9WSzZwdTNicHlIRWVwcWFsYXZueTVsaTlmTG8vSG95Wk5tdVRadDF5NWN2SjRQTExXS2kwdFRWdTJiTkhFaVJQMTdiZmY2cU9QUGxKTVRJd3V2dmhpdFd6Wk1yQlBXbHFhTm0vZXJPclZxNnQyN2RxQjlscTFhaFdZMyt1dnY2N1UxRlFOR0RBZ3o0MjBQLzNwVC9ya2swLzAybXV2YWNLRUNhcFlzZUlwblhkR1JvWisrZVVYM1hiYmJXclNwSW5LbHkrdkNoVXFxRUtGQ3FwV3JacXFWNjkreWsvOFAvUE1NL2srMzdsU1UxUFZ1WFBuUEQvN1c3WnMwZkxseTlXaFF3Y3RYYnBVa2hRWkdhbGh3NGFwVTZkT2V2NzU1elZxMUtoOHNkNTU1eDB0V3JSSWZmcjB5VGR5cDIvZnZycmdnZ3YwN3J2dmF0MjZkZXJmdjMrQkk4USsvZlJURFI4K1hJMGFOZEwvL2QvLzVldXpiTmt5U2RMdHQ5K3UyMisvWFU4KytXVGcyRE5tek5EMDZkTURmYk95c3BTUmtWR2NTM1F1T1UyYU5Ja01EUTJ0YW95NVR0SlR4cGlXTHBlcm42UXlXWFJKVFUzVm1qVnI5TWdqandUYW1qVnJWdUJuSk5mbzBhTTFlZkxrd1B2eDQ4Y1hXdVNlTTJlTzVzeVpVK3g4dnZ2dU80MGJOeTVQL01KMDZ0VHBwTnMvKyt3ek5XM2FOTS92RnIvZnIyZWZmVGJmei9iT25UczFjdVJJM1hubm5ZcUtpdEx3NGNQVnFsV3JBcWZPTzNEZ2dOYXZYeTlKaW8yTlZjdVdMYlY0OFdKOS8vMzNlWDdYdnZ2dXU4ck96dGI5OTkrdnBLUWtTVktWS2xYVW9FR0RJcy90TEhMVnJWczNxbHk1Y2hlNVhLNTJaZVYzeXRtMGMrZE9QZmZjYzlxNGNhT2tuTUpmelpvMXRXL2ZQcTFZc1VJclZxelE1TW1UTldMRUNOV3NXVFBmL252MjdGSFBuajIxZXZWcVNkS0ZGMTZveG8wYjY5Q2hROXExYTVlbVRwMnEyMjY3TFZCMHlYWFZWVmZKNVhJcEt5dEwyN1p0MDVJbFM3Umt5Uks5OU5KTGdZSkpTWDkrR3pSb29HSERocWxidDI1NjRva245TkZISCtuNjY2L1hwNTkrbXUrODFxNWRxOWRlZTAyOWUvZFcwNlpOODJ5NzZLS0xsSktTb2dFREJoUjRUU3RXcktoSmt5YmxlMmdtVjBKQ2dpWk1tQkFZZVZrS3VCczJiRmdwSWlLaWxxUWJqREZQT0k3VHlCanpzQ1NLTGtBWlVhdGhzOVpHVHUyb3FISnFmZldwUHp5RmtyVjU4MVp0MmJwZDF0cU1BeGxtUXJEemtTVEh1aStXMFMzRzZLTGp2N09WS1ZZNm1wRWhyOWNyNitqaUVHdEwxVHg2RkYwQUFHWEdpWC9vbm1qR2pCbXFXYk5ta1UvTm55ZzZPbHF2di81NjRQMzgrZk9WbloxZDRNM2RyNzc2U3RIUjBXclI0bjlQQytVV05Gd3VseDU4OE16WEFIUzVYR3Jac3FWR2poeXBEaDA2cUU2ZE9obzZkR2krR3dzalI0N1V1blhyTkhyMGFNWEZ4ZW11dSs1UzM3NTlGUk1UazJlYXNUcDE2cWhPblRxeTFoYjRsSFh1RGJDNmRlc3FQRHc4My9hTExycm9wRS96bjIxTm16YXQ1WGE3cjVQVXpCalRRdElWanVPVXFpOVVKOU8zYjEvTm1qVkxNVEV4ZXY3NTUzWE5OZGZrZVFKODc5NjltajU5ZW9HRndwbzFhMnI0OE9HQjkybHBhWHJwcFplMGJOa3l2ZlhXVzNycnJiZDAzMzMzNVJrRk1tUEdEUFh0MjFjMzNYU1Rubi8rK1pQbU5uNzhlSDM3N2JkNjhNRUgxYng1OHp6YlFrTkQxYjkvZnozeHhCUHEzYnUzM243NzdYelQyeVVtSnNycjllclhYMytWbExNV2k5ZnJWWGg0ZUtDQWMrdXR0eFk0Y3V0RVdWbFpXckJnZ2FTY3ArS3pzckwwd3c4L1NNcTVtU3RKbFN0WExyUjRsRHRpN2ZpZms5d2JkRjkrK1dWZ05GRHVpSjkrL2ZycGhSZGUwS0pGaTNUQkJSY0U5bG13WUlIR2pCbWpybDI3NnU2Nzc4NTNISmZMcGFlZmZscTFhOWZXeElrVGxaV1ZsYStna3A2ZXJpKy8vRkovK3RPZjlOeHp6eFc1SmxRd2Y3NU9WZjM2OVM4c1Y2N2N0WTdqeEV2eVNMcktHRlAwZkkxbHdJd1pNMVN1WExrOFQ5Y2JZMDVhakQ2eGNIajMzWGNIcHFpVGNwNzY3OTI3dDZwVXFhSVhYbmpobFBLSmlvclNNODg4VTJBeGY5YXNXUm94WW9UcTFxMnJ6WnMzcTBhTkdycnd3Z3ZWcTFldkF0ZU5LVisrdkZ3dWx5NjY2Q0pOblRwVnp6enpUR0JFenZFRmZhL1hxOTY5ZXlzOFBGemR1M2RYV0ZpWUZpOWVyR2VmZlZaang0N1ZpWFBDcjErL1BsQXdQRjZ2WHIwS1BLZCsvZm9GWGw5Ly9mVjY2NjIzaW5jeFNsRFRwazFyaFlTRVhHdXRqVGZHdERqMmUrVjNQN2Y2b1VPSDlMZS8vVTA3ZCs1VWl4WXQxS3RYcnp3UGJQenl5eThhTkdpUUZpMWFwQzVkdXVqVFR6L044M25ZdDIrZkhubmtFZTNjdVZNdFc3WlU5KzdkMWJoeDQ4QjJyOWVyZWZQbUZUZ0Y1WUFCQXdKRk9yL2ZyekZqeHVoZi8vcVhoZzhmcnZidDJ5c2tKRVNWSzFjdThjOXY4K2JOOWZMTEw2dFBuejZhUFh1Mi92clh2eGI0Z0VIdXNXSmlZZ0xUVkI2dlNaTW1XckZpaFNScDJMQmhtalp0bW1iUG5wM25kK1ovLy90ZkRSa3lSRXVXTE1uejcwYnU5N0xpVEh0N05zWEZ4VVU3am5PenBKYVNMcE1VYjR3NXRhY3RBSlFhanNzOExFa3RtbnRVdGVvRlJYWEhXZmJwNUM5eVhoaDl2WDlyNlJoTjY3S3Uxc2JSUlJmVnFLN0JBL3FYcWI5SGNoMDRlRkNqUGhpalZZbEpNbExTbHA4VFM5WERBUlJkQUFCbFRtRnJ1eVFsSmFsKy9mcUJHOEFuQ2drSktmQkp3ckN3c0R4VE9vd2VQVnBIamh6UnM4OCttNi92UC83eEQxMTMzWFZuZlFxSXRMUTBmZkxKSi9yREgvNGdLZWRwNHVOdkJFeWNPRkVmZi95eHVuZnZycmk0T0VrNU43azJiOTZzcDU1NlNtKy8vWGErR3dOWldWbHEzNzU5b2NmOHkxLytVbUQ3d29VTFQzclQ4U3h4TjIvZS9EYS8zLytBTWNaampLbHVyWTB5eGpoU3pvM01zdkRGOFBQUFA5ZXNXYk1VR3h1ckR6LzhzTUNwcktwVXFWTGtVK3E1THJqZ2d2OW43ODdqb3FyZUI0NS96c3l3eUNJcXFJUTd1Q1NJQ083N2twVzdwcVZabGx1Wi9iVFVMQzIzRmkzVDNEVXRLNVAwbTB1bWhWZ29rcG9sMmlJS2lydmlMaW1DQ0xMTnpQbjlNYzdFd0FDRFMwaWQ5K3ZsUytiZWMrODlBek56NFR6blBBL3Z2UE1PM2J0M1o4K2VQZVRrNUJRNW9GK1E3ZHUzczNqeFlrSkNRaGc5ZXJUTk51WlVNTXVXTFdQQ2hBbk1tREhES2pCblRoOW1aZzVlMXFoUnc1Sm15RjZwcWFuNWdrVG14M2xYZmtrcCtmYmJieWxidGl3dUxpNUlLZG13WVFOQ0NQejgvQUNJam81bTE2NWRUSjgrblE0ZE9saU9OUStDZGV6WWtmWHIxK1ByNjJ1Vm1xbEZpeFo4K09HSCtZSzMrL2J0eS9mWjh1U1RUMW9DUTJmUG5pVXRMWTFObXpZQnB0VnhEZzRPaEllSFc5cTd1N3ZUdVhQbmZNK2xOT1R4YjlTb1VTc2h4UE5DaU5aU1NwL2JnM0ZhTUQwSEtGM0JJMXZDd3NKNDVKRkg3dXJ6cmxxMWFsYUJ3UjA3ZG5EanhnMUdqeDV0Rll5eGwwNm5zMHB0ZWU3Y09SWXRXa1JNVEF3ZmZ2Z2g1OCtmNS9QUFB5YzBOSlFaTTJZd2ZQaHdCZzhleklBQkEyd0cwZVBqNDltd1lRUGp4bzJ6MUtzeDMxc01CZ09USjA4bVBqNmV6ejc3akxKbFRYR0krZlBuOC96enp6TjY5R2dXTGx4b2MxRDY4ODgvcDNidDJsYmJsaTVkU2xoWUdCRVJFZm5hMjdxLzNtZTZrSkNRemthamNlanRlMG9sd0wyMDNWUHVwMFdMRm5INThtV2FOV3ZHNHNXTDh3VVVxMVdyeHNLRkMzbmxsVmZZdDI4ZlM1Y3VaY0tFQ1piOTc3MzNIcGN2WDZacjE2Njg5OTU3K1lMME9wMnV3SldLdVdrMEdvWVBIODc2OWV1NWR1MGFaODZjc1V3a3VSK3YzNjVkdTFLalJvMThLMDN2MU83ZHUvTk5yZ0JUVUtwczJiTDV2cTlYcjE2bFFvVUs5N1RXVTNFRUJ3ZDNCVjRBV2dBZVFCbjF2bENVMHExYXZYbytBdEZTQ0VGUVlBQWVaVlg4dENTbHB0NWtXOVFPcEpUU0lPVURzY29GQUExUEFqelJ1eWN0bXpjdHF2VUQ2ZGp4RTF4UFRnYkFZSlJoUVA3Q3VDVklCVjBVUlZHVVVtZkNoQWtjUEhqUTVyN3o1OC96ODg4LzI5eFhVRTBMZ0xmZmZwdnQyN2NEcHVDRWxKTFdyVnZuYTVlWm1jbkdqUnNKQ3d1emJOdStmWHVCOVY3dVZGSlNFb0NsYnNPTkd6Y3NBL2IvKzkvL21EZHZIdjM2OWJNYXJIZDBkR1QrL1BtTUhEbVNGMTk4a1duVHB1VWI0QVY0N2JYWDZOV3JWNUY5MkxScGs5VXFpL3VwWnMyYXpwNmVubTQ1T1RuVnRWcnRzOEJBNENHTlJvT1UwaktvYS82L05ORHI5U3hmdmh3dzFUY29xdEN1dmJ5OXZTbGJ0aXlwcWFta3BLVGNVVXFTcUtnb0prMmFSTFZxMVpnOWUzYWhnLzdEaHcvbjJyVnJmUFBOTjR3WU1ZSTVjK1pZVXNPRWhZVWhwV1RidG0zTW1qV0xKVXVXVUw5K2ZiUmFMWW1KaWNYcWs1ZVhsMldtOEp3NWM5aTZkYXVsQUhMZWN3a2grT3FycjdoNDhlOWFpUzR1TGt5WU1NSHluakdubE9uV3JWdSthOHMzUiswQUFDQUFTVVJCVksxZnY5NXFJUGpXclZzQXpKMDcxeklUZXMyYU5WU3BVb1hwMDZjRHBwVUZlL2Jzc2RuM3ExZXZBcVpWTUo5KyttbUJ6N0ZhdFdwMDd0eVp5Wk1uYytyVUtjRDBYdCt3WVlPbEVIcFNVaEtwcWFtV0dnVjVhL3Y4RS96OS9SMk5ScU83bzZPamwxYXI3UThNRlVKWTVSZk0rMTRzN1FOejBkSFJuRGx6SmwvdzJXZzA1cXZSa3B1NUpwWXRVa3BMc0xWVnExWjg5ZFZYZHZXbFhMbHkrVDZqNCtQaitmcnJyNG1NaktSRGh3NnNXN2NPTHk4dlN5b2tOemMzUHZ6d1E2S2lvcGczYng0clY2NmtlL2Z1OU9yVnkycmxZMUpTa21VbHpJMGJOd0RUb0hWV1ZoYnZ2UE1PVVZGUnZQZmVlelJzMk5CeVRKVXFWVmkwYUJILzkzLy94N0JodzVnNWM2YlZPY0gwL3N1Ym1zTFIwUkVnMzNiZ3ZnY2F6ZmNVZzhGUVZRanhIUCtDZThyOWRQUG1UVFp2M294V3EyWGF0R2tGQmdDMFdpMFRKMDZrYjkrK2xoVW56czdPSEQxNmxKOS8vaGt2THkrbVRKbVNMK0J3Snp3OFBMaDI3WnJWeElMNzlmck5HM0FKRHcvSDBkSFJNdkhGWHNlUEh5Y2hJWUZYWG5rbDM3N3IxNi9ick1WMTllclZmT25XN3BkNjllcTVPem82VmhGQzFOVHBkRDJrbFAyRUVON20vZXA5b1NqL0RscFpwaG5JeXE2dXJvUTBDdUpmVUNPOVZOdTZQWXJNekV5RUVDZUZ3WGlvcFBzRFVLdFcvUm9TV21xMVdwN3FVL1M0d0lQcTZQRVRuTDl3RVNsbHhzMi9ibTR1NmY3a3BZSXVpcUlvU3FsVXQyNWRxeG1XUlZtMGFKRWwvWkF0QXdjT3RBUW9saTlmVGxaV2xzMC9tdDk5OTEwQ0FnSjQ4c2tuTGR2TUEwdjNram5vVXI1OGVkTFMwdERyOWJpN3V6TjE2bFIrK09FSEhuMzBVVjUrK1dYTFRNL2NQdnp3UXlaTm1zVEVpUk41NVpWWEdESmtpTlgrRlN0VzJGVWpJUGNLaHZzbE9EZzR5R2cwZGhKQ05KUlNOdEhwZExVQlo3RDlSMzhCQTd1UE5HclV5RHdnTElVUVVnZ2hBV2swR3FXdDdRYUR3ZncxUWdqajdmK2x3V0NRR1hxalgzYmg5YzN0Y3VEQUFaS1NrZ2dLQ3FKKy9mcDNmOExiOUhxOUpVaVFOMVdLUGI3NjZpc1dMMTVNcFVxVldMWnNtYzFVUkxrSklYanp6VGNwVTZZTVgzMzFGWDM3OW1YNDhPRU1HalRJTW1QWUhPalU2L1c0dWJtaDAra3NnUks5WGwvb3dEU1lCdktLTzh0M3pabzFaR1ZsWVRRYUVVSlF2bng1cTRHK2J0MjZjZWJNbVh6QjA3ZmZmcHVMRnk5eTZ0UXBxelJTZVdzV0hUMTYxR3F3ZmRxMGFmbjZrSlNVeEx2dnZvdXJxeXVWS2xYaTBxVkxkTzdjbVJZdFd0Q2tTWk1DQXhGdDI3WWxJQ0NBckt3c2xpeFpRdlBtelMydmtWOSsrWVg0K0hqTG9IdmR1blV0QVpyN0xUQXc4R0dOUnZPb1JxUHhGMEkwbFZMV0UwSzRRYkhlai83QndjSDl6Tzh2Ykx3UGJ4OXI5VDdNdXcvVCs5U3lQVzg3dlY2UEVFTGV5akhVekRiYy9XRENGMTk4WVhON1hGeWMxVW9wV3dwNkgyN2V2SmtqUjQ0d2R1eFlNakl5Q3J5R21WNnZKek16a3hvMWF0Q3JWeTh5TWpKWXUzWXRXN2R1NWNTSkV6UnUzSmhQUHZtRTRPQmd5ekYxNjlhbFQ1OCtsc2VQUFBJSWJkdTJaZVBHamF4ZXZabzFhOWJnN2UzTi8vM2YvOUc5ZTNldVhidG1lYytiN3g5NnZaNWh3NFp4L1BoeHhvNGRTNnRXcmZMZFc2cFVxY0xNbVRPWk5tMGF6ejMzWEw1K0RCMDZOTi9yUWEvWG85ZnJiVTVneU1yS29sMjdkb1YrUCs1RWNIQndrSlN5SXhBa3BXeWkwV2o4Z0RKZy8ydFlDUEY0VUZCUXZkdGY1Mzd0UWE3WEtiZGZvK2JYYTY3ajc2aE5ubk5iSFpQN05TK0VrTGV5WkxWczd0M0ErSjkvL2tsT1RnN05temZub1ljZUtyUnRqUm8xcUZ1M0xzZVBIeWMyTnBabXpacFphaFgxNnRYTDVncXI0cnB3NFFKbno1N0Z6YzJOcWxXcldyYmZxOWZ2dEduVHJGWlE5dXJWeXlwTjNzYU5HM0YzZHk5MjBHWGp4bzE0ZW5yU3BrMmJmUHV1WDc5dWxjclM3T3JWcS9lOW5rdFFVRkN3RUtLYkVDSkFDTkVJcUlscFJZdk5sWW9GZkxaM0Rnb0tLcVZKLzBzUGpVWVRGeE1Uc3h1NEI3K0pLdjlST3FtaHRaQ1VxMUMrUEEwREEwcTZQLzlwT1RrNWhQK3dGV242c1AwMUk4WHdWMG4zQ1VBNk9ZNFJRb2hHRFJ0UXFmSURVMU9zMk1KLzJHcjZRckFtT2ZuMGpaTHRUWDRxNktJb2lxS1VTbTV1YmxZRFBrVXBXN1pzb1VHWGh4OSsySko3Zk1PR0RkeTZkY3RtSFFvbkp5ZDhmSHp5N1JzMGFCQkhqaHl4dXo4RjhmWDE1WnR2dnVIYXRXczRPenZqN094c21jMWZvVUlGM056Y0dERmlCQ2twS1RaWHNaZ3RXTENBZmZ2MjJWelIwclZyVjd0cWJPemN1ZE91NEV5eFNVa1pCN29FQndkUEVFSUVhRFFhYjhBQkVLYmR4WnRCTDRSNG0xeExpWE1QWk9VYWhKZTVaemRyTkJxclFUVHpkYlZhclhRV3h1TTVtZkt1UjNITnhhVnp6N2k5RjdadjM0NWVyOGZmMzcvWUs2eTJiOS9Pd29VTExRV0ViZVhXTDhpWU1XT29YNzgrTTJmT1pPblNwZmo3KzlPOGVYT1NrcExZdDI4ZllFcS8xNmRQSDZ2YUZVWFZsUUhvMjdjdmt5ZFBMckxkZ1FNSGlteFR1M1p0L1AzOWVmNzU1emx4NGdRVktsUmc1Y3FWakI4L25uTGx5aEVRRU1EaHc0ZXBWS2xTZ1lXUHdiVGF4dnk4OHNyT3ptYnQyclY4OGNVWEJBUUVzSExsU3ViUG44L3AwNmRKVFUxbDNMaHhlSHA2MHJkdlgzcjI3Smx2ZG5PWExsMEEyTHQzTHdEUFB2dXM1Zk1uT1RtWnMyZlBXdFhwT1hQbXpIME5ncGJSaVlhTkdqVmFKNFJvQ3ZnQWpvRElQU0NYV3hIdnlaN0FvN21PazNrRzh5dzd0RnF0MWNsdi8wRmE2UHZVdkYrbjAwa0FGelFIY2d4M056WVZIUjFOVEV5TXpYMTE2dFN4dkRadjNMakJtREZqR0R0MkxJMGFOUUpNZFdCc3JhNU1UVTFseVpJbGVIbDU4ZFJUVCtIczdNeXVYYnNLN0VOY1hCeHZ2ZlVXYVdscGxuUi96czdPSEQ1OEdEOC9QenAwNk1DcVZhc0tUQVc0YnQyNmZOc2VldWdoRml4WXdBOC8vRURUcHFhMEVYbFhDdWgwT2lwWHJveUxpd3Z6NXMxajBhSkZ6SjgvdjhCK2hvV0ZzWGJ0V2t0YVM3TVJJMGJrRzZ6LzhjY2YyYnQzcjgyQXBYa1Y0RDFodXFkMENnNE9mbFVJRVFEYzFUMEZtS0xSYUF4NXIvTDM1YVRsY2U1QWI1N2dqS1c1alZVOVZ2ZWoyK2V4ZVd6dWEycTFXc3MxeWpnYWorWmtjYyttTHA4OWV4YkE3Z2tDdFd2WDV2ang0NWFVaS9mcWZwZVptVWxjWEJ5elpzMUNyOWN6YXRTb1FsZTYzT25ydDJuVHBwWjBxMnZYcmkxME5WdHU2ZW5wVmdFZG5VNW5DYm9tSlNXeGVmTm1IbnJvSWF1QXpvQUJBL0R4OFNFNU9kbG1RT3ZxMWFzMGJ0ellydXNYaHpSS1hKM29FUndjUEJlb0o0UndsbEpxS09COUFZVy9OelFhelVEZzZYdmVVY1dLbERLaFFZTUd2UTRkT25UM2YxUW8vMGsxYXpaeWswSzJFQWhOeC9adEtWdGFDNlQvUzV3OGRZWlRaeElRa0cyQXZWZXZ4dC8vV1kxRnFGeTVvYXVFL2dKbzFxUXhqbmVZcXJxa3BhU2s4RXYwWGxQYXRtekRzcEx1ankwcTZLSW9pcUw4NTluNkl6TW1KcWJBOUdLMkRCczJqT3ZYcitmYm5wS1N3ckpseTNCMWRXWDA2TkZGcHR3dzV5QlBTa3JDMmRtWjNidDNjK0hDQmNDVXRtTDQ4T0Y0ZVhseDd0dzVIbm5ra1FMUFU3ZHUzUUlESzY2dXJqWm5XK1oxSjZzbzdLVkJPQUpscFpSV1VZTTdTV2tocFRTWVY2dmtrZnNIYXg1QXRqV2lZTmttcFVRamhBUDNZQVp4M256enVjMlpNNGMxYTlaWWJSczBhQkRqeG8yemVTNkR3VUJpWWlJN2QrN2trMDgrQWJCWnZMb29uVHQzWnR5NGNUenh4QlBGbnNIYnRXdFhwa3laUWtoSUNMR3hzWmI2RkZ1MmJFR2owV0EwR3VuZHV6ZHIxNjZsZnYzNmxpRENvRUdEck9vTEhUdDJqTldyVnpONjlHaEwwS2Q2OWVyNXJwZWRuYzNubjM5T1ZGUVU0OGVQQjB3RDNGdTJiRUd2MTl1Y1RaMlptY2x6enoxblNSVlRwMDRkcmwrL3pzcVZLK25Rb1FNK1BqN0ZlczU1WGJseWhlKysrNDV2di8yVzlQUjBSbzhlemNDQkF5MmZJYTZ1cmt5ZVBKa3hZOFlRSGg3TzJyVnJXYnAwS1owNmRhSi8vLzVXZ1dLRHdjQm5uMzJHcjYrdlZiRnBXL0ttdk1yS3lycTM2YnlrVVNlRXRpemdLb1F3eHo3dTlQMW81SFlRTkZjZkMrcXMxWFp4KzRDaTNxZTUreWJGM2YwOWs1T1R3K3paczJuZnZuMitJTnY3NzcrUGxCSVhGeGZBTk1zZW9HYk5tcGE2WG9HQmdUYUx4cytZTVlPa3BDUmF0bXhaNk16L25Kd2N2dmppQzc3ODhrdUNnNE41NTUxMzhQWTJaZnNSUWpCbnpoekFWQnNtTXpPVHNXUEgydlg1SFI0ZXpzV0xGMm5idHEzVnZTQXBLUWtwSmJ0MzcrYmd3WU00T3p2eisrKy9zM1RwVWh3Y0hLaFFvVUtoRXhSOGZId3M3OGZjV3Jac21hK09XSHg4UEwvLy9ydk5GSGtiTm13bzhqa1VoMGJnd04vM2xMd0JrbUtSVXVaZ25STTgzK3ZSanRkMllmc0x1eDhWZXQ3YnowY0lvZEZCM3JqUW5UTUhIZXk5NzV2Ym1WOHI1bFJmZDVwR00rOXFzdXJWcXpOOSt2Ujg2U0h2NWV0MzFLaFJnR2xGbXIxeVR5Z0FhTk9talNVTjY0b1ZLOGpNekNRakk0UDQrSGh5Y25Jc0srVjhmSHk0ZnYwNldxMDJYNEEwTVRHUnk1Y3ZzMjdkT2dJREErOVpiUmtBYWVBR1dvNENUa0Exd0IzdU9IM1lSU2xsL2w5MGxYdENDT0VPMUJSQ3VHazBHbFdBUTdsamVrMVdSWjEwYkNJMGdpZjc5Q3IxNlY5TE15a2xNYkd4WEU5T0FjUk5nd0hiczduK1ljNGVzcjFBVThIRG95eEJEUnVVaXRxU3RtejhQcHlzckd3UTRtaDJ1dWFCREZTcm9JdWlLSXJ5bjVhUmtXRXpQVmp0MnJWdERvQlBtVExGNW5rS0tnNDdhZElrd0RUYjM1NDZLbWJKeWNta3BxYnkybXV2QWFiWnRCOSsrQ0hlM3Q2MGJkdVdzbVhMVXIxNmRTNWR1c1NvVWFPWVBuMDZEUm8wQUdELy92MnNXTEdDWWNPR1dZSTR1WVdHaHJKNjllb2krNkRYMzZjNmRFS1Fua1BZNGJpWTF3SURBd04xT2wxcktXVXpJVVJUSVVSdHdEbjNnRUR1cjIzOTRTQ2xmQWs0THFVVTVuOEFPcDFPNU40bXBSUTZuYzR5cUh1N25aQlNDcTFXYTNtY2tXT29MUVV6N3ZacG1nZGF6YW5BY3F0VnF4WXRXN1lFVEFPNUowNmNzSGtPYzBxaDNCd2RIWG43N2JjdHh4ZlhvRUdEQUhqcHBaY3MyK0xqNDRtTWpPU1paNTZ4bWVia2swOCtzUVFNdmJ5OExLLzNHemR1OE9XWFgvTElJNCt3ZGV0V3VuYnRTbHBhR2g5KytLRmxkbnZyMXExcDFxeVo1Vnp1N3U2c1hyMmF0bTNiV2hYZXZuWHJGdEhSMGV6ZHU1Y2RPM2FRbHBaR2FHZ29yVnExc3RTRW1EUnBFbVhMbG1YaXhJbEVSRVJZMVlvNGN1U0lWWUFuUFQwZG85Rm9HWUJMVDAvbjVzMmJsajhzVHA4K1hlVHNZbDlmWDB2ZlJvMGFSV3hzTEZxdGxwNDllekppeEFpcmxVSURCZ3l3ckdCeGMzUGo2YWVmWnNDQUFlemF0WXVWSzFmeXdnc3ZVS2RPSFJZdVhFaWxTcFdZTldzV0J3NGM0T09QUHk2MER3QVhMMTVrOCtiTk9EczdrNVNVeE9uVHAzbjAwVWVMUE01ZUdRYXgvMmhNek56QXdNQ0hkVHBkSzZBSjBCeW9heXU5bUsxME5HWkNpRkM5WHI5TVNpa2NIQnp5dnQ4bzR2MUlRZTlUODJPdFZwczdNQ015c3ZXMUpKb21kL3JjcjE2OXlsOS8vY1d5WmN2bzE2OGZZQnJZTmMvZ3o4MDhzSnlRa0dCemNOblQweE1mSHgrKytlWWJvcUtpN0xyK1N5Kzl4UEhqeHhrL2ZqeFBQZlZVa1lNakhUcDBvRnExYWtXZU55NHV6cXJta1ZsS1NncW5UcDFpLy83OWdPbG5PWGJzV0hidjNvMkRnd05WcTFiRnc4T0RIVHQyc0dEQkFyNzk5bHRMNnI4Tkd6Wnc5T2hSeTJkSWJ2SHg4ZmxXQ3lRbUptSTBHdm5qanoveXRiOTU4NmJOV2k5M1JBalNzK1hXdzNFeDR3SURBd00xR2sxTElVU0wyL2NVUDZCTWNlNHBScVB4QlkxR2N5elhZNnZYSjRDRGc0TmxtM2w3M2pibWUxQngyNURyOVE2UTYvNWs2ZmF0TEVOMUtlVHM0bit6YkN2c2ZtVkxlbm82OEhlOUh2UHZVWVVGUEFyVHNtVkxwSlFjT1hLRUd6ZHUwTFZyVjh2bmFXNzM2L1ZycnhkZmZOSHF2dVhsNVFXWVZ2cDg4ODAzZ0NsVjJVc3Z2VVJpWXFKVjBDZ3JLNHVqUjQ5YVZnWGxGaE1UUTNSME5LKysrdW85QzdvSWpTRER3TzRqTVRIVEd6VnFWRk5LR1FBMEJSNFRRalFnVHdER2p0KzE1bVpsWmQySDVjOEtnSk9UVTBjaHhBTTVVMXNwWFRTT2pnT0ZFTTcrOWV2aFg3OWUwUWNvOTAxV2RqYjdZdzZTbVptSlVjcGpGMC9vRHBkMG53Q05FT0l4a0U0KzN0NDA4TDkzS2JEL1NWbFpXYXovOWp1azZSZWtueElUWXd2UFpWMUNWTkJGVVJSRktaVUtXb2xTa096c2JQejgvUEp0VDA5UHg5WFYxV3JiM0xsemtWSmFwYlF3aTRpSXNIdkcwTzdkdTltNmRTdnQycld6Q3Jna0pDUVFGUlhGOE9IREN6eDJ3b1FKVmpWcmtwT1Q2ZHk1TTQ2T2pvU0ZoVEZ6NWt3aUl5T3BWS2tTVjY5ZVpjK2VQWmFneStiTm05bTFhNWRsRm1kZXI3Lyt1bFZObW9Lc1c3ZU8yYlB2MlppT1RYRnhjWEZBbkwrLy8yb25KeWRQS1dVdElVUi9vSzhRb2pMWUh1eUZ2d2NGaEJESFkySmlEdDZyUHRWOHVKSEFacGFZNGpHdnFyQVZVT25YcjU5bGdQZUhIMzVnNnRTcE5zL2g3T3lNdjc4L1FnamMzTnp3OS9lblY2OWU5NlRvN3ZQUFAyLzUybHo4ZmZEZ3daWkJwTnlXTFZ0bU01WFpzbVhMeU16TXBHL2Z2bXpkYXNxcCsrYWJiK0xuNTJkcGIrL0E2c0dEQjVrd1lRSmVYbDY0dXJvaXBTUWlJZ0lIQndkTGZSaUE1czJibzlQcGlJeU1wRy9mdnBidDMzMzNIUzR1THJSdjN4NkE0Y09IVzMzdnpZWHA2OWV2VCtQR2phbFlzV0tocTRVaUlpSzRldlVxWUNvUzNybHpaMXExYWtYdjNyMXRmdjhYTEZoQWRuYTJWWUJKQ0VHSERoM28wS0VEZS9mdVpldldyVlNxVkluRXhFUjI3OTdOK1BIamFkR2loZFY1YXRldVRVQkFBSHYyN0NFb0tBaFhWMWUwV2kyaG9hRklLWEYwZEtSeDQ4Wld6LzFlaVl1TE93b2NyVnExNnBweTVjcDU2WFE2YjZBdjhJd1Fvam9VL1g0RS9vcU5qZjNIaW9UV2ZMaVJFSGVSWk1uSHg0Y0ZDeFpZVnBlQUtRMWZZWjk5Q3hZc3NMbTlmLy8rdEd2WGpvOCsrb2pBd0VDTVJ0TUN2Q05IamhTWXZ1ejA2ZFBVcVZNSHZWNmZiL1ZibHk1ZDhxV21NNytPaTZMWDY2MmVrOW5hdFd1dEhrZEdSdkxtbTIvaTZPakl0R25UT0hmdUhDdFhyc1RMeTRzTEZ5NFFHeHRMU0VnSVlLb0g1ZXZyYTNQUWVzYU1ndVBVdVFPOHVkM3R5ak5iY3QxVHZuWnljdkkwR0F6VnRWcnRRSXB4VDlGb05LZGpZbUxpNzNubjdxR2F0UnUyd09IZXpWNDIveXlPSFR0V1JFdVQwNmRQbS9wUnN5YUE1YlYyL1BoeHE4OUFlODJjT1JOM2QzZHUzYnJGYTYrOXhxZWZmb3BXcTgzM2U5TDlldjNhS3pnNDJMTEtNN2V3c0RDcVZxMWFhUDB5OHozU2x2VDBkTnExYTNkUDZ1SFljdURBZ1FRZ0FZanc4ZkdaWGJseTVZcFN5bWVGRUMvWis5a3VwYndSSHg5LzViNTBVQ0VrSkNSWlNpblZxZ1RsYm1tRUhBNkNQajI3cTFVdUpTd3RMWTJZZzdHbUJ4cXhCdjdNS2RrZVFhVmFEU29pTk1FZ1JjUEFBTHdyMy8zZmxDWGhVUHdSemwyNGlJQTBveFRSV0s5UWZtQ29vSXVpS0lwU0tsV3BVc1dxNWtGUkNrcGxjdlBtVFV1TzdVNmRPaFZaOE52TXljbUpuMzc2cWNEOXljbkp6Smd4QTA5UHozejU3Q01qSS9ua2swOHdHQXlNR0RHaXlHdGR1M2JOa3RiR3ljbUprSkFRc3JPejJiRmpCejE3OWlRNE9Kam82R2hHakJpQlhxOW4xNjVkZE9uU3hXYlFDRXlwclFyTGVXNTIzMWE2MkJBZkg1OEdwQUZuZ1ozQW1PRGc0TjdBc050Rlg4dEpLWjF6cFIvNngvcDJwNW8yYllvUWduMzc5cEdVbEdSWFNxQzhxbFdyeG1lZmZYWWZlbWZOWExEWVZoK2xsR1JuWjF0U0xKa2xKeWZ6N2JmZjhzd3p6MWpOK25keGNXSHc0TUY4Ly8zM2dPMzBhcmI0Ky91emN1VktHalJvd055NWM5bTZkYXZOMTNDWk1tWG8yclVyb2FHaDlPelpFd2NIQnk1Y3VNRDMzMy9Qczg4K2Erbm50R25UdUhYckZrZU9IR0hCZ2dWODhNRUhlSHA2NHVycWFsa2xVOWpxcytQSGoxdUNMbUQ2ekVsTlRiWFVZY25yeElrVFZLMWFsYkN3c0FMUDJiaHhZNFFRZUh0N3MzSGpScHVCck1jZmZ4d1hGeGRlZWVVVnZ2NzZhK3JWcTRlM3R6ZlIwZEVGbnZkZXUzRGhRc2FGQ3hmT0ErZUIzNEczZ29PRDIwc3BSd2doV2dPZWdJdTRIZTR3MTZjb3JYL2NtK3VkbVBYcDA4Y3FKWmJCWU9DMTExNmpUSmt5L1A3Nzc5U3ZYeDhIQndmbXpwMXJsVExTeWNtSitmUG40KzN0emZ6NTh5MkI4OEpXTkdWbVpuTDQ4R0dPSHorZWIxOUlTRWkrb011b1VhUHMraXdKQ3d1enBLWXN5Tm16WjhuSXlFQ3IxYUxUNlFnT0RtYkxsaTFjdW5RSmYzOS9YRjFkaVk2T0ppUWtoS05IajNMeDRrWEdqaDFyZFE2TlJvT0Rnd05MbHk2MXJBd3orK1NUVDlpOGVUTmJ0bXpKZCswSkV5WVVlSSs2Ri9MY1UzWmp1cWQwQlViZXZxZDRTQ25MbEtaN3l2MWt2bC85OXR0dlJkNnZ6cDgvejVFalIvRHc4TENrUm16YXRDbmg0ZUg4OE1NUGR4WFVjSEZ4WWViTW1UejU1Sk1zWDc2Y1RwMDZVYXRXTFp0dDc4WHJONjlmZi8yMVdCTjZ6RjU0NFFXNmQrOWU0QVNLb3BoVDF4YTNUdHNkTUZ5NmRPbldwVXVYemdJZkFCOEVCd2UzQkhvTElacEpLZXZlRGs3cVFMMHZGS1cwcVZZbnNKMUFVOTNOelpXMnJWb1VmWUJ5WDUwK25jQ1poSE5JS1ROdlpJci9sWFIvQUp3Y3FTYWdQa0tJeHp0M0tqTDErWU5JU3NrdmUvYVNuWjJOaEl2U2tHTjdadE1EUUFWZEZFVlJsRktwVXFWS0RCZ3d3TzcyZS9ic3Nab3RENlliOXZuejV5MTFGcVpQbjg2MWE5ZjQ0SU1QYU5HaWhjM1ZJTHQyN1dMVHBrMDJaenFhR1kxR0prK2VURkpTRWt1V0xMRVVmVFY3NFlVWE9IYnNHSjkrK2lrK1BqNzA2TkhEYW45Q1FnSS8vL3d6UjQ0Y0lTNHVqc3VYTDF0V3JUZzdPMU8xYWxYOC9Qell0bTBiUFh2MnBGbXpaaXhldkpqMDlIUU9IVHJFalJzM0xBVmliUms4ZUxCZHFZbTJidDNLaWhVcmlteDNuK1RFeE1Sc0FEYjQrL3RYZDNCd2FDZUVDQlJDTkxtZGl1eitGWnk1UnlwV3JFam56cDJKakl6a2d3OCtZUGJzMlE5a3p0enM3R3oyN2R0SFlHQ2d6VUZ6YzdxWXZJTkI1Y3VYcDAyYk5vd2NPZEptR3FORGh3N2g2dXBxYzdhOUxSNGVIcFk2R1VVWk5td1lXN1pzNGROUFAyWGt5Skc4L2ZiYmVIaDRNSFRvVUVzYmM0b1dnOEZVOXlBd01OQXltenNpSW9LTWpJeDhOVHh5dTNMRmVrTHZGMTk4WVpuZG5aZlJhQ1E3TzV2azVHU09IajFhNE05WnA5TlozdTlDaUFJRE5PWVZPcnQyN1NwdzVubW5UcDN1YTkybHZHSmlZbllCdTJyWHJsM1IxZFcxclVhakNRS0NwWlF0aFJENWwwZVZZazVPVGpnNU9Wa2V6NXMzanl0WHJ2REpKNS93NUpOUE1tellNSll0Vzhibm4zL09HMis4WWZXK0dUTm1ETTg5OTV6VjUvN0FnUU1aT0hDZ3pXdDE3OTZkVnExYU1YbnlaTHY2MXJadFc3dlNpeDA0Y0NCZjBPV1BQLzdnanovK0lENCszbkt2R0RWcWxHVjJmZnYyN1huLy9mZUpqSXhrOE9EQmhJU0VzRy9mUGthTkdrVlVWQlFlSGg3NWFvVTFiZHEwd0VDaytYdG9LeFhiOHVYTDdYcSs5MUJPVEV4TUdCRG03KzlmM2NuSnFiV1VzcEVRb2duUVJBaVJQeGZuZjBqRmloVjU5TkZIMmJadEd6Tm56bVQyN05rMkIySU1CZ096WnMwQ1RDdTd6S203T25mdXpJSUZDemgyN0JpaG9hRU1Iano0anZ0U3ZueDVYbjMxVmQ1Nzd6MCsrT0FEeThTRCsvSDZ6ZTNiYjc5bHpwdzU3TnExcTloOXJsQ2hRcjRBYVc1RjFUQXlyM2k4WHl0ZENoTVRFeE1OUkFjRUJGUndkSFFNbEZMNkEyMkFSNFVRK2ZPTktvcnl3TkxvTklNQm1vUUU0K1ZWL01sZXlyMzE5ZnB2VFY5SXdsSVNEcVNVYkc5TXRHamFTS1NYajdjM0xacmRjWGJlRXBWNjh5YjdEOFNhVnBRTDRzNmRQR3c3VC9jRFFBVmRGRVZSbFArc2l4Y3ZrcG1aU1owNmRRQXNzeHNkSEJ5WU9uVXFkZXZXWmVUSWtXaTFXZ3dHQTZHaG9YejMzWGQwNjlhTnQ5OSt1OER6ZnZycHAremJ0NDhYWG5naFgrb2dNQTIydnZmZWV3d1pNb1RwMDZmajdlMU5reVovLzlJVEZ4ZkhsMTkrU1ZCUWtLWDR0azZuNCtPUFA3YjhRZDZoUXdkQ1EwTkpTMHVqYWRPbUdBd0c0dVBqQ1E4UHg4L1BqL3IxLzg3UGV2andZZExTMGl3clY5TFQwMGxLU2lyeSs1T1dsZ2FZQmpwME9oMHVMaTUyRDRyZlMvSHg4ZWVBMVlDdVFZTUduaHFOcHBaV3EzMU1TamxZbzlINEZuVjhTWHI5OWRmWnYzOC9PM2Z1NUpWWFh1RzExMTZ6eWdlZms1UERtVE5uU3JDSEVCVVZSVXBLU29GMWljeDFHbXdOQnMyZVBidkEyZW94TVRFRUJnYmVseGxVUGo0K3ZQenl5eXhjdU5BeUNMZG8wYUppQlNFdVg3NWNhSG94d0dybS9xcFZxd3BzTjMzNmRINzg4VWNxVjY2TXE2c3JuMzMyV1pFemxtL2R1bVVadk16TG5KWnE1Y3FWQmE0ZUNRb0sra2VETG1ZblQ1NjhDbXdFdm4vNDRZZkxPVGc0K0dpMTJyWkNpQmR2cnlENFYxbXlaQWtiTm14ZytmTGxsbFI1RGc0T3pKOC9ueUZEaHBDYW1zcWtTWk1zSzZ4Y1hWM3pwYXk4bCs0bXZkaVdMVnY0N2JmZkNBa0pZZlRvMFlTRWhMQm56eDdMZTd0Q2hRb0VCUVVSRlJYRjRNR0RhZHEwS1I5Ly9ERzNidDNpaHg5KzRQSEhIN2U4MzgrY09WUGtpZ2E5WG85ZXJ5OXk1VUMvZnYwczljditDYmZ2S2VlQWJ4bzBhT0NwMVdwcmFEU2FMcVhobm5JL2pSOC9udDkvLzUwZE8zYnd4aHR2OE1ZYmIxaTloczZkTzhmczJiT0pqbzZtZHUzYVZrRnVaMmRucGt5Wnd2ang0MW0wYUJHSmlZbTgrT0tMVnNISGpJd01JaUlpYU5Tb1VZR3JWOHg2OWVyRmhnMGIyTDkvUDVzM2I2Wm56NTczOVBXYm0xNnY1OWRmZjJYOSt2VTgvL3p6TnV2ODNhMmlWaGViVTN6bVhWSDZUenA4K1BCMVlOZnRmOHQ4Zkh4Y3ZMMjl1MGdwcHdraGdrcXNZNHFpMktWYXZYbytBdEZTQ0VGUVlBQWVaZTFiYWE3Y0g2bXBOOWtXdFFNcHBUUWdINGhWTGdBSThaUVFRanpScTBlSkJQcnZoU3RYRWpsNXlqUVJUaGdKQTBvOGJWdEJWTkJGVVJSRitjOHl6ODQxcDhjdzY5YXRHeHFOaHVuVHA3TjM3MTRHRFJyRXlwVXJPWHYyTE9QSGorZnBwNSsyT1JCcU1CaFlzV0lGbjMvK09hMWF0Y3FYeDk0OEd6NHJLNHVzckN6R2pSdkgyTEZqbVRCaEFxdFdyYUpLbFNvQWRPM2FsUjQ5ZWxoZDQrQkJVOGtTOHgva25UcDFJalkybHVUa1pPclZxOGZXclZ0eGRuWm16Smd4akJ3NTB1cTZpeFl0NHRBaFU0a0ZaMmRuTm0zYXhLWk5tK3o2SGprN08xdFM1UGo2K2hZNjhQd1AwQjg2ZENnUlNBVDJBdThIQndlM3ljN09QbCtTblNxTWw1Y1h5NWN2Wjl5NGNlemJ0NDhCQXdidzBFTVA0ZTN0emExYnQ3aHc0WUtsSUhIZUZWSC9oSlNVRkJZdFdrU0ZDaFdzQ3Y3bVpnN1FsUzJiZnlKNFFRR1hBd2NPY09iTW1mdFNkOFNzWjgrZWhJYUdFaGNYUi9QbXphMENsd1U1YytZTXNiR20zTW8xYXRSZzJiS0NhOVorK3Vtbm1NcERGRzc3OXUxODk5MTNEQnMyakM1ZHV2RDg4OC96K3V1dk0ydldyRUtESWhVcVZPRFhYMysxdVcvMzd0Mk1IVHVXTDcvOGtucjFIdGdpcUlhalI0OG1BVWxBSExDMFFZTUc5YlZhYmVuOEN5NlA5UFIwM24zM1hYNysrV2RtejU1Tmd3WU5MR2tlQWFwV3JjckhIMy9NcTYrK3lvQUJBeGcvZmp3ZE9uUzQ3LzBhT1hLa1hlbkZ3c1BEODYxQW16UnBVcjczN0U4Ly9XUVZJT3phdFN2NzkrL0hZRERRdTNkdm5uamlDUTRlUE1pVksxZXNWbEI2ZW5veVcxdjhBd0FBSUFCSlJFRlVidHk0UXZzUUZSVkZURXhNa2UxczFWdjdoK1MrcC94R0tiaW4zRTllWGw1OCt1bW5qQmt6aHAwN2Q3Sno1MDU4ZlgzeDhQQWdLU21KYytmT0FhWlZnM1BuenJWYURRYW15U0R2dmZjZTA2ZFBaOTI2ZGF4ZnZ4NC9Qei9jM2QyNWV2VXFWNjVjUWEvWDgrbW5ueFlaZEJGQ01HSENCSVlNR2NLQ0JRdG8xNjdkUFgzOW1pVWxKWkdjbkV4eWNqS0RCZzFpekpneGQvcnRLMVJCbi9WbSsvZnZCN2l2QWR2aXVwMkdiQ093c1dIRGh2V0E5Skx1azZJb0JkUEtNczFBVm5aMWRTV2tVUkJhYmVsTEcvVnZzalV5Nm5icVNIRlNHSTMvV0szRHd0U3FWYitHaEpZNm5aYW5udWhkMHQyNVkwZVBuK0R5bFVTa2xCazMvcnE1dWFUN1V4Z1ZkRkVVUlZGS3BXdlhydGtkT0FEeXBSWURVNG9oYjI5dnExVWhabTNhdEdIQWdBR0Vob1l5YWRJa3dKUkx2M2Z2M2dYT1BQLzY2Ni81NUpOUEFGTXgybTdkdXBHVGswTjJkamJaMmRrRjFraTVjZU1HcjczMkdsOSsrU1V1TGk2V2RCMjIrbThlK0g3NDRZY3Qxd0xUWU1rMzMzeERUazVPdnNGejh3eEtNNFBCd083ZHUvbjIyMjhaTUdBQWJkcTBzZXpidG0wYk8zZnVwRk9uVHJSdTNmcWZ5QzkrTnd5M1V4NDkwR3JXck1uNjllc0pDd3NqTWpLU0V5ZE9FQnNiaTVPVEUxV3FWQ0U0T0podTNicjk0NnVJa3BLU0dEMTZOSC85OVJmejVzMHJjTGJUTDcvOEFtQzFRcWNvSzFldXhOWFZsZDY5Nyt3WGVyMWVYMmg5a0o5Ly9wa1pNMlpnTkJycDBhTUhXN1pzWWVEQWdienh4aHY1aWppYkI1NG5UNTVNWEZ3Yy9mdjN4OEhCQWExV1MrWEtsUXU4aHFPalk2RjkwT3YxckY2OW1vOC8vcGltVFp2eTBrc3ZvZFBwbURsekpwTW1UYUovLy81TW1US0ZWcTFhRmZQWmwxNkhEaDA2VXRKOXVCZWlvcUtZTTJjT0dSa1pMRjI2MUZLSU82OTY5ZW9SR2hyS20yKyt5Zmp4NDNuMTFWZUxuVmJKM2xvNERSbzBZTmFzV1haL0x0ZXBVNGZyMTY5YmJiTVZKRTFNVExSSy8vWGtrMDlhVW11YWc0YmZmLzg5dnI2K2xwUjlZTG9YMlVyQm1kdjU4K2VKalkwdHN0MERwRlRjVSs0blB6OC9ObXpZd01hTkc0bUtpdUwwNmRPY08zY09EdzhQV3JkdVRaY3VYZWpTcFV1Qkt4aTdkKzlPNDhhTldiTm1EZEhSMFZ5OGVCR0R3WUNucHllTkd6ZW1jK2ZPTkdqUXdLNitCQVlHMHJOblR6WnYzc3pDaFF2ejFjZURPMy85bXAwN2R3NGhCUDM2OVNzeU9HaXZGU3RXOE5WWFh4WHJtSVNFQktCa0psL1lJelkyMW5hZVMwVlJIaFE2cWFHMWtKU3JVTDQ4RFFNRFNyby8vMms1T1Rscy9uRXIwbFFZNjllTUZNTmZKZDBuQUp3Y1h4VkNpQ1lod1ZTcVhIcXpSNGIvdU0zMGhXQk5jdkxwR3lYYm04S3BvSXVpS0lwU0twMDdkNDRQUHZqQTd2WkdvOUdTUmd4TXExeGlZbUlZTm13WVFnaXlzckk0Y2VJRThmSHgvUHJycjVaVk1CMDdkaVFrSklTd3NEQSsvdmhqbGk5ZlRwTW1UV2pZc0NFMWF0U2dldlhxK1ByNjR1VGtSSmN1WFZpMWFoVitmbjU0ZW5yaTV1Wm1TVFhqNHVKQ21USmxMUCtjbloxeGRuYkd5Y21KTFZ1MnNIcjFhcVpObThhY09YTUEweTlyWDMzMUZSVXFWRUJLeWFwVnEvRDE5V1h0MnJYODczKzJWeWlucDZjanBiU3FIYkJvMFNKTFVPblVxVk5zMjdhTnNMQXcvdnJyTCtyV3JjdXRXN2VzenBHZG5jMzU4K2VaT0hFaVRrNU90RzdkbXNjZmY1dzJiZHFVMmlYSUR3SUhCd2Y2OWV0SHYzNzk3R3J2NWVYRm4zLytlVWZYNnRhdFc0R3JWc0QwWG9pSWlHRHUzTG1rcEtRd2NlSkUycmR2RDhET25Udlp0MjhmNWNxVnc4bkppUXNYTGhBV0ZrWkFRSURkczlIRHdzTFl2WHMzSTBlT0xOYXNYYjFlejVJbFMzQndjQ0FxS3NwbUhZaHo1ODR4ZXZSb29xT2phZHUyTFZPbVRNSEx5NHNlUFhyd3pqdnY4UExMTCtQcjYyc1ZmREhQSUM1WHJoeHIxcXloVHAwNk5sTzlSRVpHOHZQUFArUHM3RXhPVGc2UmtaRTJCOXNURXhQWnZuMDc2OWF0NCtMRmkvVHExWXVKRXlkYWdxWHQyclhqcTYrK1lzS0VDYnp5eWl2NCtmblJwMDhmV3Jac1NmWHExZEZxdGJ6NDRvdVdRVFpic3JPekFYajU1WmNMclFQazUrZG5GWHhWN2cwcEpmWHExV1BTcEVsVXFsU3AwTGJlM3Q2c1dMR0M4UEJ3SG52c3NTTFB2V1BIRHVMajQzRjNkeWM1T1puRXhFUzh2R3lYeERFWURQbHFRUlJVQjZnZzV0ZFovZnIxYWRpd29hVm1XTGx5NVVoSlNXSExsaTMwN05tVGNlUEdXVlpFNXBXU2tvSk9wN1BVQW5OMGRHVExsaTNGNm9kU2VqZzdPL1BNTTgvd3pEUFAzTkh4M3Q3ZWpCczN6cTRneHNhTkd3dmQvODQ3Ny9ET08rOVlIdC9yMTI5d2NEQkxsaXloV2JObWJOeTRrYmx6NXdLUWxaV0ZFTUtTR3MrYzhuSHMyTEg1QWs2ZE8zZm0zWGZmdFR6dTFLa1RqejMyR0RkdTNHRDY5T2syK3hRUkVjRzVjK2VvVUtFQ1dWbFpoSWFHVXFGQ0JhcFhyMTdvOTBOUkZNV1dtalVidVVraFd3aUVwbVA3dHBTOW5RNVZLUmtuVDUzaDlKa0VCR1FiWU8vVnEvRnBKZDJueXBVYnVocGhnQVpvMjZvRmpnVmtLM2pRcGFTazhNdWVhRlBhdG14RHdTa0xIaEFxNktJb2lxS1VTaUVoSVpiaXF2WVlNMmFNMVdxWG5UdDM0dUhod2JQUFBzdWNPWFA0NXB0djBPdjFhTFZhNnRldno2aFJvK2pSbzRlbE1Pb3p6enpENGNPSDJiNTlPL3YyN1dQNTh1VklLZEhwZEd6YXRBa2ZIeDhxVnF6SXRtM2JpdjFjL1B6OE9ILytQTjI3ZDdkc2MzQndZTzNhdFphWnlqVnExR0RxMUtsb3RkcGkxWEdvWExreWNYRnh2UFBPT3lRa0pPRHM3RXpIamgzcDE2OGZ3Y0hCK2RyMzZOR0RIajE2Y1BIaVJiWnUzVXA0ZURnVEowN0V4Y1dGRHo3NG9OQWl0RXJwOE9xcnJ4SWRIVTNseXBWWnVuUXB6WnMzdCt3ekdvMTgvLzMzWkdkbkk2V2tUSmt5dEd6WmtqZmZmTk91MmZnQXRXclZvbVhMbGd3Yk5xeFkvZExwZElTSGg1T2NuSXk3dXpzdnZQQkN2amJaMmRta3BLU3djT0ZDcXhWYVRaczJaZE9tVGF4ZnY1NklpQWpxMXExcjJUZHg0a1M2ZE9saTFkNFdSMGRIOXUvZlQwNU9EZ2FEQVQ4L1Awdk5sOVRVVkdiT25NbVJJMGM0Zjk2VWVhaDU4K2E4ODg0N05nTXp2cjYrckZ1M2ptM2J0dkhsbDE5YUJ2S2NuSnlZT1hNbVR6MzFGS21wcWNYNi90aGlLekNsM0RsUFQwL0tsQ2xENTg2ZDZkeTVzOTNIYVRRYWV2WHFaVmZibXpkdnNuNzlldlI2UFJxTmhpWk5taFFZakRVWURDeGF0TWp1ZmhUbXVlZWVvMkhEaHBaelNpblJhclVFQndjemZQaHdEaDA2VkdUdEZiUENBb0dLY2ovZGo5ZXZ1ZlplUUVCQXZyU3c5c2liS3ExbXpacDA3TmlSNU9Sa05tM2FaUE4zdG12WHJsbXRRdmJ5OHVMZGQ5KzlMelhRRkVYNTk5TnJzaXJxcEdNVG9SRTgyYWVYM2IreksvZWVsSktZZzdGY1QwNEd4RTJEZ1gwbDNTY0Fady9aWHFDcDRPRlJsc0FHQWFYMmQ3bE5ZVnZJeXNwR0lPS3kwelVQL0FwN0ZYUlJGRVZSU3AwVksxWVUrNWlGQ3hkYVBSNDdkaXdkT25TZ1hMbHlQUEhFRTdpNXVSRVNFa0xEaGcwTFhORVJFQkJBUUlCcHVYWmFXaG9uVDU0a0l5TURIeCtmNGorSlhMUmFMZlBtemN1M1BUSXlFb1BCWUFudTVPNUhjVGc3TytQcjY4dXdZY1BvMUttVFhhbHBxbFNwd3JCaHd4ZzJiQmdIRHg0a0lpS2l3QlE3U3VueXhodHZzRy9mUHZyMDZaT3ZZSENuVHAzWXMyY1BZRnA1WWl2Vm5TMjFhOWUyV3BtemFOR2lBZ2VQMnJadFcrQXFub2lJQ0lCODE2MWN1WEtSSzM4Y0hSMFpOR2hRdnVMZTd1N3UrUUl1dG1aaHQyL2YzckxpSjYreVpjdmk1dVpHblRwMWVQcnBwMm5YcmwyUjczdXRWa3ZYcmwzcDJyVXJaODZjWWUvZXZWeTRjSUYyN2RxcFA0WWZVRVd0SWludUNqUmJFd042OWVwbGQ0REcwZEd4eUZvUXhlWG41OGNmZi94aFNlRm4vcVA3ZnRTanNYZTFnNkxZNjM2K2Z1dlZxM2ZYTmJSeXI5d3BYNzQ4b2FHaE50c05IRGlRUG4zNmtKT1RnMGFqd2NOREZieFdGT1hPYVJ3ZEJ3b2huUDNyMThPLy9nTmJDL0EvSVNzN20vMEhEcEtabVlWUnltTVhUK2dPbDNTZkFLMFE0akdRVGo3ZTN0U3RVMksxOU81S1ZsWVc2elpzTXFWdGsveVltQmliVmRKOUtvb0t1aWlLb2lqL1NjN096cGJaalg1K2ZzVXU1T3ZtNWthalJvM3VSOWVzM0l0WktDNHVMbnowMFVkM2ZIeFFVQkJCUVVGMzNRL2x3VkNqUmcxcTFLaFJaRHQ3QXk2MjNPbHMzYnU1NXYwMmVmTGtPejYyVnExYVJSYU9WcFIvMG9QOFhsT1VvcFQyMTI5eFZ5MHJpcUlVUmlQa2NCRDA2ZGxkVGV3cFlXbHBhY1FjaURVOTBJZzE4R2RPeWZZSXF0UnUrQkJDRXd4U05Bd013TXZUczZTN2RFY094Ui9oM0lXTENFaVRHS01CMndWekh5QnEvYXFpS0lxaUtJcWlLSXFpS0lxaUtFb3BVcTFPWUR1QnBycWJteXR0VzdVbzZlNlVpTlRVVkJJU0VqQVlESGExUDNueUpGdTNicjB2ZlRsOU9vRXpaODhocGN5OGtZSHRRcXovTUFlZHByYUEra0lJOFhqblRuWlBqanR4NHNROVNZZDhMMGdwK1dYUFhsTUtiTGlvMXhzZmhCVkVSU3JkVTBRVVJWRVVSVkVVUmZuUHk4bko0VkQ4RWJLeXMwdTZLOG8vSk9Ic09iS3kxTTliVVJSRitlL1M2RFNEQVpxRUJPUGxWZkFLQnFQUnlOV3JWKy82ZXA2ZW5nV3VOdHl5WlF2ZmZ2c3RNMmZPcEhMbHluYWZNenM3bSszYnQ5dlZ0bHExYWdRR0JscHRDdzhQWis3Y3VVUkZSZGxWN3pBcUtvcmx5NWZ6K09PUDI5MUhlMzI5Zm9QcEMwbFlTc0tCbEh0K2dUc2dwR3dqQlY0KzN0NjBhTmJFcm1QT256L1BzODgreXlPUFBNTE1tVFB0T2lZN083dllhWEZkWFYxcDFxeFprZTJTazFQWWZ5QVdvOUVJZ3JnTHB3NG5GT3RDSlVRRlhSUkZVUlJGVVJSRktkVlNiOTVrL3VKbHBUN3RrR0kvdlVGUGF1ck5rdTZHb2lpS29wU0lhdlhxK1FoRVN5RUVRWUVCZUpRdHVEN1U5ZXZYNmRhdDIxMWZjOTI2ZGRTdVhkdm1QbTl2YjA2ZE9zWC8vZC8vRVJvYWFuY2F4VnUzYmpGMTZsUzcydmJ1M1R0ZjBDV3ZhOWV1Y2ZueTVRTDNKeVltQWhBWEYxZm9lWXE2VGw2cHFUZlpGclVES2FVMElPOXFsVXVEQmcwYWFqU2FtN0d4c1dmdTVqd0FhT2dwRU9LSlhqMEtyRjJiVjdWcTFSZ3dZQUJoWVdHY1AzK2VhdFdxRlhsTWFtb3FyNy8rZXJHNlZxTkdEYXQ2YUFVNWUvNDhKMCtkQmtBWUNhTVVwQllERlhSUkZFVlJGRVZSRktXVXlwYkd5NDZJUkNPUWZPTkdTWGRIS1FGQ2lGUjlqcnhRMHYxUUZFVlJsSCtTUmpvM0IxbloxZFdWa0VaQmFMVkZwNDNxMXEwYm5UcDFJakV4a2IvKytvdUFnQUM3MGszOTl0dHZyRisvdnRBMmpSczNadkhpeGJ6NDRvdk1uRG1UOTk5LzM2N240ZWJteHVlZmYyNTV2R1BIRHY3M3YvL3gzbnZ2NGVQalk5WFd5OHVMOWV2WGMvTGtTU1pObW1UemZOdTJiV1B1M0xsRlhuZklrQ0dGN3Yvenp6L3Q2UDNmSWlLM2s1bVpCWWlUd21nOFZJeEROZlhxMVhOMWRYV3RiREFZSHRGb05LOEtJZnlOUnVNUTRLNkNMalZxTkt3bEpVMGRITFE4OVVSdnEzMGJOMjRzOVBza3BjUmdNUEQwMDA4WDJLWmZ2MzY4OXRwclZ0dkdqeDlQbno1OWl1emIxS2xUT1hQR3ZxY1hmK1FZbDY4a0lxWE11UEhYemMxMkhmUUFVRUVYUlZFVTVSOGhwZVJ5WWlLblR0LzlaQTJsZExwME9kRzBKRmhSRk9VZXVYUXM5a1RWaHdPZjBrbHQ2YXdLcXR3OVkwN3krVk9INDB1Nkc0cWlLSXJ5VHpFYWpWbzBvaldTY2w2ZW5qUU1ETERyT0Y5Zlh6cDI3TWhiYjczRm5qMTdlT1dWVnhCQ0ZIbGNTb3A5bWJJYU5teklLNis4d3Z6NTgrbldyUnV0VzdjdThoaWRUa2R3Y0xEbDhSZGZmSUczdHpmZHUzZTMyZjZycjc0cU5DRFN0MjlmSG52c3NRTDNyMXExaXRXclY5L1R1aTQ1T1RtRS83Z05LYVVFZnMxSU1meFYxREgrL3Y3ZVRrNU9iWUFnb0ltVXNybFdxeTEvenpvRkNCY3hRU0JFazVCZ0tsV3VtSy9QbVptWkRCNDhHQzh2cnpzNmY5MjZkZk50YzNSMHhNWEZwY2hqN2EwdEF4QVp0Y1AwaFdCTmN2THBValBMU2dWZEZFVlJsSCtFWHEvbmk1V3JXTDloVTBsM1JTa2hhZW5wWkdSa2xuUTNGRVg1ZHpGZU9GcEVmZ2hGVVJSRlVaUi9FYU5SbEVIUVhDQTBIZHExcHF5N2U2SHRYVjFkR1QxNk5FMmFtR3A2eE1mSFU3OStmYnNDTGdBTkdqUmc5T2pSZGczTzkrL2ZuOFdMRnpOdjNqeGF0R2lCVnF1MTZ4cGdDdTc4OXR0dkRCdzQwTzVqOG5KMmRrYW4wMkV3R0d6dWQzUjBCTUM5a08rWnVZMjlUcDQ2emVrekNRaklOc0RlcTFmajB3cHFHeHdjM0I0WUtvUm9JYVdzSklRb0MyakJORkhWM3A5SlVTcFhidWlLbE04aUJHMWJ0Y0RSd2NGbXUyN2R1aFdZTXU1T0pDWW1jdXpZc1NMYnBhVVYrQzJ5Y3YxNk1udC8vOU9VdGkzYnNPeHUrL2RQVWtFWFJWRVU1YjdLMFluckRvSmJVa291WEx4VTB0MVJIZ1JTWkJxRThWcEpkME5SRkVWUkZFVlJGS1cwTVJvTjVZVFVOaEVhUWI4K3ZZb2NxQzlUcGd4RGh3NEY0TWFORzF5NGNJSExseS9idFJJRm9INzkrbFlwd0FwejhPQkI5SG85Q1FrSmhJZUgwN3QzNzZJUHVtM2p4bzBZREFhaW82UHpEZHgzN05pUkFRTUcySFdldDk1Nmk1OSsrcW5RTnExYXRTcHdYMkcxYS9LU1VoSnpNSTdyeWNtQVNEVVl4Vjd6UG45L2YwZWowZWp1NE9EZ285UHAra3NwaHdnaHF1WTkvbjV3OXBEdGhkQzZlM3BXSUxCQlFKSEJyMGNmZlpSYnQyN1pmZjR0VzdaUXJseTVmTnRYckZqQmloVXI3RHBIalJvMWlteXpmdU4zWkdkbkl4QngyZW1hSTNaMzhBR2dnaTZLb2lqS2ZYWHg2TUZUVmVzR0RkVWhmVXU2TDhxRFFXcmsyZk5INGtyVkwweUtvaWlLOHFBeEdvMWN1cXhTdHlwL3UzanBjb0d6dXhWRitmZklFZHBIaEJET0RmenI0Lzl3dldJZEd4OXZ5c2pabzBjUGF0YXNhZGN4eFVrL3RXUEhEblE2SGJWcTFXTEZpaFgwNk5IRHJ0VXVlcjJlOWV2WDQrUGpZNVcyeW1Bd3NHM2J0bUt0eG5qaGhSZDQ0b2tuYk83NzRZY2YrUEhISDFtOGVIR0J4K2V0SlZPWXJLeHM5c2NjSkRNekM2T1V4eThlMThZM2JOaXdnVmFyZlJ4NEdHZ0MxQlZDdUFnaExFR1czSUV5VzBFeklVU2I0T0JnbzVUU0tJUXdDaUdNUnFQUjZtdU5SbVBabG51ZmxOS1FmTXZRRmFCbTlXclVyZU5YNVBNWU5Xb1VlcjBlS1NVcEtTbVVMMitkNmV6Q2hRdXNYYnVXbkp3Y2dvT0RLVk9tak0zekRCczJqTTZkT3hkNXZTVkxsbkQxNnRWQzIyUmxaYkY2elhwVDJqYkpqNG1Kc1ZsRm52Z0Jvb0l1aXFJb3l2MW11SEQ4NEcvQWJ5WGRFVVZSRkVWUmxIK0xqSXdNRmk5YmpvdUw3WUVQNWI4bkl5T1QxSnVwSmQwTlJWSHVNNG5zQ29MZVBib1ZPeDNWb1VPbUd1L0RoZzJqYXRXcVJiUXVucHljSExadTNVcnIxcTNwMDZjUDQ4YU5JeUlpb3NENkxMbHQzcnlacTFldnNuRGhRdHEwYVdQWmZ1REFBYlp0MjRhL3Y3L2QvYWhYcitCQVZOenRyTFNGclhRcGpyVDBOUFlmakVWS1NSbEhjVHc0MkxnV3RDRkFGY0RCL1BPeHRhS2xzSitkRUdJUU1FQUlJUUY1ZTVzMG5VcksyOGRLalVZamIvL1A3WFpTQ0pHdDBXZ3VBZ1FGTnNETHMralNoMzM2OUFFZ05EU1VWYXRXTVhyMGFKNTY2aW15c3JKWXNXSUZhOWV1eGNQRGd6Rmp4dEN0VzdkOHgzdDZlckp6NTA2Y25aMXhLQ0NWV1c2RkJiM01Ec1VmNGRMbEt5QzRnVFJHQS9vaUQzcUFxS0NMb2lpS29paUtvaWlLb3BRU09UcHgzVUdLVEtOUmNpVXhzYVM3b3p5QWhDUkhyMUs1S3NxL2twUlNoOVNVSyt2dVRwdldMWXA5L09IRGh5bFRwZ3l1cnE2a3BLVFlmWnlibXhzNlhlSER5SkdSa2FTa3BOQ3paMC9hdG0yTHI2OHZLMWFzb0V1WExvV3Vkc25Nek9TVFR6NGhNRERRS3VBQ3NHZlBIb1FRTkd2V3JNZytabWRuMDdGangwTGI2UFdtY2Z1aVVxczk5OXh6akJ3NXNzaHJuajZkUU1MWmMwZ3BNN1ZDL2dIYXZvQ0xFRUl2cGRRQjRnNVRpR1VCR1ZKS2MyVEc2bi94ZDhSRzVQb0hJQ1FJaEtnRDBMRjkyMEtMMXVmZDkvVFRUM1BqeGcwKyt1Z2p3c1BEU1VwSzR0cTFhenp6ekRPOCtPS0x1TGk0V05wbVpHVFl0YXJGSHI2K3ZxeGF0Y3J5V0VySkwzdHVaMnFUbk5icmpZZnZ5WVgrUVNyb29paUtvaWlLb2lpS29paWx4TVdqQjA5V3E5ZmdLYTFSZDIrbktDdi9IdEo0K2Z5SldKWEtWVkgrblJ3QlFvS0Q4UEtzVU95RHIxMjdka2VENWN1V0xTczA4Q0dsNU1zdnY2UmN1WEswYmRzV0lRUkRodzVsNnRTcGhJV0ZGWmp1QytDTEw3N2cyclZyVEowNmxhbFRwekpreUJEOC9Qd3dHbzFzMjdhTnhvMGIyNVhpVEtmVE1YbnlaSnY3akVZank1WXQ0OHFWS3dBTUhqeTQwSlUrZm41RnArUUMrTis2RFFBSXhQZUhZdzh1QlpZR0J3ZjdHNDNHcGtLSWxsTEs1dHhPTHdaL3IzakpIWWl4dGVMRmFEVE9NQmdNR3gwY0hEUUdnMEZqTkJvMU9wM082bXVqMGFqUmFyVlcvMHNwTlJrNVBDZWxmTEZxbFNvMERtNWtzOTlaV2FaTVhYblRoRGs1T2ZIcXE2L1N0bTFicGt5WndwVXJWNWcwYVJMOSt2WExkdzRIQndkR2pScGxlYXpYNjFtMGFCRWhJU0YwNk5EQnJ1K2ZXZDc2TU1uSktldy9FR3Q2SURsdzRkVGhoR0tkOEFHZ2dpNktvaWlLb2lpS29paUtVbm9Zeng4NzlBZndSMGwzUkZFVVJmbm5TQ2sxRW5SQ1FIQlFJQjVsUFlwOWpwZGZmcGtiTjI3WTNUNG1Kb2FOR3pkYXJYQ3dKU3dzak5PblR6TisvSGpMaXBndVhib1FHaHJLc21YTGVQVFJSM0Z6Yzh0MzNKRWpSd2dORGVYeHh4L240WWNmWnY3OCtRd2RPcFI1OCtaeC9mcDF6cDgvejhzdnYyeFhYelVhamMzVVZ3QXpac3pneXBVcnpKdzVrNDgvL3Bpelo4OHlZc1FJeTM0cEpSczJiT0RvMGFOTW5UclZydXVscHQ0azhxY2RTQ21sQWZtMWVYdE1URXc4RU8vajQvTk51WExsdkJ3ZEhhc0NmWUdCUWdnZjgvVnlYOXNzVndEbWFseGMzR203T3BKSHJmcEJjNFhRaUFIOW5zRFoyY2xtbTR5TURBRE9uRGxEcjE2OWJMWXg5K3ZERHova3d3OC96TGYvN2JmZjVwbG5uckU4L3Vtbm41QlNNbUxFQ0pvMGFYSW5YYmM0ZS80OEowK1pucjdBR0VFcFN5MEdLdWlpS0lxaUtJcWlLSXFpS0lxaUtJcnlRSlBnQUFobloyY2FCUVdpMVJhY05xb2dSYVhWeWlzdExRM0Fac0RFTERrNW1VV0xGbEd6WmszNjkrOXYyYTdSYUJnN2RpeWpSNDltd1lJRlRKa3lKZCt4a1pHUmxDOWZuamZmZkpPeVpjdXlZc1VLeG93WncralJvL0gwOUtSYXRXcDNsY0xxMXExYnZQMzIyK3pZc1lNcFU2YncyR09QWVRBWW1ESmxDdDI3ZDZkVnExWWNQWHFVano3NmlBTUhEbEN2WGowU0V4T3BYTGx5a2VlT2lOeE9abVlXSUU1cWtIRjU5MSs2ZE9uV3BVdVh6Z0huZ0QzQTY4SEJ3WjJsbFA4bmhHZ09lQUJsaEJDbWdpeDNsb2JNU28wYURXdEpTVk1IQnkwRCsrZGZuV0ptL3JuV3JsMmJpUk1uMm13VEhSM056cDA3R1QxNk5LNnVycGJ0di96eUM3dDM3ODYzT3VYSEgzL0UwZEdSa3lkUGN1clVLYnY2Ky9qamorYzdEMEQ4a1dOY3ZwS0lOTXFNdEtUc0NMdE85b0JSUVJkRlVSUkZVUlFiOUhvOUIyTVBXWlplSzhxL1NVWm1KdW5wdDBxNkc0cWlLSXFpS0lvZGpFYWpWcVBWT2dxRThQQW9TMUNEQm5ZZmUrREFnVHY2bTZaaHc0YWtwNmNENE83dWJyT05sSktwVTZlU2twTEM5T25UODlWOWFkbXlKUjA3ZG1UVHBrMjBidDA2WDgyVnA1OSttbWJObWxHMmJGa0FQRHc4V0xwMEtjODk5eHdKQ1Frc1dMQ2cwSG93aFltUGorZnR0OS9tOU9uVGRPM2ExWkxpckd2WHJ2end3dzlNbVRLRmxpMWJFaEVSUWQyNmRaa3paMDZSTldITWNuSnlDUDl4RzlJVUtma2xNNFcvN0RrdUppWm1PN0RkMzkvZjI4bkpxUTBRQkRTUlVqWVhRcFMvb3llYWkzQVJFd1JDTkFrSnhyT1E5SE1KQ1FsVXJWcVZTcFVxOGVTVFQ5cHNjL1BtVFhidTNFbjM3dDB0NmQxeWNuTDQ4c3N2cVYyN2RyNEFYazVPRGhxTmhzV0xGeGZaVDcxZWoxNnZMekFOV1dUVUR0TVhHckh5MnJWak40czg0UU5JQlYwVVJWRVVSVkZzeU1qSVlQR3k1V2gxZC9aTHZxSTgwQ1NrMzFKQkYwVlJGRVZSbE5MQWFCUmxORnBUUFpkR0RSdmc3bDd3eXBPOEprK2ViS2xsVWh6cjFxMGpOVFVWTUFWRGJGbXdZQUhSMGRIMDc5K2ZWcTFhMld6ejFsdHZFUk1UdzdScDAvamlpeStvVzdldVpWK2xTcFdvVkttU1Zmcy8vL3lUYytmTzBhMWJOOXEyYld1MXo4bkpLVjhka3J5dVg3L09aNTk5eGpmZmZFT05HaldvV0xFaWpvNk9WbTFtekpqQjg4OC9UMFJFQk04Ly96eXZ2dnFxemRvcUJUbDU2alNuenlRZ0lOc0EreElUWTlQdFBoaUlqNCsvQW13QU5nVUhCMWN3R28xVk5ScE5SeW5sQ0kxR1U2ODQ1ektyV05IZkRTbWZSUWphdG1wUmFOdFRwMDdoNys5ZjdHdHMyclNKSzFldThORkhIK1g3ZmkxWXNNRHU4OHliTjQ5MTY5WlJzV0xGZlB1dVgwOW03KzkvSXFXVW1tenNQK2tEUmdWZEZFVlJGRVZSY3RGbmMxSG5LRTVMSVVuUFVJUFN5citjNUJaRzdpaGZ0S0lvaXFJb2l2TFBNQm9ONVpBYUI0RDJiVm9YSzBEdytlZWZvOWNYdnlTR3Q3YzN5Y25KdUx1NzUxdkJBckJzMlRKV3IxNU5peFl0R0Q5K2ZJSG44ZlQwNUwzMzNtUE1tREdNR2pXS0pVdVdVSytlN2JqQ25qMTdtRGh4SW41K2ZreWVQRG5mL3RkZmY3M0E2OXk2ZFl2Rml4ZnovZmZmbzlmckdUUm9FQysvL0RMRGh3L1AxOVpnTVBEQkJ4OHdlZkprVnE5ZWpkRm9aT2pRb1RaVFhlVWxwU1RtWUJ6WGs1TUJrV293NXV3dDhxQ0NHV0ppWXE0Q1Y0RVlZRjVRVUZDd1Zxc3Q5dW9PbC9JT2p3b2gzRDA5S3hEWUlLREFkcWRQbnlZeE1aR25uMzY2MkoxdDNibzFMNy84c3QwcmdncHk3dHc1SG5yb0lUU2EvQ255MW0vOGp1enNiQVFpN3ZUcEE4ZnY2a0lsU0FWZEZFVlJGRVZSY3JsdytzQ3A2clVEWHRUb0hDb1YzVnBSU2plOVVkNHlwdWtPbFhRL0ZFVlJGRVZSbElMbENPMGpqZ0swR2cwMXFsY3IxckVQUGZUUUhWM1RZREFRRnhlSGo0K1AxZmJNekV4bXpweEplSGc0dnI2K3pKbzF5MlpRSnJmV3JWc3pkdXhZNXMrZno3Qmh3eGcvZmp4OSt2U3hHblRmc0dFREgzMzBFVDQrUGl4WnNnUm5aK2NpKzJpdVRhTFZhbkZ4Y2VHdnYvNmlUWnMyakJvMWlobzFhbGkxemNyS1lzK2VQV3pac29YZHUzY3paODRjVnExYXhZd1pNMWk5ZWpVYk5teWdmZnYyZE9qUWdlRGdZSnVyTUV6bnlXWi96RUV5TTdNd1NubnM0dkhEaDR2c2FERWNQSGd3NWc0TzB3cEJENENhMWF0UnQ0NWZnUTNEdzhNQmVPeXh4d285b2NGZ0FMQUs4RldwVW9VWFhuamhEcnIzdDVTVUZQNzg4MCticWNVeU03Tll2V2E5S1cyYjVNZTd1bEFKVTBFWFJWRVVSVkVVYThaekp3L0hBL0VsM1JGRlVSUkZVUlJGVWY3emhFUjJCWEJ3Y0NqV0toZDdmZkhGRnlRa0pPRHE2b3FycXlzNm5ZN2ZmLytkaElRRVJvNGNhV21YbnA3Tzg4OC9UMEpDQXMyYU5XUDI3Tm00dWRtWDZtelFvRUhvOVhvV0wxN00rKysvVDJwcUtrT0dEQ0VsSllWWnMyYXhiZHMyQWdJQ21EZHZucVdHU0Y3bW9JbWJteHRHbzVGdDI3WlJ0bXhaUzgyWmp6NzZ5Q3FRazVXVlJXSmlJbGV2WHVYUlJ4OGxQVDJkY3VYSzBiZHZYeDUrK0dIYzNkMlpOV3NXdi8zMkd5dFdyR0RyMXExczNicVZqejc2aUU2ZE90bnNRMXA2R3ZzUHhwb2VhTVFhb1BqTGlPNnhLclViUGlTRWFBZ1FGTmdBTDA5UG0rMHVYTGpBMnJWcmFkNjhPZDVDbjJmZEFBQWdBRWxFUVZUZTNsYjd6R25aeXBjdmowNm5ZOU9tVFRnNk90cTErc2VXeno3N2pNVEVSTnpkM1hGMmRzYkJ3WUdiTjI4U0dSbEpSa2FHcGNaT2JnZGk0N2gwK1FvSWJpQ04wWGQwNFFlRUNyb29pcUlvaXFJb2lxSW9pcUlvaXFJOGdLcldEbXlIMUZRV1FoUzVvdVJPcGFTa0VCRVJnZEZvdEd4emQzZG53SUFCREIwNjFMTE4xZFdWZHUzYTBiUnBVMTUvL2ZWaTkyZklrQ0hVcUZHRExWdTJNR2pRSUFEQ3dzTDRmL2J1T3l5S2EvMEQrUGZzTGsxQW1xSlJvdGpGUWxGak4wUlRqS1o0TlRjYUUwMmlKcWI4MU5oN2J1ekdFbU5MNHIyMmFJeTlHMHMwOWlzYUd3aUlDb0lZTllLaUlFVVdkbmZPN3cvY3ZheTBSUmNXOWZ0NW5qenV6cHlaZVdlWkhjaDU1N3huNzk2OWVPZWRkekJzMkRBNE9EZ1V1TDJkblIzMjdObGplbCtoUWdXejBtWVBsNnRLU1VsQlptWW1wSlFJRGc1R3AwNmQwS3BWcXp4eE4yL2VITTJiTjBkQ1FnSXVYYnFFNE9EZ0FtT0lpNHRIL05XL0lLWFVaaVJwZnluV0IxQkM3RFNxMmxMSVdnSUM3WVBiNVZ1MkM4aEpyQWdoTUhUbzBEenJYRjFkc1duVEp0TUlsL0xseTJQNDhPRlFxeDl0anRQVTFGUnMzNzdkdEQ4QTBHZzBxRjY5T21iTW1JRW1UWnFZdFpkUzRzQ2hJdy9lSUU2dlY2dzZncWkwV1Q4MVNrUkVSRVJFUkVSRVJFVnEwcVRKNjFMS05VSUlyVjZ2N3hvZUh2NDQ4ME04TTU2bHo2MTYvWUJsZGlyUng5UFZBUTcyOXBnelp3NmFOV3RXSXNmUzYvV20rVjhLS3U4bHBiVDZhSnNyVjY2Z1JvMGFGcmVYVWdLQVJYR0Vob2FpWnMyYWNITnplK1Q0Y3Z0cStCanMyTFVIVXBIcjRpK2RLLzdFS0NXZ1JyMkE4Vkpna2svVkttTGZiMXZnNkZodzR1cjY5ZXZ3OGZFcGNMMlVFb3FpUEhLeUpUOTZ2UjZLb2tDajBSU1NFRXJHWndPSDRFem9PVWhGTG91L2RPNHpsSUZSUkkrS0kxMklpSWlJaUlpSWlJaUl5aGlmdW5XckNpRmFDZ0hZYVRRbFVsb3NONDFHVStUb2xaS0lvVGdKbCtMR0VCUVVWTnh3Q3BTYW1vWjlCdzVDU2ltbFlpZ1RvMXdBQUNxOEpTQkVqM2U2RnBwd0FWQm93Z1hJK1d5dG1YQUJZTkdJcUt2WHJ1SHF0ZXM1TVVEWmd5YzQ0UUlBK2FlV2lJaUlpSWlJaUlpSWlNaG0xSEJxRHNoS3hqa3h5TGIyN1BzRFdtMFdBQkVEbGFwTXpBRmF2YnAvRFNueGdrYWpRYy91NzlnNm5FY1dkZUVTa3BMdVFDb3lNKzFPOXA2aXR5amJtSFFoSWlJaUlpSWlJaUlpS2xzMFVLRU5KTnpkM01xWDJId3VaQm1kVG9mZmR1K0ZsRklDOHBnMkJiZHNIUk1BaUhKaXBCQkN0RzdaSEY1ZW5yWU81NUh0MjM4dzU0VksvSnlVZENuTnR0RThQaVpkaUlpSWlJaUlpSWlJaU1xUWF0VWF1MEtnaFJCQ0ZlamZxTVJMaTFIaExzZkdJZTVLUEFTUXJRQi9KaWFHWjlnNnBvb1ZHN2hBeWc4QW9FTndPMXVIODhqdTNrM0dpVk5uSUtXVXFpdzUxOWJ4V0FPVExrUkVSRVJFUkVSRVJFUmxpRUdqcXlna21na2hFTnkyamEzRGVhWkpLUkY2TGh4M2s1TUJpRlNEb2o5aDY1Z0FvSnlIM2F0Q3FGeTl2RHpScUtHZnJjTjVaT3MzYjBWMmRqWUFoTWJGbll1MmRUeld3S1FMRVJFUkVSRVJFUkVSVVJtaXRyZnZLWVJ3Yk5UQUQ5V3JQVy9yY0o1cFdWblpPQnNhRHEwMkM0cVVsMjVFbno5djY1Z0FhSVRBbXdEZ1crMTUrRmFyWnV0NEhvbFdtNFZWYTlaRFNpbUZ4QlpieDJNdFRMb1FFUkVSRVJFUkVSRVJsUjFDSmRBWEFMcTgyWm1seFd3c1BTTWRaOCtGNTd4UmlUVUE5RFlOQ0VDMU9vMnJDU0g4QVNDZ2NTTzR1N3ZaT3FSSEVoWWVnYjl2SmdBQzl4VElFRnZIWXkxTXVoQVJFUkVSRVJFUkVSR1ZFVDYxRzc4b29LcFczdFVWYmR1MHRIVTR6N3k0dUhqRVgvMExVa3B0eHUzTVgyd2REd0JBTFJwS0lXc0JRUHZnZGxDcG5yeHVmaWtsRGh3Njh1QU40blE2L1dYYlJtUTlUOTVQZzRpSWlJaUlpSWlJaU9ncHBkYW9QZ0tBcGtFQnFPRGxhZXR3bm5tL3J0dVE4MEppVzFMU3BUVGJScE5ESlVVYlNMaFhyZkljbWdZRjJqcWNSM0k3S1FtaHhoRkVFbUYveDBYZHNHMUUxcU94ZFFCRVJFUkVSRVJFUkVSRUJQalVyVnRWQ05GU0NJSEFnTVp3Sy85a2xvMTZXcVNtcG1IZmdVT1FVa3FwR01yR0tCY0FVT0UxQVNGNnZOTVZqbzRPdG83bWtjUmNqc1BWYTljQkFBTEtIZ0FHMjBaa1BSenBRa1JFUkVSRVJFUkVSRlFHcU9IVUhKQ1ZuSjNMSVNpZ01kUnFkdC9hMHU2OWYwQ3J6UUtBR0toVVViYU9Cd0NxVi9ldkFZbEFqVWFEbnQzZnNYVTRqeXd5NmdLU2t1NUFLakl6N1U3MkhsdkhZMDBjNlVKRVJFUkVSRVJFUkVSa2V4cW8wQVlTN2hXOHZPRGZxSkd0NDNtbTZYUTY3Tnl6RjFKS0NZbi9hbE53eTlZeEFZQW9KMFlLQ05HNlpYTjRQY0hsNXc0ZlBaYnpRaVYrTGl0bDI2eUZxVklpSWlJaUlpSWlJaUlpRzZ0V3JiRXJCRm9JSVZRdnZkZ0dycTR1dGc3cG1SWnpPUTV4VitJaGdHeEY0R1JpWW5pR3JXT3FXTEdCQzZUOEFBQTZCTGV6ZFRpUDdPN2RaSndOUFFjcHBWUmx5Ym0yanNmYW1IUWhJaUlpSWlJaUlpSWlzakdEUmxkUlNEUVRRdUNmWGQrR0VNTFdJVDJ6cEpRSUN3L0gzZVJrQUNMVm9PaFAyRG9tQUNqbllmZXFFQ3JYU3Q0VjBhaWhuNjNEZVdUck4yOUZ0azRIQUtGeGNlZWliUjJQdGJHOEdCRVJFUkVSRVJFUkVaR05xZTN0M3hkQ09EWnE0QWUvZXZWc0hjNHpMU3NyRzJkQ3c2SFZaa0dSOHRLTjZQUG5iUjBUQUkxUTQwMEE4UFR3UUVMQ0xadzRlZHJXTVJXYmxCS3IxcXdIQUFpSkxUWU9wMFF3NlVKRVJFUkVSRVJFUkVSa1cwSWwwQWNBL3ZGV1o0NXlzYkgwakhTRW5nc0hBQWpJMVFEMHRvMElxRjdQLzNraFJXTUlJUGJLRlh3ejVkc245anBKdW5NSGtFaFNJRU5zSFV0SllOS0ZpSWlJaUlpSWlJaUl5SVo4YWpkK1VVQlZyYnlySzlxMGJtbnJjSjU1Y1hIeGlMLzZGNlNVMnZRN1dhdHNIUThBNlBTSzNzRk9wRWlJbEt4c0hiTHUzclYxU0k4ckJDcmRCVnNIVVJLWWRDRWlJaUlpSWlJaUlpS3lJYlZHOVJFQU5BMEtRQVV2VDF1SDg4ejdkZTJHbkJjUzI1S1NMcVhaTnBvY2Y4ZEdYdmVwMWZCTGpaMmRqNjFqc1FhOUltT3VSMSs0YWVzNFNnS1RMa1JFUkVSRVJFUkVSRVEyNGxPM2JsVWhSRXNBT0hzdUhCLzArUXdxMWYvS1JtVmwzc2U5NUJRb1VzSG9yeWZDd2FtY3pXSjlFa2twSWFVRUFBZ2hMQ3JKZFNYK0txU1VVa3BsWlVuSFZ3enlldXo1eXdBdTJ6b1FLaHlUTGtSRVJFUkVSRVJFUkVRMklvVDljNUFvQndIY3U1ZUtlL2RTemRhckJlRGlJQUFKWFAzck9nelNSb0ZhVWU0a1NFbFRDUWxIalFvQW9OVXJVR1RSeDVRNUFVWUpsVHFxaE1PanB4Q1RMa1JFUkVSRVJFUkVSRVEya3AyaXV1RGtMaWRLaUdyNXJWZXA0QXVKZndvQmpVcGdyVjVCZkduSGFHM2xOSGhEclJLYXRHeHNLK2xqYWRTaXVwMEs3d29CalY0UmE3TDB1R3JCWmxJcXlxbXIwZlkzU2pvK2V2b3c2VUpFUkVSRVJFUkVSRVJrSTRtSjRSbEl4UEtDMWdjR0JyNmtVb25YcFpTTzVleXdJdnA4MktIU2pLOGtCQVVGZlM2bGRJaS9HRGF4Rkk0VkxJVG9sUFA1aVJXWElrTVBsL1F4NmRtbXNuVUFSRVJFUkVSRVJFUkVSUFJzYU5pdzRlc0FLZ0J3YTlTb1VUZGJ4ME5rYlV5NkVCRVJFUkVSRVJFUkVWR3BVS3ZWUFFGb1ZEaytzblU4Uk5iR3BBc1JFUkVSRVJFUkVSRVJsYmlLRlN1NkNDR0NBRUJLQ2JWYTNiQnExYXBldG82THlKcVlkQ0VpSWlJaUlpSWlJaUtpRXVmbDVWVkZwVkxWRmtKQUNBRUF6M2w2ZXZyYU9pNGlhMkxTaFlpSWlJaUlpSWlJaUloS25FYWphUWpBS2RlaWNpcVZxcG10NGlFcUNVeTZFQkVSRVJFUkVSRVJFVkdKMDJnMFE0VVFrRkpDU2draEJGUXExU2Uyam92SW1waDBJU0lpSWlJaUlpSWlJcUtTcGhGQ3RNcG5lUkFBdTlJT2hxaWtNT2xDUkVSRVJFUkVSRVJFUkNVcUlDQmdrQkJDTGFVMExYc3cya1h0Nys4L3dvYWhFVmtWa3k1RVJFUkVSRVJFUkVSRVZLS0VFRjhVdEU2bFVuMVptckVRbFNRbVhZaUlpSWlJaUlpSWlJaW94TlNxVmF1UkVLS2FjWlNMRUFKQ0NBQTVvMTFVS2xYbCt2WHJON1ZsakVUV3dxUUxFUkVSRVJFUkVSRVJFWlVZVjFmWDkxSDR2QzFxSnllbkQwc3JIcUtTeEtRTEVSRVJFUkVSRVJFUkVaVVVqUkNpT1FCUlVJTUhjN3UwQUdCZmVtRVJsUXdtWFlpSWlJaUlpSWlJaUlpb1JOU3JWODliU3RuSVdFN00rRy91MTBJSUtJcFNwMTY5ZWpWc0VpU1JGV2xzSFFBUkVSRVJFUkVSbFVtcWdJQ0EyZ0NDYkIwSTBkTktVWlFBQUhZUDVybDRPU0Fnb0xxTlEzb2lQR3VmbThGZ2FBREFFWUNkd1dCb0h4QVFVTW5XTVJXSGxOSlBDRkZrekVJSUR3Y0hoeVlBTHBWQ1dFUWxoa2tYSWlJaUlpSWlJc29qSUNDZ3RscXQzZ1dnbHExaklYb1dxRlNxS2JhTzRVbjBMSHh1YXJYYTlGcWxVdjNMaHFFOEVrVlJJSVRBZ3lSWnZoNlVGeE1xbGVwOUFHdEtMem9pNjJQU2hZaUlpSWlJaUlqeWtGSjZBSEFHb0pkU1hnRnd6OFloRVQxMXBKVGxoUkMxQUNnQUxnUElzSEZJVDRSbjdYT1RVcm9LSVdvQ1VFa3BMd3NoMG13ZGs2VWVKRnFhQWhDNXk0cmw5dER5VndHb0FSaEtPamFpa3NLa0N4RVJFUkVSRVJIbFJ3Q0FsREpkQ0RIbzdObXplMndkRU5IVHBrbVRKcTlMS2RjSUliUjZ2YjV2ZUhqNENWdkg5Q1I0MWo2M3dNREFsNFFRYTZTVWpnQStEdzBOUFdUcm1Demw3Ky8vVDQxR3M4SFM5aXFWeWlFd01MQkhXRmpZNnBLTWk2Z2tNZWxDUkVSRVJFUkVSRVJFUkZhblVxbVNGRVZabFh1WkVLS2lFT0pGS2FVYXdIK2xsSC9uWHEvWDYyK1hhcEJFVnNha0N4RVJFUkVSRVJFUkVSRlpYVmhZMkNFQVppTnovUDM5VzJvMG1pMEFISVVRczBKRFF6bVNrcDRxS2xzSFFFUkVSRVJFUkVSRVJFUkU5RFJnMG9XSWlJaUlpSWlJaUlpSWlNZ0ttSFFoSWlJaUlpSWlJaUlpSWlLeUFpWmRpSWlJaUlpSWlJaUlpSWlJcklCSkZ5SWlJaUlpSWlJaUlpSWlJaXRnMG9XSWlJaUlpSWlJaUlpSWlNZ0ttSFFoSWlJaUlpSWlJaUlpSWlLeUFpWmRpSWlJaUlpSWlJaUlpSWlJcklCSkZ5SWlJaUlpSWlJaUlpSWlJaXZRMkRvQUlpSWlJaUlpVzZoY3UzWkZSK0ZTMWRaeFVPbTdyOWZmdkhVbE10SFdjUkFSRVJIUjA0ZEpGeUlpSWlJaWV1YjQramFvTERUMkN5UmtJMXZIUXFYUFdhMis3Rk0zNFBQcjBlZHUyRG9XSWlJaUlucTZNT2xDUkVSRVJFVFBIbzNHVndyWlZrQlV0blVvVlBva1VGbWpRaDBBWlM3cFVxVldvK2Z0N1RTMWJCMEhBTnpYU3g5bkljT2tnRWFicmZmeHJSLzRrcTFqSXV2SXlzcTZjdlBLaGF1MmpvT0l5TnJxMTYvdjVlVGs1UFBRNHRwU1NvMFFRaTJsckIwVUZKU1NlNlZlci84cklpSWl1UlREcEtjY2t5NUVSRVJFUlBUTWNuSnlSTCtQZXFOUkF6OWJoMEtsNEZMTVpTejkrUmZjUzB1emRTajVlcjUybzFvYU8vVnFDZFMxZFN3QW9ETUE5d3dLQUVCQ05CT2NGZmFwNGVoZ2YvMzUybzMrY2UxeVpLeXRZeUVpc2laSFI4ZWFRb2p0dVpkSktlMkZFRzVTU2dGZ3BoQWkrNkgxYndFNFhacHgwdE9OU1JjaUlpSWlJbnBtYVRRYU5BMEtRSEM3TnJZT2hVcEIrZkt1K0dYMU9sdUhVU0MxUnZPOGhLeW1Fc0s5dktzcjdPenNiQjBTUFdWME9oMVMwOUtnSU9kNkE4Q2tDeEU5VmNMQ3dzNEVCUVVwUW9ncXhtVkNpTnovZXVadUw2Vk1pSXlNUEZ1cVFkSlRqMGtYSWlJaUlpSWlvakxFeWNrSlF3ZDl5UkZZWkhXUlVSZncvWUtma0h6dm5xMURJU0lxS1FxQVh3Q01rbElXMnZCQkVtYjlnMjJJcklaSkZ5SWlJaUlpSXFJeVJLMVdvVTd0V2dnSzlMZDFLUFNVeWNyT2hrWlRkcnVDS3RldVhkRlJ1RlMxZFJ5bDZiNVdWOW5SWG4xZFNxSEwwb3Rxdm5VQ3RiYU9xYlRjMSt0djNyb1NtV2pyT09qcEk2VmNLNFFZQk1BSitOOUlsMXpyamNzeURRYkR4dEtQa0o1MlpmYzNMUkVSRVJFUkVSRVJQUk44ZlJ0VUZocjdCUkt5a2ExaktVMWFSU1YwMmRBQWlwUEJJQ2RCamNJZnpYK0tPS3ZWbDMzcUJueCtQZnJjRFZ2SFFrOFhuVTczbDcyOWZhUVE0b1hDUnJ0SUtTT0ZFSEdsR0JvOUk1aDBJU0lpSWlJaUlpSWkyOUpvZktXUWJRVkVaVnVIVXRxVUIzM0NRcVd5YlNDbFRBS1ZOU3JVQWNDa0MxblYrZlBuVTRPQ2dvNUtLWnNDVU9VYTJRSmpFa2JtdkRpcTArbHUyeTVTZWxveDZVSkVSRVJFUkVSRVJHV0NvNk1qUHZxZ0p4clVyMnZyVUtpRXhNVEdZY1dxTlVoTlQ3ZDFLUFQwMGdNNExZUklrMUs2NWRkQUNKRXBwVHdkRlJXVlhjcXgwVE9BU1JjaUlpSWlJcUpTWURBWW9GYXJIM3MvZXIwZWQrN2NnYmUzZDU0YTVVWjM3dHlCV3EyR3U3djdZeC9QV243Ly9YZlVxbFVMdFd2WHRuVW9SUGxLU0VpQXdXQkExYXFGVHltaTArbHc0Y0lGVks5ZUhXNXUrZmJsMFdPd3M5T2daZk9tQ0c3WHh0YWhXRlY4ZkR5Y25KeFFxVktsUXR0SktXRXdHQXFkZXljNU9SbUppWW1vWDcrK3RjTXNGU2RPbnNiYURac0JKbDJvQkdWblo1K3p0N2UvQzZDZ0czV0tvaWhIU2pNbWVuWXc2VUpFUkVSRVJGU0NwSlFZUEhnd3ZMeTg4SzkvL2V1eDl4Y1RFNE5ldlhyaG0yKyt3ZHR2djUxdm13VUxGbURQbmozWXZuMDd2TDI5TGRydnI3Lytpb01IRDJMOCtQSHc5ZlVGQUNRbEpXSGF0R25vMkxFak9uYnMrRmh4angwN0Z2Mzc5MmZTaGZJSUR3L0h5cFVyTVhueVpEZzVPVDNXdnBLVGs1RmVSRWV1ajQ5UHZnbkxyNy8rR2lrcEtkaXdZWU5wV1VKQ0F2YnUzWXZYWG5zTmxTdm5WTDJLaTR0RG56NTlNR1RJRVBUcTFRdEFUb2Y2cUZHak1HTEVDRFJyMWl6UHZsTlNVbkRseXBYSE9UVUF3UFBQUDQ4S0ZTbzg5bjRvcnlWTGx1RFFvVVA0N3J2dmlreU1QSXBQUHZrRUxWcTB3TlNwVXd0dGQrYk1HWHoyMldmWXNXTUhxbFNwa20rYnZYdjNZdjc4K1RoMjdGaSs2eFZGd2UzYmoxOHh5Y3ZMcTlEa0QxRlpkdjc4K2FpZ29LQklJVVFOS1NWeXorMGloSUNVTXViY09jNG5SQ1dEZDA0aUlpSWlJcUlTSklTQXI2OHZWcTFhaFhmZmZSZCtmbjRBZ0JNblR1RHUzYnRGYnUvaTRvSVhYM3pSOVA3YXRXc0FnQm8xYXVUYi92YnQyOWk5ZXpjNmQrNXNjY0lGQUxadjM0NWJ0MjdodWVlZU15M0x6TXpFNGNPSFVhOWV2U0szajRxS2dzRmdLTFJOWW1JaUlpSWlDbHp2N2UxZElwMmRCSnc4ZVJMYnQyOUhXRmdZN3R5NUF6czdPMVN0V2hWdDI3YkYrKysvRHc4UGowSzNqNHFLd3ViTm0zSG16Qm5jdW5VTEFPRHU3ZzQvUHovMDZ0VUxnWUdCQUlDcFU2ZGk4K2JOWnRzNk9qcWlSbzBhZVB2dHQvSFBmLzRUcW9mbXJVaEtTc0toUTRjd1pNZ1F6SnMzRHc0T0RnZ0pDY0dJRVNNc09yZFZxMWFadmc4TEZpekF0bTNiQ20wZkVoSUNCd2NISkNZbVFxL1hGenF5WmRPbVRWaTJiQmxhdFdwbFNycGN2WG9WQU15K0Y4N096aWhYcmh3Kysrd3o5T3paRXdNR0RJQ2pvNk5wZldob0tNYVBINTluLzNxOUhnYURBUTRPRHFabFdWbFpVS2xVc0xPenk5TisyTEJoNk5hdFc2SG5SNDltNzk2OWtGSVc2eDUwOU9oUm5ENTl1c0QxL2Z2M2g3T3pNNENjQlB6RDE3NGxMbDI2aER0MzdwZ3R1M0xsQ2hSRlFVaElTSjcyRFJvMGdGNnZSK2ZPbll0OXJJZXRXN2VPaVhKNm9pbUtza0d0VnIrVjN6b3A1YXJTam9lZUhVeTZFQkVSRVJFUmxiQStmZnBnNjlhdE9IMzZ0Q25wc25UcFVwdzllN2JJYmV2VXFWT3NwTXVLRlNzZ2hNQm5uMzFtYXI5ejUwNTgvdm5uQlI3andvVUx1SHo1TWo3NDRBT3p6dC9DSER4NEVJMGJOelk5ZGYvRkYxOFVPY0pnMjdadGhYYUk5Ky9mM3hRM1dVZFdWaFltVEppQXZYdjNBZ0E4UER4UXIxNDlaR1ptSWpZMkZ0SFIwVmkvZmoxbXpKaUJsaTFiNXRsZXA5Tmg1c3lacGtTS2k0c0xhdFNvQVVWUmNQUG1UUnc4ZUJCMTZ0UXhKVjJNL1B6ODRPWGxCWVBCZ01URVJGeTRjQUVYTGx4QWVIZzRwa3laWXRhMlE0Y09HRGx5SkdiTW1JRlJvMFpoOXV6Wk1CZ00wR3ExK1BMTEwxR3hZc1Y4enkwbUpnYXJWNi9Payt6ejlQVE1jd3dBK09PUFA4d1NRcE1uVDBaaVlxTFp5SmJjREFZRGR1ellnY0RBUU5TcFU4ZTAvTktsU3dCZ1Z0cXBZc1dLV0x4NE1iNy8vbnVzV2JNR2QrN2N3ZlRwMDAzcjI3ZHZuKytvaE5telorUDA2ZE5ZdTNhdGFWbmZ2bjNoNit0cmxaRnhsRmRtWmlhMmI5OXV0aXdqSXdPeHNiRm8xNjRkMXExYlYrQzJkZXJVUVpNbVRVenZMMSsrakVPSERoWFl2aytmUG1idkg2WEU1TWFORzNIMDZGR3paWm1abWNqT3pzYWtTWlB5dEo4eVpZcHB0R0xuenAzUm9VTUhKQ1ltNHRhdFcyallzS0ZGaVorVEowOWkvZnIxeFk2VnFLeTVkKy9lQmc4UGp4OEJ1T1JlTHFYTVNFbEpZZEtGU2d5VExrUkVSRVJFUkNWazE2NWR1SC8vUG9DY3pqY25KeWRzM0xnUlFVRkJtRGx6SnJLemMrWnVuVFp0R2tKRFEvTjAvbjcxMVZld3Q3Y0hBTnk4ZVJONnZSN1IwZEZ3ZDNkSGNuSXlrcE9UQWVTVWdDbFhyaHdTRWhLd2FkTW05T3paMC9SVWZrSkNBaFl2WG94cTFhb1YrT1R6aWhVcm9GYXIwYk5uVDR2TzYvang0eGc1Y2lUcTFhdUhWYXR5K2l5MmJOa0NSVkVLM0taang0N28xYXNYZXZmdVhXQ2JjdVhLV1hSOHN0ellzV054Nk5BaFBQZmNjeGc3ZGl4YXRXcGxLcTJWbHBhR0pVdVdZTldxVmZqcXE2K3dmUGx5TkdqUXdMU3RvaWdZTVdJRWpoNDlDaDhmSHd3ZE9oUnQyN1kxNnpnT0R3OUhWbFpXbnVQMjY5Y1A3ZHUzTjcwL2VmSWtCZzRjaU4yN2Q2TkhqeDVvM0xpeFdmdnUzYnNqTmpZV3AwNmRNbnVxUHpnNHVNQW43WThlUFlyVnExZm5XVzV2YjQ4V0xWcmtXVzVNbGxqcTJMRmp1SDM3TmdZUEhteTJQQ29xQ2xXcVZJR3JxNnZaY28xR2d4RWpSaUFvS0FqKy92NTU5cGVlbm80Yk44d3IyU1FuSnlNcks4c3N0c3pNVEtTbXB1YUp0M0xseXB4RHhncFNVMU14YytaTWFEUWFzOUpaam82T09IWHFGRTZkT3BYdmRscXRGdDI3ZHpkTHV2VHAweWRQWWlXM21KZ1lYTDU4R1VCT0F2UHUzYnQ1UnNhNHVMZ1VPamZMdUhIajhpeGJ0MjRkNXMrZmp6MTc5dVM3VFZKU0VnQ2daczJhYU4rK1BjYU1HWU9Ra0JBTUhEaXd3TG5BY2t0SlNTbXlEZEdUSUQ0K1h1dnU3cjVHcFZKOWFpd3Y5cUMwMktiNCtIaXRqY09qcHhpVExrUkVSRVJFUkNWazhlTEZwbEpNUUU0bmRuWjJOa2FOR29YdTNidWJsZ3NoNE9qb21HOVpHK1BJazA4KytRUUpDUW1tNWYvNHh6OU1yeWRQbm96T25UdGp3WUlGS0YrK1BENzU1QlBUdWhkZWVBRXRXN2JFdkhuekVCd2NiQ3AxWTNUOStuWHMzNzhmcjcvK3VsbHBzWUpjdVhJRm8wZVBocDJkblZsbm9JZUhoeW1KVkJCN2UvczhIZFZHYXJXYWN3ZFkyZSsvLzQ1RGh3NmhRb1VLV0w1OGVaNFJJNjZ1cmhneVpBaWNuWjN4NzMvL0c1TW1UVEliY2JGbXpSb2NQWG9VTld2V3hKSWxTL0x0OE04dnVaQ2Y1czJiNDVWWFhzR2VQWHNRRVJHUkora0NBQ05HaklCV3E0V0xpd3VpbzZPTGViYldkL0hpUlFBNTM2L0preWVibG11MVdnZ2gwS2FOWlJPOXo1bzFDNjFidDhhcFU2Y3dmUGh3czdKanh2SmlmZnYyTlMzTHlzcENiR3dzamg4L2JuYk04ZVBIbzJ2WHJvOTdXdlRBMEtGRDBhTkhENHZiVy9yenptM2V2SGxtUDhkang0N2xHZkVVR0JpSXBVdVg0dUxGaTBoUFR6ZGQreEVSRWZqNzc3L2g2K3VMblR0MzRqLy8rWTlwRzcxZUQ3MWVieGFUbDVlWGFRU1BzN016Qmd3WVlKcGZLQ29xQ241K2ZoWWxYQUNnVWFOR0dEQmdBT2NQb3FlQ29paS9xRlNxandFWWF6YnFwSlFGRDJranNnTCtSVXRFUkVSRVJGUkN0bXpaWXZiKzY2Ky94c0dEQjlHMmJWdXo1ZG5aMldZZHNibVhHMGU2VEpvMENabVptUmc2ZENnNmR1eUlUcDA2NGZidDI1ZzBhUkljSEJ4dzdOZ3g3Tm16QjVNblR6YWJReUFqSXdQZHUzZkgwS0ZEc1d6Wk1nd2NPTkRzR1BQbno0ZWlLR2pVcUZHUjUzUGp4ZzBNSERnUTkrL2Z4NHdaTTB5bDBnQWdOamEyeUE3TVpjdVdZZG15WmZtdTY5Q2hBMmJObWxWa0RHUzVYMy85RlVET2lLbUNTblFCT2FOU3RtM2JocGlZR0p3K2ZSck5taldEVHFjei9hd21UNTVzbFJFVzVjdVhCNEI4NXlvQmNrYUt1TGk0NUx1dU9PN2R1NWZ2Wk9VeE1USEYyaytMRmkzeWZDL2o0dUt3WThjT2RPN2MyZUs1THFwVnEyYjIvdkRodzZZRW82WGx4WUtEZzRzVk81VU5vMGVQUmtaR0JvQ2NuMnR3Y0RBKyt1Z2owL3FKRXllYXJvV1pNMmZpM0xsenBuVmp4NDRGQUl3ZlB4NDZuUTRWSzFiRTNMbHo4ejNPcmwyN3pIN2ZPRGs1bVViZzNMdDNEOWV2WDhmTm16Y3RUaHo1K2ZsaHlaSWx4VGhUb3JKTHJWWmZsRkpHQ3lFYUFzQ0QxK2R0SFJjOTNaaDBJU0lpSWlJaUtnVWhJU0hZdFdzWHhvMGJoeXBWcXBpdDAycTFjSEp5eXJOTmRuYTJhYVJMMDZaTkVSOGZENFBCZ0pkZWVnbXRXN2MyZGRBbEpDUmc0Y0tGQUlDVksxZmloeDkrUUhwNk9qSXlNbUFzcHdFQWE5ZXV4ZnZ2dnc4dkx5OEF3Tm16WjdGLy8zNkw0bytKaWNHQUFRT1FsSlNFQ1JNbW9FT0hEbWJycTFTcGdnVUxGaFM0L2NDQkE5R3BVNmNDUzV3Wll5THJTRXRMUTFSVUZCd2RIZkhhYTY4VjJsYXRWcU5EaHc1WXZYbzFUcDQ4aVdiTm1pRXNMQXdwS1NudzkvY3Z0UFNScFhRNkhVNmVQQWtBcG1UZGloVXJ6SjdlSHpGaWhOa0lyc2M1Vm40alpZd2xseXdWRUJDQWdJQUFzMlV6WnN3QUFBd2FOSWlqQUo1d21abVpqMVZHS3pVMUZkZXZYeSswamIyOVBlclZxd2NnWjNSS3hZb1ZUZStCbkFTa01la3ljT0JBcEtTa0lEWTJGai85OUJQR2pSc0hEdzhQMUs5Zkh6dDM3b1Jlcnkvd0dqWW1kdklURlJVRkFIanp6VGROYzcwVWhkYzJQVTJTazVQVFBEdzh6Z0JvK0dEUjZheXNyRHVGYlVQMHVKaDBJU0lpSWlJaUttR0ppWW40K3V1djBiSmxTM1RyMWcwTEZ5N0V2WHYzTUhic1dBZ2hrSnFhbW0vWnJkeEpGK0IvYzFJMGJOalF0RjhnSnlGVHJsdzVOR3pZRU43ZTNxaFFvUUk4UFQzaDZla0pOemMzdUxtNUlUazVHY09IRDhmeTVjc3hmUGh3WkdkblkvcjA2VkNwVklYT3hRSUE1OCtmeDVvMWE1Q1ptWWxwMDZhaFk4ZU9lZHFVSzFjT3JWdTNMblEvenovL2ZKRnR5RHF1WHIwS0tTWHExS2xqVWRtMldyVnFBY2laT3dqNDM3Vm1hZm13Z2hnTUJzVEh4MlBod29XSWo0L0h5eSsvYkJwVjFieDVjemc3T3lNckt3dHo1c3lCWHE5L3JHTUJRS3RXcmVEajQ0TTMzM3dUaXhjdlJ2ZnUzVkduVGgwQXdKa3paM0RreUpGSG1zemNlQzUvL1BFSDZ0YXRDNDFHVTJTSGZmbnk1Zk9kdER6M3FCVmplYkhjSXhDeXNySVFHUm1KMzMvLzNiUk1xK1hVQTlhMllNR0NRaFBGUlRsKy9MaHBORXBCZkh4OHNHM2JOcVNucDBPdjErY1pPWldkblcwYStSVVVGQVFBcHQ4RkxWdTJORXZRMzdsekI3Tm56ODczT0lWZGk1R1JrUUJ5UnRyNCtQZ1VjVlpFVDUvNCtIaXRoNGRIRkFBZEFKV1VNaklxS2lyZDFuSFIwNDFKRnlJaUlpSWlvaEtVa1pHQlljT0dJU1VsQlY5ODhRVWlJeU94WXNVSzlPN2QyMnhDODZwVnErYlpObmQ1TVNEbmllVUtGU3FnY3VYS0FJRExseStibm9UZXQyOWZ2aDI4dVFVSEI4UFQweE1Bc0hEaFFzVEZ4YUZ2Mzc0Rmx2d3lPbmJzR01xWEwyVFg2WUlBQUNBQVNVUkJWSS81OCtmbk8wSDVva1dMOE1zdnZ4VCtRU0Nudk5qS2xTc0xiWFB3NEVHemM2WkhrNWFXQmdBV2wrc3l0c3ZNekFTUVU1SUlBTnpkM1IvcCtNT0hEemQ3WDc1OGVmVHIxdy85Ky9jM0xmUHo4NE9mbngvUzB0SXdaODZjZlBjVEVoS0MyTmpZZk5jWjUxeko3ZFZYWHdXUTgxM1p2SG16NlQyUWs1eHMyclJwc2MvRjZQVHAwN2g3OXk3dTNyMkxsMTkrdWNqMnUzYnR5bmVlcGlWTGxoVDVYWDFZdjM3OWl0V2VpdmJ1dSsvaXhSZGZ0TGo5c0dIRHpONjNhdFhLZE4rTGlJakF6Smt6TVdUSUVEUnAwc1RVeG5ndk00NVFlZmo3cU5QcExMN2ZQZmZjYzZZUmpRL2J2bjA3MXF4WmsrKzY4K2ZQdzhuSkNjN096c1VhMmVQaTRzSjV0dWlwWVRBWURxblY2a1FoaEpPaUtFZHRIUTg5L1hqM0pDSWlJaUlpS2lIcDZla1lQSGd3TGx5NEFDQ25mcjllcjBmRGhnM3g1WmRmQXNoNWVqNDVPVG5mOGxwWldWbG1IWEpoWVdGbUhYcVJrWkdtMGs4R2c2SElwK0ZuekpnQk96czdaR1ptWXQyNmRYampqVGZ3eWl1djVKdDB1WEhqQnI3OTlsc0FPYU1ndnYvKyszd1RRd0RRdm4zN1BQTldHRVZGUlprNkEydlVxSUVQUC95dzBCalp5V2NkeGlmcUN5czdsTnY5Ky9jQi9POHBlK1BUOThZa1RISDUrZm5CMDlNVDhmSHh1SEhqQm9LQ2d0QzdkKzlpLzN3TEc0bVF1M1Fla0RPNjUvRGh3d0QrTjJMbjRNR0RlWkl6Yjc3NXBpbjVXQnlyVjYrR282TWphdGFzQ2JWYWphKysraXJmZGpObnpzVE5temZ6eklQVHFGRWpUSnMyN1pGR3JmenJYLzh5bTBPSkhsK05HaldLTmZMdTRVUlorZkxsMGFCQkF3REFoZzBiNE9IaGdSNDlldVE3WjlIdDI3Y0J3SlF3TnlwTzB1WHExYXQ0ODgwMzgxMm5LRXFCOHk0bEpTVWhNek1Ucjd6eWlrWEhNZnJwcDUvUXZIbnpZbTFEVkZicDlmcFF0VnI5RjREeWVyMCsxTmJ4ME5PUGY4MFNFUkVSRVJHVmdNek1UUFRyMXcvWHJsM0QrKysvajlXclYwT24wK0hhdFd2NDZLT1BUSjNQMTY1ZGc4Rmd5Rk5yWDBxSjdPeHNVK2U1VnF2RnhZc1gwYXhaTTlQNzBOQlFmUEhGRndCeU9zaFdyRmhSYUV3ZmZmUVJCZzBhQkNjbkovVHMyUk9mZlBJSmJ0eTRrU2Z1Tld2V1lPblNwYWJPNFpkZmZybkFoQXNBMUt0WHoyeWVBcU9ZbUJqTW1qVUxqUnMzUnVmT25URnIxaXcwYU5EQTdGeXZYNytPMmJObjQvUFBQN2ZLM0NHVXcvanppbzJOaGNGZ0tMS2tsbkUwaWZGblkrd2N6bTl1RkV2MDY5Y1A3ZHUzaDVRU0N4Y3V4TTgvLzR4Um8wYmh4eDkvTE5aKzFxeFpVK0NFOVVlUEhzWGd3WU5ONzY5ZXZZcWZmLzRaUUU1bk5nRHMzcjNiMUZtdTErdVJrWkdCVnExYUZUdnBFaDBkamYvKzk3L28zcjA3bWpScGd2SGp4Nk55NWNwNDdybm56TnBGUkVRZ09qb2FuMzMyV1o1U1VqRXhNWmcwYVZLeGpwdmJzR0hEOFB6enp6L3k5bFF5TWpNenNXL2ZQcnovL3Z1d3M3UER3WU1ISWFVMG0vZksrUDJxWHIyNjJiWTZuUzdmSkUxK2F0YXNpUTBiTnVTN2J0MjZkUVZPZlAvRkYxK1lScTVaSWpRMEZKczNiMGE1Y3VVczNvYkkybng5QTkxaGI2aGNkRXZMM05jRFFxMzhBU2dPOS9YcW1yNTFHMXRyMS9RUW5TTFNiMXdPdndGQUZ0bjRLY2FrQ3hFUkVSRVJVUWx3ZEhTRVhxL0hnZ1VMa0pXVmhkV3JWK1BiYjcvRmxpMWJzR0xGQ2x5L2ZoMHpaODQwVFM0ZUdCaG90bjFXVnBacFAwRE9DSkFPSFRyZzU1OS9ocjI5UFNwWHJvenM3R3l6K1NHY25aMU5vMU1lTm5yMGFMUDN1VHVyalhidDJvWHZ2LzhlZCsvZVJldldyZkhQZi80VFE0Y09mYVR6RHdrSndaZ3hZMUMxYWxYTW5Uc1hMaTR1V0w5K1BhWk1tWUpGaXhaQlVSU3NYcjBhaXhjdmhwUVNUWnMyWmRMRmlyeTl2ZUhyNjR2NCtIZ2NPWElFN2R1M0w3Q3R3V0RBL3YzN0FjQlVQdTZGRjE0QUFQejU1NTlJU2twNjVJbTFoUkFZTUdBQUlpTWo4ZWVmZjJMYnRtM28wcVZMa2R1MWF0VUtodzRkZ3JPemM0RkpvOXh0QU9ERkYxL0VnUU1IQUFEcjE2L0hqQmt6c0hQblR0UDZnd2NQWXZqdzRZOVV2bTdKa2lWUXE5WDQ0SU1QVUtWS0ZTeGZ2aHpUcDAvSHZIbnpUR1VDTXpNek1XSENCUGo0K09RN29xdDE2OVk0ZHV4WXNZOU5KU01zTEt4WTgvc1lESVo4bCsvWXNRTTZuUTd2dnZzdUFHRHo1czI0ZHUwYTJyZHZiN28yamg4L0RrZEhSOVBjU1VZWkdSbDVrbk81WGJwMENhbXBxUUNBSzFldW1OM3ZjOVBwZEtici9HRzU1d3V5UkhwNnpsUVhscFltSkxJMkg1K0dubkNVMHlEVWVldVpQb1owbmFKUkNSV2dGbmtucGlPcnNWUEpXOC9YYXpUdTJxWEkwN2FPeFphWWRDRWlJaUlpSWlvQlFnaXNXTEVDTGk0dUNBa0pBWkNUT0JrelpnenExNjl2NnV6YnNXTUhLbFdxaE1hTnpaKzZOSloxY25Cd01HMDdiZG8wVktoUUFmLzV6MzlnWjJlSEYxNTR3ZXpKYVkxR1UyQzVIRXZLT25sNWVjSEx5d3VUSjA5R3k1WXRjZTNhdFVMYi8vampqMmpWcXBWcEFtZ2dKMW0wZE9sU0xGdTJERkpLekpneHd6UXZ5TmRmZjQxUFB2a0VvMGFOd3NXTEYzSDM3bDI4ODg0NytQampqeCs1VTU4SzFyTm5UMHlmUGgzZmYvODltalp0aXZMbHkrZmI3dWVmZjhiTm16Y1JGQlJrU253OTk5eHphTmV1SFk0ZVBZb3BVNmJndSsrK2UrUUo2SVVRR0RObURIcjA2SUY1OCtZaE9EaTQwTGxpTm16WUFKVktoWGZlZVFlWExsM0M4T0hEOGMwMzM2QlpzMll3R0F5WU0yY09zck96TVc3Y09GTTV0SWRkdVhJRkZTcFVNT3VJTm83Y01uNm5MQlVTRW9MOSsvZmp2ZmZlTTAxRVBtN2NPUFR0MnhmejU4L0hWMTk5QmIxZWo5R2pSK1BHalJ0WXZIaHhubzcwcVZPbjR1alJ4NTlHb0c3ZHVwZy9mLzVqNzRlQUF3Y080TWlSSXhhM040NmV5czJZUEg3OTlkZFJzV0pGQUVDUEhqM3cxVmRmSVNRa0JHM2F0SUZPcDhQcDA2ZlJ2SG56UE44aHJWYWI1MW94SHVlTEw3N0E5ZXZYMGFWTEYxU3BVZ1UrUGo0Rmx0dmJ0V3NYTm03Y2FIb2ZGaFptU3R3WGg3Ky92NmtrWVVIZkxhS1Nwbkd5cXdhZ293QjhpMnhjREVMa2pIb1UxdHdwNVNXRVRxV29BZ0V3NlVKRVJFUkVSRVRXVjlDVHdsMjdkZ1dRMDVrYkZSV0ZJVU9HbUo2SU5qSjJmT1h1a0JOQ1lOaXdZVWhNVE1UKy9mdVJtWm1KdExRMHEzV090V2pSQW12WHJyVzQvYSsvL29ydzhIQXNXclFJUUU2NXA5bXpaK1BHalJ0bzBxUUp6cHc1WXphcUlDQWdBRU9HRE1GMzMzMEhUMDlQYk55NHNkQ3laZlI0dW5idGlyMTc5K0xNbVRQbzE2OGZ2djc2YS9qNys1dldwNldsWWVuU3BmamxsMS9nNU9TRThlUEhtMjAvY3VSSWhJV0Y0ZWpSb3hnd1lBQ0dEeDl1OXFTK29pZ0lDUW1CbEJMdDJyVXJOQlpmWDErODk5NTdXTFZxRmViT25Zc0pFeWJrYWFQVmF2SDExMTlqMTY1ZEdEVnFGSktTa2pCNDhHRG85WHBUR1MrMVdvMzc5KzlqKy9idDhQVDBOSlhYeTAydjErUEFnUU5tNXdyOEw1R1plL1JZVWFOZTB0UFRNV25TSkxpN3UrUHp6ejgzTFcvWXNDRkdqeDZOS1ZPbTRONjllMGhNVE1USmt5Y3hkZXJVUEFsVUFPaldyWnZacE8xU1NpUW1KcHJOOFRGa3lCQzg5ZFpiNk5DaEE2U1V5TXpNekZQaWlhTVByR2ZvMEtIbzBhT0h4ZTN6R3pHeWZ2MTZYTDkrSGQ5Ly83MVpPeDhmSDZ4WnN3WnQyclRCamgwN29OVnE4ZXFycjVwdG01MmREYjFlRHljbkp3REExcTFic1cvZlBwdzZkUW9BNE9Ua2hMNTkrOExQencvSGp4K0hvaWhJU1VuSk43Yjc5KzlEcjljaklpSUNycTZ1R0RkdUhCSVNFaXcrTjZOMTY5YVpSdFlVTkVjTVVXblJhRFQ0NklQMzROK29vYTFESVF0a2FyWDRkdlpjcEJTam5PSFRqRWtYSWlJaUlpSjZJalJ1M05oRHJWYjdoWVdGL1FrZy96b3ZUNUNNakF4OCsrMjNlUDc1NTAxbGFYSXpkbnc5WERMbXpKa3pPSHo0TUJvM2JveUlpQWowNjljUFAvendRNm5FbkZ0eWNqSzBXaTJxVnEySzQ4ZVBZOTY4ZVlpSmlZR3ZyeStXTDErT2xKUVVuRGx6eG13YktTV2FOMitPLy91Ly84TVBQL3lBSVVPR1lQRGd3Y1dhekxvc2F0S2tTYmVNakl4OWx5NWRTck4xTExtcDFXck1tVE1ISTBlT3hKOS8vb2srZmZxWTVpSEp5TWd3emZmaTVlV0Y3Nzc3THMrOFFsV3FWTUdpUllzd1pNZ1FuRHg1RXQyN2QwZlZxbFhoN2UyTmUvZnVJU0VoQWZmdjMwZi8vdjJMVExvQVFQLysvYkY3OTI3czJMRURiNy85TnBvMGFRSUFwdmttRml4WUFJMUdnOG1USjZOOSsvYjQ5Tk5Qa1pxYWl2Lzg1ejlteWJteFk4ZmkyclZyV0xKa0NieTl2ZkhPTysrWUhXZlhybDFJU2tyS1U4YnM0ZS9VM0xsekM0MVhVUlJNbWpRSnQyL2Z4dXpacy9Na043dDI3WXJ6NTg5ank1WXRBSUFQUC93UXI3MzJXcjc3OHZQek03Mk9qWTNGMUtsVGNlWEtGYXhhdGNwMGJrSUkxS2hSQSszYXRUT1YzdXZac3lkNjl1eFpaa2NkK1B2N082dlY2cWFob2FFaEFQUzJqcWMwaFlXRllmYnMyZkR5OHNLNmRldVFrcEtDTzNmdUlDa3BDWW1KaWJoKy9UcGlZbUt3ZVBGaWVIcDY1a202M0w5L0g4RC9yc2M5ZS9ZZ0tpb0szYnAxUTdkdTNWQzNibDJFaElSZ3hJZ1JwbTF5Si83eTgvbm5uNk5ObXpaWXNtUUo5UHJpL3pncVY2Nk01T1JrdUxxNldqUTZrcWdrcVZRcXZOQzBDVjU3cGVEeW1GUjJwS1dsWSs0UGl3QW1YUUF3NlVKRVJFUkVSRThJalVaVFRRaHhMQ2dvS0VaSytSOGh4SzU3OSs3ZGlJdUxTOGNUbG9UUjYvVVlOMjRjYnQyNmhTVkxsdVJiN2lnOFBCeEFUc2UzVVhSME5FYU9ISWsyYmRwZzVzeVoyTGx6SnlaUG5veVZLMWZDenM0T2lxTGc3Ny8venZlWWlxSVVPMDdqQk0vR0d2KzVuVDkvSGtETzVNNnVycTVJUzB2RDJMRmowYVZMRjJnMEdyTlNTbi85OVJmMjdObURIVHQyd00zTkRhdFdyVUtOR2pVd1pjb1VEQnc0RURWcjFrU25UcDNRckZrek5HalE0RW5zN050VXJseTUyNEdCZ2FzQi9LclZhdU11WHJ5WUNpQnZQYUpTNXVMaWdoOSsrQUVIRGh6QWI3LzlodlBuenlNaUlnSk9UazVvMEtBQlhucnBKYno3N3JzRnpnZFJ2MzU5Yk42OEdSczNic1RCZ3djUkZ4ZUh4TVJFdUx1N28yYk5tbWpYcmgzZWZ2dHRpMkp4ZG5iR3dJRURNV0hDQkV5ZE9oVnIxNjZGblowZDl1M2JCd0R3OGZIQnJGbXpVTGx5WlF3Y09CRFIwZEg0N3J2djBMQ2grVlBPZG5aMm1EMTdOajc4OEVQTW1ERURWYXBVUWF0V3JRQUFWNjlleGF4WnMxQ3ZYajNUTXFQWTJGaDRlbm9XT0hGNVZsWVdWQ3FWNmYyTUdUT3dmLzkrOU96WjAyeE9ITDFlanlOSGptRHQyclU0YytZTS9QejhvTmZyc1hMbFNvU0hoNk52Mzc3NWpvcElTa3JDc21YTHNHblRKbmg2ZW1MNDhPR203N2ZCWUlDVTBqVGlyVU9IRG9pT2pzYml4WXV4YXRVcTlPelpFNzE2OVNwenlSZTFXbDFCQ0hFNEtDZ29WbEdVSllxaTdGU3IxZGZDd3NMU1VNYnZ5NHFpUEZKaXdxaCsvZnB3ZDNlSFdxM0d4WXNYVWFsU0pkU3BVd2V0V3JWQytmTGxzV0xGQ2t5Wk1nVzNidDNDcUZHajhseDNWNjllQlFCNGVIZ0FBUDcxcjMvQnc4UEROUElGTUo4SFNGRVUvUGJiYjBoTVRNU25uMzRLQVBqdmYvK0xVNmRPNFlNUFBvQzN0L2NqbjR1UndXQkFSRVNFMmU4ZElpSXF2aWZ1TDFraUlpSWlJbnEyQ1NIcUNDRm1TU20vY1hOek94a1lHSGdhUURpQVkyRmhZZkcyanE4b1dWbFpHRGR1SEVKQ1FqQjkrblEwYXRRSUFMQnk1VXBFUmtiQzJka1oyZG5aMkw5L1B6dzhQRXdsa2tKQ1FqQnExQ2kwYmRzV0V5ZE9oRWFqUVpjdVhlRHQ3WTFtelpyaHA1OStRbHBhR3Q1NjZ5MnJ4ZXJ0N1ExM2QzZHMyYklGS3BYSzFPR2JsWldGSFR0MlFBaUJObTNhd05mWEZ6dDI3RERyc1A3cnI3OEFBRjkrK1NYaTQzTitMRUZCUWFaUlBlM2J0OGNMTDd5QWxTdFhZdE9tVGZqaGh4OVF2MzU5ckZpeHdtcnhseVloUkVVaHhGY0F2blJ5Y2pvZkdCaDRUQWdSYVRBWS9oc2VIbjRCTnV5QUZrTGc1WmRmeHNzdnYveEkyenM1T2FGMzc5N28zYnQza1czSGpSdUhjZVBHRmJqK3JiZmV5bk9OdnZYV1c0aU9qc2E0Y2VNZ2hNQ0FBUU1RRVJHQnFWT25GamlDeHQzZEhYUG56c1hISDMrTTBhTkhZL255NWREcGRCZzhlREFNQmdPbVRwMktWYXRXSVNVbEJhNnVya2hNVE1TZVBYdlFxVk1uMHo3V3JWdG5LdS8wOTk5L0l5b3FDaTFidGdRQUhENThHQnMzYmtTN2R1MHdlUEJnYUxWYW5EcDFDb2NQSDhhQkF3ZHc3OTQ5Vks5ZUhSTW1UTUFiYjd3QklHZCtwaDkvL0JHREJnMUN4WW9WMGJKbFN6UnYzaHp0MnJYRHlwVXI4ZXV2djBJSWdUNTkrdURqanovR3BVdVhzRzdkT2pnNU9TRXlNaEpTU2xPNXNjcVZLMlBDaEFuNDZLT1BNSGZ1WEN4WnNnUnIxNjdGdUhIakNoeE5ZMHRDaUZwcXRYcTZTcVVhRCtCMGt5Wk5Ua2twSTZTVVI4cnFmWG4yN05tWVBYdjJJMi92Nk9pSVAvNzRvOEQxOXZiMm1EaHhJaG8yYkdnYWpUVmh3Z1E0T1RuQnlja0orL2Z2aDBxbE10M2pDMHAwU0NseDdOZ3gvUFRUVDRpT2prYTNidDJnMCtsZ1oyZUg3T3hzSEQ1OEdHdlhya1huenAzUnIxOC8wN3hEUlZtNmRDbmk0K1BoN093TVoyZG5hRFFhbkRwMUN2SHg4VVdPcUNFaW9zSXg2VUpFUkVSRVJFK2NCMCtFdXdEb0FPQWxJVVM2bFBKV1lHRGdXWlZLdFNvMU5YWHY1Y3VYaXorTGNDazRkdXdZd3NQRE1XZk9ITFJ0MjlhMDNEZzZSS2ZUUWFQUm9HYk5taGc1Y3FUcHFlZkl5RWg4K3VtbitQREREODMybC90cGZoY1hGeXhkdWpUZjQvYnIxNi9Zc2FwVUtuejc3YmVZTjI4ZXRtN2Rhbm9xWEtWU29WS2xTaGcwYUpDcEpGWHVoQXNBMDN3Q2FyVWFBd1lNUUtkT25jem1yekRHKytXWFg2Si8vLzQ0ZS9Zc3FsU3A4aVNPY2pGNWNGM2FDU0VDaFJDQkFETFZhblZpWUdCZ05JQTFCb05oVzBSRVJMS3Q0eXhyS2xTb2dPblRwd1BJbVJjb0tpb0tFeWRPTERLNVVMTm1UWHo3N2JjWVBYbzBybDY5aXExYnR5SXRMUTJ6Wjg5R2pSbzFzSGZ2WG16ZnZoMWFyUloyZG5ZSURnN0drQ0ZEVE5zZk9YSUVKMDZjTUwxM2RuYkdSeDk5QkFCbzE2NGRQdjMwVS9UdDJ4ZFpXVmw0OTkxM2taaVlDSlZLaFRadDJxQmJ0MjVvMjdhdDJYWGZwVXNYZE96WUVWdTNic1hHalJ1eFk4Y09SRVpHNHNVWFg0U1RreFBhdDIrUFFZTUdvVktsU2dDQW16ZHZZdGFzV1FCeU91ZzdkT2hnTnFJR0FHclVxSUY1OCtiaHp6Ly94RTgvL1lRR0RSbzh4aWRkc2g1Yy84NEFncVdVTHdvaDBnRWtCZ1VGaFN1SzhtdEdSc2JPc25SZmZ1T05OMHhKTmt0TW1qVEo0cmFLb21ERmloVndjM1BEdEduVG9GYXJBUUJ4Y1hHbVVZSnVibTRZTVdKRW9VbVN3NGNQWSs3Y3VmanJyNzlNQ2ZmYXRXdWIxbmZvMEFIQndjSDQvZmZmc1dqUkl1emN1UlA5K3ZYRFo1OTlWbVNNS1NrcDJMTm5qOWtvU0ZkWFYvVG8wUU45K3ZTeCtGeUppQ2d2VVhRVElpSWlJaUlpMndzS0Nnb1FRb1FCT1oxNytUR1c1cEZTSmdMNDFXQXcvSnFkblgxVnE5Vm14TWZIYTQzdGZHdjd0NFNkMkZMZTFiWHkvTm5mSXJoZDNsSkFKY2xnTUpnNjRheEZyOWREVVpRaUp3WXZMZmZ2MzBka1pDU2FOMjl1NjFCTVRwdzhqVUhEUnVQMm5Uc3BrT2dhZnpIc2tEWDIyNlJKRTlNRm1kKzFtZXU2VEFHd1hhL1hMOVZvTkJjU0V4TXovdjc3Ny92R2RyNzFBMStDa0d2S3U3cFcvdmVDNzlHeWVUTnJoUGZFdVgzN05pcFdyR2h4Ky9UMGRMaTR1Q0FsSlFVM2I5NDBteitsTUltSmlVaEpTWUdpS05Cb05QRHg4VEVyN1pSYldGZ1lvcU9qOGVxcnI1cktRUlhsN05tejhQYjJMclJUWFZFVVNDbWhVcWxNMTBsSnN2WjNJQ2dvcUxvUUloNncrTDY4WGtyNWkxYXJqU3RyOTJWcnUzNzlPbEpTVWt5akdZMmtsTkRyOVFXV3Vjc3RQajRlUzVjdVJlL2V2VkczYnQxQzIrcDBPbXpZc0FHMWE5Y3UxbjFYcjllYkV1cU9qbzRXYi9jNHJIRWRObW5TNUhVcDVSb2hoRmF2MTNjTkR3OC9VZlJXVDY3QXdNQ1hWQ3JWR2ltbG81U3lhMWlZZFg1LzJZcS92MzlMalVhelJVcnBLSVRvZWZiczJUM0dkYjUxQWdPaHhoWUhCM3ZmK2JPLzVad3VUNGkwdEhSMDdQSlBKQ1FrNmhTRDh1WFY2UEFsdG83SmxwN2NSNGlJaU1nV1ZQNysvczFWS2xWOVd3ZENSRVRQcE9lTkwzSjNUdWJ1NkRPK0ZrSlVBakJVbzlGOHFkRm9Mamc2T3A0TENBZ0lWeFRsU0VSRWhQbnM3alpnN1lRTGdESTNRcVJjdVhKbEt1R1NtMVFrbk5Tb0Z4QVFJTlJxdFpCU0NnQkNTbWw2clZhckJRQW9pbUljeWlCVUtsV2VkZy8rTmNudjJzeDFYYm9EK05ET3p1NTlLV1dNdDdkM2hMZTM5Mm1Ed2ZCblJFVEVrUkkrN1NkR2NSSXVRTTZJS1NDbjVKaTd1N3ZGMjFXcVZNazA2cVFvZ1lHQkNBd01MRlpjVFpvMEtiTE53eVBFU290VUpPelVocHBGZlFlTTE3ZVVVdlVnWG1GOExhVVVpcUpVTXQ3UExMd3ZEd1RRdjF5NWNsRk9UazRSYm01dTU2U1VoOExEdzgrV3dtbVhLaDhmbjN3VGJrSUlpeEl1QU9EcjY0dkpreWRiMU5iT3pnN3Z2Lzkrc1dJRWNuNTNsTFhmSDBRRS9QNzc3NmhWcTViWjZMYWlIRDkrSEQvODhBTVdMVnBrK3Qxb3RIZnZYaHc0Y0FCanhveUJtNXVidGNPbGgvQ3VTa1JFRm12WXNHRk50VnE5RUVBOVc4ZENSRVRQSGlGRXZyMlRSWFJ5T3dJSWVsRHVTYWRXcXhPRGdvSWlzL1hLbVF5OTVNai9aNVJhSlZRT2RxSy9XaTJxNUU2YWlCd0FjanFVQVZPbmVPNXJ4ZGhHUEhoVDRIRnk3Y3ZzWHlHRVJnamhKNFR3QTlCTnBWTGREZ29LdXF3ektLRVoyZEkydmZEMFRCRUF5dG5admE5V2k0WkZmUWVFRUthTEhzajlFdUlSNzhzT0FJSUFCS3BVcXZlRUVJbUJnWUVYOVhxY1RqY292QzhUa1ZVb2lvTGJ0MjgvOW42OHZMd0tURXp1M0xrVG16WnR3dlRwMHkxTzRsdHE3Tml4Nk4rL2Y3R1NMcW1wcWJodzRZSnA5RnB1bXpadHdvMGJOMHp6ODFISll0S0ZpSWdzcGxhckt3Z2hxa29weXdGSUVVSmsyem9tSWlKNnBtZ0FsQ3ZPQmcvbUdNaTl5QWxBZVNHbGd6VURveWVQVUVFajgxNEgrZFZIZW5pWkJBQWhSUDYxbEN6dzBIVXBwWlFPUWdoM1NQQzZwTklqcEozTWU4MlpYZGNGWE9lbTcwQkJKY1VLazk5OVdRamhKb1RDNjUrSXJPYnUzYnZvM0xuelkrOW4zYnAxQlNZK0tsZXVqTmpZV0h6NTVaZFlzV0pGbnRFbGhZbUtpb0xCWUNpMFRXSmlJaUlpSWdwYzcrM3RiVkd5NTlLbFN6aDkralJhdG15SjMzNzdMZDgyOWVyVlE3MTZmTDdXV3BoMElTS2lZaE5DcEN1S01sUktlZGpXc1JBUjBiUGp3Y2lBWFE4dkwySWVBYTJVOHFLVU1sUUljVkpSbEJOaFlXRmhEK1lPNkYzQ0lWTVpaVkNrb3RYTEg1dzBxa3RDQ0FVQURBYURmTkRCTElVUVVnZ2g5WHE5NmJYeFA1MU9oNGVYR2VjYWVsZ2g4N3ZvcFpReFVzb0lBQ0ZDaUpObno1NDluak9uQzdxVTRLa1RBY2pKbW1SbUczNTJjZERFQ1NFVXZWNXZ1cTd4NER0Z01Cak12ZzhGZkMrZUExQ3MrN0tVTWt0S2VRRkF1SlR5VHlsbFNLNzdjdkhyWXhFUkZhSno1ODdvMEtFREVoTVRjZXZXTFRSczJOQ2kwbzRuVDU3RSt2WHJDMjNUdEdsVExGaXdBSjkrK2ltbVQ1K09xVk9uV2h6WEYxOThnZlQwOUVMYmJOdTJEZHUyYlN0d2ZmLysvZkhaWjU4VmVhd2xTM0ttVnpseDRnUk9uTWgvK3FQKy9mc3o2V0pGVExvUUVWR3hTU2tWbFVxVmVQYnMyWGhieDBKRVJNK09vS0FnVXdGcUN5WnN2aTJsM0NpbFhLL1g2Mk1WUlVtT2lvb3EvUDlzeTRCbHk1WWhKaVlHMDZkUHo3TnUzcng1RUVKZzBLQkJqM1dNdTNmdjR0U3BVM2poaFJmZzZlbjVXUHN5TW5aazFLdFhEL2IyOWxiWlowa1NLZ0d0RHRFWEkwS3Q4Z0JKN3JrN2l1aHN2aWVsM0NPbC9BWEErZFRVMU9TNHVMaDcxb2lCQ3BhUWtBQkhSOGRpemZmeXRCTXFBWjJpdmhJYStuamZnYUNnb0dUamF3dnZ5OXNNQnNOYVJWR2lkVHBkeXFWTGw5SWU1L2pXZHZ2MmJTUWtKS0J4NDhaVzMzZG1aaWF5c3JKUXZueDVtODNsUS9Rc3FsbXpKdHEzYjQ4eFk4WWdKQ1FFQXdjT0xMUTBxRkZLU29wRisvZjM5OGZBZ1FQeC9mZmZvM1Buem1qVHBvMUYyMjNac2dXS29oUzR2bVBIanVqVnF4ZDY5eTc0R2FGeTVjcEJxOVZpNzk2OUFJREl5RWdBT2ZQQk9EazVvVzdkdXNqTXpNU0JBd2ZnNHVLQ2hRc1h3c25KeVd3ZnMyZlB4cWxUcCtEbjUyZFIzR1FaSmwySWlJaUlpT2lKbEtzalR4RkNhQUdrU2lsREFTeExTMHZiY2ZueTVTeWJCdmdJYnQ2OGljdVhMK2RabnBtWmlZMGJONko5Ky9hUGZZeTR1RGlNSFRzVy8vNzN2NHVkZE5teVpRdUNnNFB6YkxkbHl4WXNYcndZMjdkdlI5V3FWUjg3eGlkVlBtV1R0RkxLTkNsbEhJQVYyZG5aNjg2ZlAzL1hSdUdWYVdQR2pJR0xpd3ZHalJ0bnRqd2pJd01qUjQ1RTU4NmQ4Y1liYnp6U3Z1Zk9uWXV6Wjg5aTE2NWRuREM4aE9XNkwwc2hSQ2FBVkVWUklvVVF5OUxTMGphWDlmdnl2bjM3c0dUSkVodzRjS0RJdGxMS2ZFc0RxZFhxUEIyNmVyMGVIM3p3QVZKU1VyQnYzNzRDOTVtY25GeGt1YUhDdUxpNHdOSFJFU2twS2ZuK0xpa3VqVWFEd01EQXg5NFBrUzA0T3p0andJQUJhTmFzR1lDY2NsNStmbjRXSlZ3QW9GR2pSaGd3WUFBcVZLaFFaTnZ1M2J0andZSUZtRE5uRGxxMmJBbTFXbDNrTmg0ZUhzak9McnhpdTcyOWZZRnpzS2pWYW1nMEd0eTlleGN6WnN3QUFOUDlZLzc4K1FDQVhyMTY0Y2lSSS9EMjlzYjkrL2V4Wjg4ZWpCZ3h3clNQclZ1MzR0U3BVL2pIUC82QkYxOThzY2lZeVhMOGE0T0lpSWlJaUo0NEQwWU5wQXNoVGdJNEphVU1NeGdNZjRhSGgxK3hkV3dsWWN1V0xiaC8vejVjWFYyeGZmdjJmTnUwYnQwYUZTcFVnRmFyUlV4TVRJSDdpb3VMTS8zcjRGRHdGQW8xYXRRd3EwMmVsSlNFQlFzV1lONjhlUmcwYUJDNmR1MXE2cmd3UHFscFNTZkQwK3pCNTZHVFVwNFhRaHd6R0F4bkZVVTVGUkVSRVFYZzBYdFNuM0xwNmVrNGNPQUF1bmZ2bm1lZHM3TXpOQm9ONXN5Wmd6WnQyaFE1V3VYTW1UTklTa295dlpkUzR1alJvL0QzOThmKy9mc0wzTzdWVjEvbDZJUEg5T0MrbkFIZzlJTnlqbUdLb2h3dlMvZmxoSVFFM0wxYmNONHpJU0VCQm9NQlVWRlJoZTZuVnExYU9IbnlKQVlQSHB4bjNZZ1JJL0RlZSsrWkxkdXlaUXV1WHIwS0lRUzJiZHVHYnQyNjVidmZYcjE2SVNFaHdZSXp5ZC9Ja1NQUm8wY1BoSWFHWXZqdzRZKzhIeU0zTnplTEVsQkVaWkdUa3hQNjlPa0RBTGgzN3g2dVg3K09temR2V2p3U3hjL1B6MVNXcXlqbnpwMkRYcTlIZkh3OGZ2dnROM1RwVW5TbDBOallXUFRvMGFQUU5zdVdMY095WmN2eVhkZWhRd2ZNbWpVTG5wNmVPSGJzR0FEZ3h4OS94TktsUzdGejUwNjR1N3RqOGVMRmlJbUp3YUpGaTNEejVrMU1uRGdSRFJvMHdCdHZ2SUhkdTNkait2VHBlT0dGRnpCNjlHaUx6cE1zeDZRTEVSRVJFUkU5VVJSRmlSTkNyREFZREhzVlJia1NHUmw1QjREZTFuR1ZsS3lzTFB6eXl5OEFnTFZyMXhiWTd0Ly8vamNxVktpQXExZXY0dU9QUHk1eXY4YW5JZ3Zibi9IcFVBQ29VS0VDTm16WWdLbFRwMkxxMUtuWXZYczN2dm5tRy9qNCtKaktDajNMU1JjcFpaS1Vjck9pS092MWVuMU1kbloyWWxsL3FyK3NPSGp3SVBSNlBabzFhNGFOR3pmbVdWK3JWaTJjT1hNR2E5ZXV6ZmVKNDQ0ZE81cWVCRjYrZkRsT25EaVJKNkVZSGg2TzhQRHdQTnZxc2lTWGFnQUFJQUJKUkVGVTlYcm85WHE4OU5KTGhTWWhxWEJTeW5nQXYwZ3A5MlJuWjhkRlJVWGRBYUN6ZFZ3UFc3RmlSWkZ6TkFBb3RKd1BrRE94ZHFOR2piQmd3UUxUTWtWUjhOVlhYOEhOemMyczdjMmJON0Z3NFVKMDZkSUZMaTR1bURkdkhscTBhRkhncU1BT0hUcWdhOWV1RnB5TnVZRURCNXBlTjIvZUhPdldyU3V3N2JsejV6QnQyalI4L3ZubmhZNmc1TWd3ZWxvWUU2bHZ2dmttZkgxOUxkckdraEV1UmdjUEhvUkdvMEdOR2pXd2JOa3l2UG5tbTBYK1RWU2xTaFd6ZThqREJnNGNpRTZkT3FGejU4NzVydmZ5OHNxenpEaGZTMGhJQ0Y1Ly9YVUVCQVNnWDc5K3ByL25vcU9qOGMwMzMrRDQ4ZVBZdlhzM1dyUm9nVGx6NXNET3pzN1NVeVVMOGU1SlJFUkVSRVJQaE96czdHdjI5dll2aFlXRi9SZFAwYWlCR3pkdTRNeVpNd0NBcTFldklpMHR6VFNhcFhYcjF0aTZkU3R1M2JxRnhvMGJZL3o0OFdiYmFyVmFEQnMyRFBmdjMwZjE2dFVCNUhSUS8vNzc3d1VlTHp3OEhDTkdqTUNzV2JQZzcrOWZZTHVIT3c2Qm5QL0Juek5uRGpadjNvenZ2dnNPUFhyMHdLWk5tNkRYNStTOG50V2tpNVR5L2JTMHRKMlhMMTlPdFhVc1Q2Sk5temFoYnQyNmNITnp3OFNKRS9OdFkyOXZYMkJuZVlzV0xjektyd1FGQldIeDRzVVdIWHYxNnRYNDdydnZpaDgwQVFDeXNyTHVPRGc0dkJJYUdub0VaVERKOHJCQmd3YmxPK24wNzcvL2p2bno1Nk5telpxSWk0dEQ1Y3FWVWJGaVJZd2FOUW9lSGg1NTJydTZ1a0t0VnVQLzJidnp1SnJ5L3cvZ3IzTzdkVk5hcEVsUmFaTTFLVHRqcThreXhrN0dUcFlpTTVWOWtDSEdyaEpsSjdzUnhqSmlyRU1HalJTVlFwWlVsa3hJaTI1MTd6Mi9QL3AyZmwzMzNycVJydXI5ZkR6bThlaCt6dmEreDNTcnovdDgzbThURXhNY1AzNGNQLy84TTdLemk5clRsRnlOSlJLSk1ILytmR2hxYXNMYjJ4c0NnUUEzYjk2RWw1Y1hRa05EcFZZVEZxdGZ2ejQ2ZGVyMFdlOVRXMXNiTmpZMkNyZi8vZmZmQUlDK2ZmdWlmdjM2bjNVdFFxcUM0bDRuYm01dU1EVTFyZEJ6RnhZVzRxKy8va0xuenAweGNPQkErUGo0NE96WnMyV1d4TlRTMGlyemU5M016RXpwejRPMHREVGN1M2NQQU9Edjc0OXIxNjdCejg4UDdkcTE0L2JwMDZjUFRwNDhpVE5uemtBZ0VHRG8wS0ZWb2hkZlZVUkpGMElJSVlRUVFraVY4TDllR0JYUytQeHJjdi8rZlc3VlNXRmhJU1FTQ2ZkNjd0eTUyTFZyRjZ5c3JCQVhGNGZVMUZTcHA1SjlmWDJSa1pHQnBVdVg0cHR2dmdGUTlHUnluVHAxdUVUSXg0b2JxTmFxVlV0aG5YQStueStWUUxseDR3YWFObTNLVFNZT0hqd1lEZzRPaUlpSWdMR3hNWGV0bWxxZUtTWW01cUNxWTZpcTd0Ky9qN2k0T0N4Y3VCQ3RXcldxa0ZKRzJkblppSXlNVkdyZlo4K2VmZmIxYXJLRWhJUWNBSXJydG4xbGF0V3FKZFZFT2lVbEJVRkJRWWlKaWNIS2xTdVJtcHFLN2R1M1kvZnUzVmkyYkJrbVRweUljZVBHWWZqdzRkRFUxSlE1WDBKQ0FvNGNPUUlmSHgrdTZYWnh3bG9zRm1QQmdnVklTRWpBdG0zYm9LdXJDd0FJQ0FqQTJMRmpNWDM2ZEt4ZnYxNG13WjJmbjQrdFc3ZGk4T0RCM0pQMlI0OGV4WlVyVnhBWUdDajFPWnVWbFlWNTgrWXBMQ1dXbDVlSG1KZ1ltZkYvL3ZrSGhvYUdTRTVPUm5KeXNzeDJkWFYxdEczYnR0UjdTVWhWY3UvZVBkU3FWUXZhMnRyYzk2b3lhdGV1WGVhS3IvUG56eU16TXhQOSt2VkRseTVkWUdWbGhaMDdkNkozNzk0S0gwYlp2SGt6dDRxNU5EdDM3c1NlUFh0SzNlZnk1Y3ZRME5EQXlaTW5vYTJ0amR6Y1hBUUVCR0RHakJrSUNnckNqQmt6a0p5Y2pDMWJ0dURjdVhPd3NMQ0FwNmNud3NQRE1YdjJiSmlZbUtCWHIxNW8wNllOV3JWcUpmVVpTVDRkSlYwSUlZUVFRZ2doUklXY25aM2g3T3dNQUpnNGNTS3lzcklRRmhZR0FQRHc4SUNXbGhhMmJ0Mks5ZXZYWStuU3BUQTFOWVcxdFRYV3JGbUQ4UEJ3VEp3NFVhYjB4SkVqUjdCNjllcFNyenQ5K25TRjI0cjdBZ0JGRTlqejVzMERuOCtIbDVjWCt2ZnZENkNvNTR1bHBTVUFjRWtYZWxxU2xGZHh2ZnppSjNHenNySnc0OFlOcFkrWDE0dmwwYU5IbURGamhsTEhLMHBPa3VvdElTRUJCdzRjd1BuejU5RzllM2Y4L3Z2dk1EUTB4SUVEQndBVVRiU3VYTGtTRnk5ZWhMKy9QMEpEUTlHM2IxLzA3OThmdHJhMjNIbmV2SG5EcllSNS8vNDlnS0trUzM1K1BoWXZYb3lMRnkvQ3o4OVBhbFZoZ3dZTkVCUVVoR25UcHNITnpRMHJWcXlRT3FlNnVqb3VYYnFFcEtRa3JGbXpCa0JSVHhocmEyc2NQMzRjMmRuWkdEZHVIQURnMUtsVGlJK1BoNUdSa2R6M21aNmVMbFYyN0dPS3RsRXZGMUxkWkdSa0lDOHZEOTk5OTEyNWp0dTBhWlBVU3BHUHNTeUxYYnQyUVY5ZkgxMjZkQUhETUpnd1lRSjhmWDF4OHVSSmhhVUNlL1RvQVhOemM3bmJFaElTY1BCZzBiTWNscGFXR0R0MmJLa3g4dmw4ZlBqd0FXRmhZZWpXclJ2Q3c4TmhabWFHRFJzMjRPYk5tNWcwYVJKaVltSmdZbUtDQlFzV29ILy8vdUR6K1hCMWRVVmtaQ1QyNzkrUHZYdjNJalEwRktOSGo0YVBqNCtTZDRlVWhwSXVoQkJDQ0NHRUVQSVZ5TW5KUVZ4Y0hFeE5UWEhqeGcxMDdOZ1JiZHEwd1pneFkxQ25UaDNNbXpjUHFhbXBjSGQzaDUyZEhhNWR1d1kzTnpkTW16Wk41bHpkdW5XRG1abVozT3NrSlNVaEtDZ0lQLy84TXhvMWFpUjNIeXNySys1ckhSMGQ3TnUzRDB1V0xNR1NKVXNRSGg2T1gzLzlGU1ltSnR3K1FxRVFBT2pwU0ZJdWlZbUp1SHo1TW9DaUp1d0E4T0xGQy9qNStTbDlqaDQ5ZXNnays2aThHSkVuTHk4UGh3NGR3bDkvL1lXa3BDUzBidDBhbXpkdmhvT0RBN2VQcmEwdEJnNGN5TDEyZG5aR2x5NWRjT3pZTWV6YnR3OEhEeDZFc2JFeHBrMmJocjU5K3lJakk0Tkx1aFEvUFM4U2llRG01b2FIRHgvQzI5c2JuVHAxa25teXZrR0RCbGl4WWdVV0xWcUVNV1BHU01YQjQvRXdkKzVjVEpvMENWZXZYb1dCZ1FFU0V4UGg2K3VMK1BoNGhJU0VjSi94aHc4Znh0Q2hRK1dXS1N2Snk4dEw2Y25tZ0lBQXJ1UWxJZFhGMUtsVHVjU29NbUppWW5EczJERm9hV21WdXQvSmt5Zng1TWtUekp3NWsxc1IwN3QzYit6ZXZSdWJObTJDaTR1TDNPL1B4bzBibzNIanhqTGp4Y2xXT3pzN2ZQLzk5MWl6WmcyYU5Xc20xWWNtTFMwTmE5ZXVoWWVIQjVvMGFRSUEyTHQzTHdRQ0FUcDI3SWp3OEhBQVFKTW1UYkI4K1hKb2FHaGd4WW9WY0haMmxsbDUwNzU5ZTdSdjN4NlptWms0ZCs0Y09uYnNxUFE5SXFXanBBc2hoQkJDQ0NHRWZBVXVYYm9Fc1ZpTU4yL2VZTWFNR2ZEMjlzYWtTWk80N1pxYW11alhyeCtXTGwyS2E5ZXV3ZHpjSEU1T1RuTFBaV3hzREdOalk3bmJpaWVvbXpkdnpqVldMWXVabVJtMmJkdUdRNGNPSVNnb0NLNnVyZ2dJQ09DT0Z3cUYwTlRVNUNiT0NTa0x5N0pZdTNhdHpIaVRKazN3enovL2ZOYTU0K0xpeXF5bFh5dzNOL2V6cmtXcURrMU5UZHk3ZHcvVzF0Ym8zcjA3OXU3ZHEzREZuN3dtOUNZbUpnZ01ERVI0ZURoWGV1dmpsUzU4UGgvMTZ0V0RscFlXL1AzOUVSUVVoSUNBQUlVeG5UeDVFb2NPSFlLOXZiM1V1SU9EQS9yMjdZdVZLMWZDMXRZV2pvNk9hTnk0TVJvMWFvUS8vdmdESzFhc3dJQUJBNUNlbm82UkkwZVcrZDcxOWZWbGVyZE1uandaTFZ1MmxGbnRVdFlrTXlGVlVlZk9uY3UxZjA1T0RnQ1VtdEI4OSs0ZGdvS0NZR0ZoQVZkWFYyNmN4K1BCMjlzYjA2ZFBSMkJnb0V3L1BrV3VYNytPWDM3NUJRMGFORUJnWUNCcTE2Nk53NGNQWTlteVpkaThlVE1rRWdrT0hEaUFiZHUyZ1dWWnRHN2RHazJhTk1IYnQyK3hlL2R1VEpreVJTYXBzbjM3ZHZ6NTU1L2Nnek9sdVhEaEFqMDhVNEVvNlVJSUlZUVFRZ2doWDRFVEowNUFXMXNiUmtaRzhQVDB4Snc1YzJCc2JJeHUzYnJoMzMvL3hjYU5HM0h2M2oxMDZ0UUpIVHQyeFA3OSt6RjY5R2kwYU5FQ1BYcjBRT3ZXcmRHMGFWTjRlbnB5RFdQbGtVZ2tBSXJLeXBUV2c2VkZpeGJZc21VTDk1cGhHSXdZTVFKdDJyUkJjSEF3OTNRbFVEUTVRWCtvay9JNGZ2dzQ3dHk1QTFkWFZ4dytmSmdicjRqeVlnMGFOTUNVS1ZPVU92NmZmLzdCNmRPbmxiNGVxYm9ZaHVFU2ZaY3ZYNFpRS0lTM3R6ZnExcTFiNXJGLy92a25uajkvamk1ZHVxQkxseTdjK0pzM2I4Q3lMQ0lpSW5EMzdsMW9hbXJpMXExYkNBa0pnYnE2T2d3TURKQ1hsNmZ3dlBYcjE4Zk1tVFBsYnZQMjlzYWdRWU1RRVJIQnhWMjhDbWI4K1BGSVNFaEF2Mzc5dUw0djVaV2NuSXg2OWVwOTByR0VWQVYzN3R4QmZuNSt1WTlyMmJJbGw1QlgxUHVPWlZuNCt2b2lNek1UUzVjdWxlbjcwckZqUi9UbzBRTi8vUEVIT25mdUxOV1A3MlA1K2ZuWXNXTUhkdTdjQ1pabHNXclZLcTZIbnErdkx5Wk5tb1M1YytmaS92MzdlUHYyTFlZTUdZTHg0OGR6My91NnVycXdzTERBOE9IRGNmWHFWYWx6YTJob29MQ3dFRUtoRUQ0K1BsQlhWNWU1Zm5SME5DNWN1QUNXWlpXL1NhUk1sSFFoaEJCQ0NDR0VFQlc3ZS9jdTR1UGo0ZVRraEVlUEhxRjc5KzVZdm53NWtwS1NFQmdZaUpTVUZOamIyeU1rSkFUdDI3Y0hBTGk2dXVMMDZkTTRmUGd3Tm16WUFBQUlEQXpFK1BIajhlN2RPN25YT1gzNk5HN2V2QWtBNk42OXU5VGs0Y2VLbjk3K1dLTkdqUkFZR0NnMWxwMmRUVWtYVWk0UEh6N0VEei84Z0M1ZHVrZ2xYU3FpdkppQmdRRjY5ZXFsMVBGdjNyeWhwRXNOMXIxN2Q0V2xHRXVLaTR2RDgrZlBaY1l6TXpQeCtQRmpSRWRIQXlpYWlQWDI5a1pFUkFUVTFkVmhhbW9LUFQwOVhMNThHWUdCZ1RoNjlDZzNPWHZreUJIY3YzOGZvMGVQbG50TkF3TUQyTm5aNGNhTkcyalFvQUUzYm1kbkJ5Y25KMXk2ZEFtREJ3LytsTGNOQUJDTHhRcWJmQk5TSFN4WXNBQ3ZYcjBxOTNHLy8vNDdzckt5QUJUMU41SW5NREFRTjI3Y2dLdXJLenAxNmlSM24xOSsrUVV4TVRGWXRHZ1JkdXpZSWRXN3FWaHhVdlg1OCtkd2RIVEU3ZHUzcFg2bTJkdmJ3OGZIQit2V3JZT0JnUUdPSERraTlYa0FGUFYwMmJScFU1bS9odzBlUEZqaFNyWUxGeTZVZWl3cFAwcTZFRUlJSVlRUVFvaUtCUWNIdzhuSlNhcU1SZXZXcmJGczJUSjA3TmdSdi83NksxcTFhaVYxREovUHg0QUJBekJnd0FBa0p5Zmo4dVhMNk5TcGs4Skp0T0tFeTRnUkk1Q1ZsWVhvNkdqNCtmbEpQZlY0NjlZdDdONjlHeXRYcmtUdDJyVVJHUm1wVkVQeS9QeDhzQ3hiYXZrT2YzOS9MbUZFeUlnUkkxQ25UaDNFeGNWSmpWZEVlYkdZbUJpbFM4bUlSS0xQdWhhcDJuNzg4VWVsOWhPSlJISkxOaDQ2ZEVqcTlmbno1ekZ2M2p4b2FHaGcwYUpGU0VsSlFXaG9LQXdORFpHV2xvYlkyRmc0T2pvQ0FQYnMyUU1yS3l1RlNaZm82R2pjdUhFRHRXdlh4cnAxNjdpVmg5bloyVnlTNS9UcDAyamF0S25TNzdlWVJDSkJWbGFXd3FmNENha090bS9mL2ttZjhjYkd4bmozN2gxMGRIUmtWckFBd0taTm03QnYzejUwNk5CQjRVbzFBS2hidHk3OC9Qemc1ZVVGVDA5UGJOeTRrZXZqY3VQR0RheGZ2eDVKU1Vtd3NMREFybDI3a0ptWktkTlBpV1ZadEd2WERwNmVuZ2dPRG9hUGp3L1hLNm9rUmNraG9qcVVkQ0dFRUVJSUlZUVFGYnA2OVNwdTM3Nk4wTkJRbkR4NWtodXZVNmNPenAwN2g2VkxsOExUMDdQVWN6UnQyaFRidDI5WHVIM256cDBJQ1FsQnYzNzlNR1BHREx4NDhRTERoZzNEbGkxYk1IMzZkR1JrWkNBNE9CZ25UNTZFb2FFaDd0MjdoL2J0MjZOaHc0YjQrZWVmUzcxMmNuSXlEaDgrakM1ZHVwVGFnTFZodzRhbG5vZlVMT2JtNWdxMy9mWFhYMHFkUTF0Ykc5OSsrNjNNZU1PR0RXWEtpejErL0JqVzF0WXkrMUo1c1pyTjA5TlRxZkppSjArZVJGcGFXcW43UEh2MkRIbDVlVkJUVXdPZno0ZURnd05Pbno2TkZ5OWVvRm16WnREVzFzYU5HemZnNk9pSSsvZnY0L256NS9EMjlwWjdMckZZakxWcjE2Smp4NDRZT25Rb1pzNmNpWXNYTDhMWjJSa2hJU0VBZ0ZHalJ1SFFvVU1ZT0hBZ2JHeHN5dlcrSHo5K0RKWmxaZnE4RUZLZG1KaVlmTkp4WXJFWWNYRnhNdDhmUXFFUUsxYXN3SjkvL2drckt5dXNXclZLYmxLbXBNNmRPOFBiMnhzQkFRRndjM1BEekprek1YRGdRT2pvNkNBN094dno1OC9IZ0FFRHdPZnpFUkVSd1IyWGtwS0NzMmZQNHRTcFU5RFQwOE8rZmZ0Z2FXbUpaY3VXNGFlZmZvS1ZsUlg2OU9tRE5tM2FvRm16Wm1YR1FTb2YvWXNRUWdnaGhCQkNpQXFabUppZ2UvZnVzTE96azBxNkFFVzF1SVZDSWZUMTlURjI3Rmk1eHg4L2ZoeENvVkR1dG95TURLeFlzUUovLy8wMzZ0V3JoMTkvL1JVTXc4RFUxQlFlSGg0SUNnckNtemR2Y083Y09XaHJhMlBtekprWU1tUUlCQUlCZ0tLblBZY1BINjR3ZHBabHVTYk0vZnYzaDVPVDA2ZmNBa0treko4L0gzdyt2OVJKcE1MQ1FwaWFta29sWGY3KysyOTRlbnJDMHRJUzkrN2RBOHV5YU5PbURWSlRVK0hyNjR1aFE0ZGl6cHc1VXVkeGRuWkd2Mzc5Y09IQ0JmVHQyL2VMdlNmeWRlclNwWXRTNWNYdTNMa2prM1NKaW9wQ1ZGUVVFaElTRUI4ZmovZnYzOFBUMHhPYW1wb0FnRzdkdXVHMzMzN0QrZlBuTVc3Y09EZzZPaUl5TWhLZW5wNjRlUEVpOVBUMEZKWjQzTHQzTDVLVGs3RjY5V3FZbXBxaWRldldDQWdJZ0k2T0RzTEN3ckIwNlZJNE9Ubmg0c1dMV0x0MkxUWnYzbHl1OTMzNThtVUFSZVVpQ2FuSmR1ellnZVRrWkdocmEwTmJXeHQ4UGgrM2J0MUNjbkl5UER3OHVQMXljM014ZHV4WUpDY25vMTI3ZGxpOWVyWFU2dVRTakI0OUdpS1JDQnMyYk1CdnYvMkdyS3dzakI4L0hxZE9uWkxxU1phU2tnSUFtRFp0R3BLVGt3RUFEZzRPR0Rac0dJQ2ljcHB0MjdiRm5qMTdjUFRvVWE2LzN1N2R1NVdLNDlDaFEzSi9ydDY5ZTFlcDQwbjVVTktGRUVJSUlZUVFRbFNvVWFOR1dMUm9VYW43MUtsVFIySHlJeW9xQ2k5ZnZwUWFLeWdvd0pFalI3QjU4Mll3RElPbVRac2lPenNiRE1Odys0d2RPeFp4Y1hFNGVmSWtIQjBkc1dIREJtNnlVQmtpa1FqTGx5L0hqUnMzb0thbWhybHo1Nkp2Mzc2WU1tVUtQVDFOUHB1SGh3Y21USmlnY1B1dnYvNHFWWnFzb0tBQWl4Y3Zock96TTN4OWZiRnIxeTZJUkNLMGFkTUdabVptbURObkRsYXNXQUVBWE9JbEtpb0sxdGJXdUhqeElvNGVQUW90TGExU214MlQ2dWR6eW91ZFBuMGEvLzc3THh3ZEhURjkrblE0T2pyaSt2WHIzT2VvZ1lFQjdPM3RjZkhpUll3Yk53NXQyN1pGY0hBd1BuejRnUER3Y1BUcTFVdHVVK3RuejU3aDhPSERtREpsQ2t4TlRRRUFzMmZQeHBNblQvRGJiNytoVTZkTzZOT25ENENpbFRxK3ZyNzQrKysvNWNiTjUvTmhhbW9xTlRuOCt2VnI3TisvSHdEZzdlMk5BUU1HWVBUbzBkem50cW1wS1pvMWE2YlVmU0drcXN2TXpNVFpzMmNoa1VpNE1SMGRIUXdmUGx6cVo1QzJ0amE2ZHUyS3RtM2JZdGFzV2VWZVdUSisvSGcwYk5nUXAwK2Y1a29LbGt5NEFPRDZ6NmlwcVdINjlPbm8wNmVQek9kTzdkcTFNVzNhTkV5Wk1nWFIwZEdvWDcrK1ZDd013OGljdDlpK2ZmdmtqdWZuNTVmcnZSRGxVTktGRUVJSUlZUVFRbFNzSW10eEh6aHdBS0dob1hqejVnMisvZlpiTEZpd0FQdjM3NWVabE12UHo0ZUhod2ZFWWpHdVhyMktlZlBtNGVlZmY0YVZsVldaMTRpUGo4Znk1Y3Z4NE1FRGRPM2FGYjYrdnRpN2R5OE9IanlJTTJmT1lOQ2dRWmcwYVJJTURRMHI3SDBSVXByTGx5OGpPenNiQXdjT2xMdDk2TkNoK08rLy8vRGd3UU1VRkJSQVEwTURnWUdCME5UVXhPYk5tL0hvMFNNc1dMQUEyN1p0US9QbXpTczVlcUlxSGg0ZVNwVVgrL1BQUC9IOCtYT3BzZm56NThza1RTNWR1aVRWekxwUG56NklqbzZHV0N6R2dBRURNR2pRSU55OWV4ZXZYcjFDdjM3OTVGNnJkdTNhR0RWcUZNYU1HY09OTldyVUNKcWFtakEwTk1UOCtmT2x6cCtkblkxMjdkckpQWmVwcVNsT25EakJ2WDcxNmhXbVQ1K09uSndjTEZteUJJOGVQVUpZV0JpT0hEa0NGeGNYakJzM0RwTW5UeTd6ZmhCU1hjeWNPUk16Wjg2RVNDVGkrcjhvZWdEbDU1OS9sbnA0cGJ4NjlPaFJhbUovNnRTcDZOS2xpOEx2NTVMNGZMN2MvWHIyN0ltZVBYdEtqUTBmUHJ6VVZjdmt5NkNrQ3lHRUVFSUlJWVJVSXl6THdzaklDSDUrZnVqUW9ZUE10cnQzNytMczJiTmNjbVRkdW5YWXZuMDdkdXpZZ1d2WHJxRk5telp3Y1hHQmc0T0RWQUtHWlZsRVJVVmgvLzc5aUlpSUFKL1BoN3U3T3laTm1nUWVqd2N2THkrNHVyb2lPRGdZWVdGaE9IWHFGTWFPSFlzeFk4WkFTMHVyc204RHFXSDI3Tm1EeG8wYnc4N09Ea0RSRThRZk4xQ2VPblVxSkJJSmVEd2U4dkx5OE9qUkl3d2JOZ3g4UGgrclY2L0dtREZqc0d2WExxeGR1MVlWYjRGVW9oWXRXbURWcWxYbzNMbXpWSkpFa1VhTkd1SHQyN2RTWS9KV3FhU25wME5mWDU5N1BYVG9VQXdkT2hRQXVOVW1KMDZjZ0pXVmxjTFZKSFhyMXNYMDZkTmx4czNNekxCanh3NnBNWVpoTUh6NGNCUVdGbkt2NWNuSnlVRllXQmgyN2RxRjNOeGN6Snc1RXovODhBT0FvaWZ3ZCsvZWpjT0hEK1BzMmJOd2NuTEN0R25UWUdscEtmZGNoRlJIWlpXMEJCUi9mMVVVTFMwdHBSSXVwR3FncEFzaGhCQkNDQ0dFZk9YZXZIbURQWHYyeU4yV2twSWlOZmszYXRRb2pCdzVVbXB5SUNVbEJSa1pHZWpidHkvUzA5T2hvYUdCcmwyNzRydnZ2Z09QeDhPVUtWUFF1M2R2N05peEEzLzk5UmR1M2JxRjRjT0hZOWFzV1lpTmpjWFZxMWZ4MTE5LzRkV3JWMkFZQmk0dUxwZzJiWnBNTTNRVEV4TXNXN1lNcnE2dVdMbHlKYlp1M1lxalI0OWkrdlRwNk4rLy81ZTVPYVJhMnJ4NU03WnYzNjV3ZTNGUEZ3QjQvdnc1M3IxN0p6VlJiV1ptaGlOSGppQTBOQlJHUmtaU3h4WVVGT0RjdVhNb0xDeEV0MjdkQUJTVmd0cTJiWnZNdnFUNkVJdkZPSExraU5UWXgzMjB5bExjWjZGcDA2Wm8yYklsa3BPVGNmWHFWZWpyNnlNek14T25UNTlHdjM3OTRPUGpnL2o0ZUxubnlNek1CSi9QaDR1TEM0Q2kzbDJuVDU4dTkvdlp1SEVqR0lhQnVybzZFaE1UQVFEZmZQTU50LzM5Ky9lSWlvckN4WXNYY2VYS0ZRaUZRdFN2WHgrclY2K1dTc2pyNit2RHk4c0xvMGVQeHBZdFczRDgrSEg4L2ZmZitPR0hIK0R1N2k1VDNvZ1FRa2paS09sQ0NDR0VFRUlJSVY4Sk5UVTFxS21weVl5L2VmTUdvYUdoY28vSnpjMlZhWVpjTXVFaWtVancrdlZyNU9mbnc5emNITzd1N25CMmRwWnBBR3R1Ym80bFM1Wmc5dXpaaUl5TVJPZk9uZkg2OVd0NGVYa2hKeWNIZGV2V3hlalJvekZzMkRCdXNsdVJsaTFiWXUvZXZUaHk1QWhDUWtLUWtaR2g3QzBnQkVCUmcvdmloSWc4WVdGaDNNcURCZzBhNE04Ly93VExzdHoyQ1JNbTRQSGp4OWk2ZGF0TXZYcUdZVkN2WGoxNGUzdWpUWnMyM0RqMUlxcmV4R0l4Z29LQ0t1UmNZOGFNUWN1V0xibHpzaXdMTlRVMU9EZzRZT0xFaVlpUGowZm56cDJWT3BlOHozeGxQSDM2RlBmdTNZTkVJb0ZBSU1EZ3dZUFJ0V3RYQUVYbDBCWXZYc3g5VDdSbzBRSkRoZ3pCOTk5L3IvQnAvcnAxNjJMKy9Qa1lPWElrMXE1ZGk1TW5UNExINDhIWDEvZVQ0aU9Fa0pxTWtpNkVFRUlJSVlRUThwV1lOMitlek5pYU5Xcys2NXc4SGcrLy9mWWJBTURDd3FMTS9XdlhyZzFuWjJjQWdMR3hNZGFzV1FPR1llRG82Rml1eVVFMU5UVU1IejRjUFh2MmhJNk96cWNGVDZxOVRwMDY0ZmJ0MjFKakg3K1dwMWV2WGxLdlAyNGNiR2hvaU0yYk4zOStnS1RTaVVRaTNJNjVpL3o4Z2dvLzk2OUxsbFhZdWM1ZHVBd0FXTDV5RGNSaU1ZQ2l6NzNvTzNFQUFGMzlzbnZGZkh3dUw1OVpVcTlMMDZ2UEQralY1d2Vwc1l1WHJ4YkZvYTZKdHUzYW81NnhNUm8zYm9LNmRZdjZhMTM2TzBLcGVQb1BIQUxieGszUjBNSlNxVmpLNjBIU0l4UVVWUHkvTDZsZUpCSUpZbUxqVkIwR1VWSmVYaDd5aFVKVmgvSFZvS1FMSVlRUVFnZ2hoRlJ6eWlSYkZQbmMrdUoxNnRUNXJPTUpJVFZMWHA0UW03ZnZra21ra1UvMXA2b0RrTUZLSkNqOHFPY1NJUjhUaVVUWXNuMlhxc01vRTh1eUtGNWZ6T0xMOTM0aFZRTWxYUWdoaEJCQ0NDR0VFRUtJU2hWSVJDODBXUFVFRmhBV0Z0S0VmQTN4UWlJV3A2ZzZDUEoxeVMwc2VGVmJUU09LWmRrcXNXeUNCMVpRUzEydExoaVd5U3VRWkVoWTVKZDlWTVZpV1JZTUExN1IxNUNvT1BHVEtaYXdTYW9NNEd0QVNSZENDQ0dFRUVJSUlZUVFvbEl2bmlTa21sbzE5ZUR6MUpXdnkwV3FOQjZmZVp1Y0ZKZXM2ampJMStXLzVJUjBkZXNXTXpSNC9DcnhXU0RRWU50bzhMR0NaU0dRcUdGNVhnRVRWZGt4cVBNa2pXcHI4aWRJd0twL3lCTnZGWWw1S2t0NkZQQWtlUzhlaVorcTZ2cGZDMHE2RUVJSUlZUVFRZ2doaEJCVlk5T2VKQ1lCcVBGUFNCTlN3N0V2SHNlbkFraFZkU0RLYU5XcWxUN0RNQ0lBZklFNjcxSGl2VHQzVkJFRGo4YzRNQ3cwYTlkUysrM09uY3FQZ1VpanBBc2hoQkJDQ0NHRUVQSVZrWWdsU0g2V0FsMGRIVldIUXFxWjVHY3BFSW1wZEJjaGhCRHlKVkhTaFJCQ0NDR0VFRkpqaVVSaXhNWW5xRG9NVWtrU0h5U2hvTEJBMVdHVTZVTmVIdnlEUWlBUWFLZzZGRkxONU9jWElDc3JXOVZoRUVJSUlkVWFKVjBJSVlRUVFnZ2hOVlplWGg0MmJOb0tIbytuNmxCSUpXQWxFaFNLdnQ2bi9DV2l3dGM4UGo5VHdrcjAvOHZJcVBUcnN5eUw0dGE3TEFBVk4rS3Q5a3JlNjBxL05zTmtpVVdGcjFWd2FVSUlJYVRhbzZRTElZUVFRZ2docE1ZcGtJaGVhTERxQ1N3Z0xDejhlaWZodnhTV0xacm1yY0dUNmk4a1luR0txb1A0V01xamUvY3RiWnYveURKcUpxcTR2anBQWXFtdHdYZGxBZjZIQXRFQmtZUlg0eHZoZmlrYVBOYTZsa0J0TEJpR255Y1U3U3lRTUk4cjgvb1NFZEpUSHQyN1g1blhKSVFRUW1vS1Nyb1FRZ2doaEJCQ2Fwd1hUeEpTVGEyYWV2QjU2blZWSFlzcTFLN0Z1QURReU0yVG5GWjFMS3JBNHpOdms1UGlrbFVkaHh5U3B3L3YzUVZ3VnhVWGI5V3FWWGNlajllRVpWbk4yZ0orNHAwN2QvNVdSUncxZ1lPRFF6ZUdZY3habHRYVTF1VEhQNHlKdWFMcW1BZ2hoQkJTTVNqcFFnZ2hoQkJDQ0ttSjJMUW5pVWtBa2xRZGlDbzRPanJPWVZsVzU5NmpHRjlWeDBJSUlZUVFRa2gxUW9XTENTR0VFRUlJSWFRR3NiT3pzd1BRaG1FWWh4WXRXblJTZFR5RUVFSUlJWVJVSjVSMElZUVFRZ2doaEpBYWhNZmp0V0ZaMWdpQXJwcWFtcE9xNHlHRUVFSUlJYVE2b2FRTElZUVFRZ2doaE5RUXpabzEwK0R4ZUMwQWFMQXN5K2Z4ZU0zcTE2K3ZwZXE0Q0NHRUVFSUlxUzRvNlVJSUlZUVFRZ2doTllSSUpOSUY4QzN6LzVwODg4MDNkVlFkRnlHRUVFSUlJZFVGSlYwSUlZUVFRZ2docElZUUNBUW1BSnFYR0dyQ01FeERWY1ZEQ0NHRUVFSklkVU5KRjBJSUlZUVFRZ2lwSWZoOHZpdkRNTm9zeTRKbFdRQ294VERNWUZYSFJRZ2hoQkJDU0hWQlNSZENDQ0dFRUVJSXFTRllsaDB2WjNoRXBRZENDQ0dFRUVKSU5VVkpGMElJSVlRUVFnaXBBUndjSExyeGVEelQvNjF3QVFDd0xBdUdZZW83T0RoOHA4TFFDQ0dFRUVJSXFUWW82VUlJSVlRUVFnZ2hOWU5iS2R1bVZsb1VoQkJDQ0NHRVZHT1VkQ0dFRUVJSUlZU1FhczdHeHVZYmhtSGFBd0RETUZMLy9VOEhlM3Y3QnFxTGtCQkNDQ0dFa09xQmtpNkVFRUlJSVlRUVVzM3A2T2kwWVZuV2lHVlpmRnhlN0grdmRRSGxMWTVHQUFBZ0FFbEVRVlQwVUZWOGhCQkNDQ0dFVkJlVWRDR0VFRUlJSVlTUTZvM0hzbXdMaG1GMEZlM0FNRXd0aG1FY0FhaFZZbHlFRUVJSUlZUlVPNVIwSVlRUVFnZ2hoSkJxek1iR3BqYVB4K3VJL3lWVVNwUVVLL20xR3NNd2pnNE9EZ2FWSHlFaGhCQkNDQ0hWQnlWZENDR0VFRUlJSWFRYTA5WFZOUUxRVllsZFcwa2tFdE12SFE4aGhCQkNDQ0hWR1NWZENDR0VFRUlJSWFSNmN3WlF0MlF2bDQreExBdUdZZlI0UEI3MWRTR0VFRUlJSWVRelVOS0ZFRUlJSVlRUVFxb3hsbVduRm45ZHNyU1l2REdXWlNkVVRsU0VFRUlJSVlSVVQ1UjBJWVFRUWdnaGhKQnF5c0hCb1JuRE1QYUEvSVJMc2VKdFBCNnZoWjJkblYzbFJFY0lJWVFRUWtqMXcxZDFBSVJVcHZxMnRvWWFyQmJWcWE3QmhHek84MWVQSHYxWEdkZXFiOTNDVEVPZGIxMFoxNm9zd2tKSk15MGVxd0d3ZktHSWJXblJwSlZRMVRGVnBQejgvS2N2bnlZK1UzVWNoQkJDU0VVUmlVUkNOVFcxOFNYSEdJYXhaaGptWndEcUxNdHVZbGsycnVSMmRYWDF2RW9Oa2hCQ0NDR0VrR3FFa2k2a3hyQ3dhR2JNTXVxcndXUGJxam9Xb2pxMVVEdmUxTmJlTyszaDNlZGY4anBtTmkycytlcHFCMWpBOWt0ZXA3SVZnQWRSUHNzRElKR0EvUVdsUERGYkZXa0tOTkxNYkZvTVRIMFUvMWpWc1JCQ0NDRVZJUzR1N2dtQUp5WEhXclpzMlo3UDUwOW1XWlpsR09aOFRFek1YeW9LanhCQ0NDR0VrR3FIa2k2azV1RHpMUmlHNmNJd3NPRHorZUR4cUxwZVRTS1JTQ0FTaWNDQzFlZnptRVlBdm1qU1JZM1BOMlBCbXZNWVJsOVhSd2ZxNnVwZjhuTGtNeFVXRmlJck94c1NGUDNiQWFDa0N5R0VFRUlJSVlRUVFnZ3BOMHE2a0JxSHorZGo0dmd4Y0doSnBhcHJrdmlFUk96WXZSY2Y4aXEzV2tZdFRVMzhOSFVLbWpWdFhLblhKZVdUa1BnQUd6WnRSV1pXbHFwRElhUktxWTVsRk1ubm9US05oQkFpcTJYTGxoM1UxTlM4UGhyK0JvQWVBRFVBdmc0T0RoNGxOMG9ra3VDN2QrOWVxNndZQ1NHRUVGSnhLT2xDYWh3ZWp3ZUhsbmJvK1YwUFZZZENLcEZBb0lIZCt3OVcrblhWK0dwbzFyUXhPclJyVStuWEp1VkRxNUVJS1ovcVdrYVJmQjRxMDBnSUliSkVJbEV5bjg4ZkFLRFd4OXVZb25LOXpoOE5DNFZDNGN6S2lJMFFRZ2doRlkrU0xvUjhJckZZRERVMXRRbzVWMFpHQm1yWHJnMU5UVTJGK3p4OStoUVdGaGJGdjVSWGFYbDVlYWhWUy9ydmpWZXZYdUdiYjc2cHNIdEtDQ0hreTZJeWlxUWtLdE5JQ0NHS0pTUWt2SEp3Y0RqTk1NeFFsbVVWL2sxWHZJMWwyWE1QSGp4NFVjbGhFa0lJSWFTQ1VOS0ZrRTl3L2ZwMUxGbXlCTnUzYjRlWm1kbG5uMi9ac21WSVNrckM2ZE9uNVc1Ly92dzVYRjFkTVhUb1VNeWRPMWVwY3hZV0ZtTGt5SkZ3Y1hIQmxDbFR1UEVEQnc0Z0tpb0svdjcrbngzM3AvcnBwNThnRW9rUUdob0tBQkFLaFJneVpBaWNuWjNoNStlbnNyZ0lJWVNVSDVWUkpBQ1ZhU1NFa0xLd0xMdVBZWmhCQU5Ua0pWNVlsaTMrVXN5eTdPSEtqbzhRUWdnaEZZZVNMb1I4QWx0YlcrVG01c0xmM3g4QkFRRUFnRGR2M2lBeU1sS3A0eDBjSEdCaVlzSzlUazFOaGFXbHBjTDk5KzNiQng2UGgxR2pSaWtkNDlXclYvSGt5Uk1JQkFLcDhZU0VCRnk1Y2tXcGMremR1eGRabnpGNTR1TGlBbHRiNmFvemI5Kyt4WjA3ZHpCbzBDQnU3TnExYXhBS2hYQnhjZm5rYXhIeUpiRWwvZ29tcEtwaXZ0QlNTU3FqU0lyUmFpZENDRkZNSkJMZDFORFFTR1lZeGxyUnI1Yi8rMUdkTEJhTGIxUnFjSVFRUWdpcFVKUjBJZVFUR0JvYVl2anc0Ymh3NFFMZXYzOFBQVDA5UEgzNkZMNit2a29kdjNidFdpN3BJcEZJOFB6NWMzVHExRW51dmhrWkdUaCsvRGdHRFJvRVUxTlRzQ3lMUC83NEF3MGJOa1RyMXEwVlh1UFVxVk5RVjFkSC8vNzlsWW9wS3lzTE4yN2NRSzlldmJpeFE0Y080ZFdyVjBvZEw0K2xwYVZNMHVYU3BVdGdXUlo5K3ZUaHhvNGZQdzV0YlczWTJ0b2lJeU9qMUhQcTYrdUR6NmVQTGtJSUlZUVFRa2pWOGZidDIreDY5ZXJkWWhqR3VyVDlXSmE5bFp1Yis2YXk0aUtFRUVKSXhhT1pTMExLSVRrNUdWRlJVUUNBT25YcVlPVElrVGgvL2p3RUFnRjY5ZXFGOFBCd0FFQktTZ284UER6Zzd1Nk9BUU1HY01mZnVuVUx2Lzc2S3pRME5KQ2JtNHUzYjk4aUl5TURoWVdGME5QVFEycHFLb0NpSjBXTmpZMEJBRnUzYmdXZno4Zmt5Wk1CRkQzOUZCNGVqbmZ2M3VIMzMzK1htNEI0OHVRSklpSWlNR2pRSU5TcFU2Zk05eVVTaVRCbnpoemN1blVMdFdyVlF0ZXVYUUZBWWJrekFQRHo4OE9KRXlmdzk5OS9RMGRIUjVuYkI2QW93V0p1Ymc1SFIwY0F3TE5uejNEalJ0R0RYTjkvLzMyWngvLysrKyt3c2JGUitucUVFRUlJcWQ3cVc3Y3cwMURubHpxSlNhVGxGMHFhOG5pc0JzRHloV0sycFVXVFZ2bXFqcWtxeWMvUGYvcnlhZUl6VmNkQnFwWVhMMTU4cUZldlhoU0FJUURVUzVZWUs3SHlwUkRBalNkUG5yeFhUWlNFRUVJSXFRaVVkQ0drSE9MaTRyaHlZc1h5OC9PaHA2ZUhmdjM2b1Y2OWVnQ0tTbWdCUU4yNmRia3hBTkRXMWdZQUNBUUNYTHg0RVV1V0xPRzJiZHEwQ1pzMmJRSUFtSnFhNHNTSkUzank1QW1PSHorT24zNzZDWFhyMXVYMi9lbW5uK0RtNW9ZREJ3NWc3Tml4TW5IdTNyMGJETVBJM1NiUHFsV3JjT3ZXTGJpNHVIQUpseThoTVRFUmlZbUpYQUlKQUxadDJ3WjFkWFg0Ky92aitmUG5XTGx5SldiUG5vM0dqZVgzQmpBMU5mMWk4UkZDQ0NHa2FxbHYxY3hjb0tFV3hnSzJaZTlOaXVXRFFZR1FaUUJXekxLWUQ5NFhxVDVZYldrS05OTE1iRm9NVEgwVS8xalZzWkNxUlNLUlJQSjR2UDhBMUplM25XWFpISWxFRWwzSllSRkNDQ0drZ2xIU2haQnk2TmV2SC9yMTY4ZTlmdnIwS1VhTUdJR2VQWHRLN1ZkUVVBQUEwTlRVbER1dW9hR0JEaDA2WU1PR0RUaHo1Z3pPbmoyTGdJQUE4SGc4N042OUcrL2V2VU5oWVNHV0wxOE9Nek16akJneGdqdEhZV0Voek0zTjRlRGdnRzNidHFGLy8vN1ExOWZudGljbEpTRThQQnk2dXJvd056Y3Y4ejF0MmJJRng0NGRnNzI5UFJZdlhseittMUlPZS9mdUJRQm9hV2tCQUI0OGVJQXpaODdneHg5L1JLZE9uUkFURXdNQXNMR3hnWU9Ed3hlTmhaQXZJU01qQTNwNmVwL1UxK0Q0OGVObzI3WXRHalJvSUhmN3NXUEhrSk9UbzNReTlXTkNvUkNBN09mUzE0RHVXNUhYcjEranNMQlE0WHY1MksxYnR3QUFiZHUyL1pKaEVmSlYwK0R4NjdPQU9ZOWg5SFYwYWtORFhVUFZJWkZxckxDd0VGbloyWkFBVU9QenpRQlEwb1dVeS92Mzc2TU1EQXplQUtqUHNtekpGUzdGcTE2eTM3OS9INldxK0FnaGhCQlNNU2pwUXNnbkVvdkY4UFB6UTcxNjllRGw1U1cxclhpU3JsYXRXbExqeFVrWGdVQUFJeU1qR0JrWjRkU3BVN0MwdE1TMzMzNExBTmkzYngvcTFhdUhXYk5tSVNZbUJvYUdobkIxZFVWMmRqWnljbks0Y3hUYnRXc1hmSHg4dU5mcjFxMkRSQ0lwTTM2V1piRm16UnI4L3Z2dmFOS2tDWUtDZ3I3b3BPS3paODl3N3R3NTdyVllMTWF5WmN0UXExWXRUSmd3NFl0ZGw1REtjdmZ1WGJpN3U4UE56UTFUcGt3cDE3RnBhV2xZdW5RcFJvd1lnVm16WmdFQTF5K3EySlVyVjVDZW52N0p5WU1oUTRiQXdNQ0FTMzRxSXowOS9aT3VwYWFtQmtORFE2WDJyVTczN2RXclY0aU9WdTdoVkh0N2U1bmt5c3FWSzVHYW1vcXdzRENsenJGMTYxWUFsSFFoQkNqNm5ldW5xVlBnYU45UzFhR1FhaXcrSVJFQkd6YmgzWHVxL0VRK1RYSnlzbEJmWDM4Zmo4ZGJKVys3UkNMWm1aeWNMS3pzdUFnaGhCQlNzU2pwUXNnbkNna0pRVnhjSExadDI0YWNuQnk0dWJuaGwxOStnWjJkSGJLeXNnRDgvNHFPWWlXVExzVWVQSGdBZTN0NzduVjZlanJhdEdrRE5UVTFtSm1ad2RMU0VuWHIxdVgrMDlmWGg1NmVIblIxZFJFY0hJeXdzRENNR1RNR2hvYUdDQThQeDYxYnQ4RGo4Y3FNMzlmWEYyZk9uSUdEZ3dNQ0FnSlF1M2J0aXJndENtM2F0QWw4UGgrRmhZVUFnQnMzYmlBaElRR3paczJTbVp5OWZ2MDZYcng0SVhPT2xpMWJ3c0xDNG92R1NjaW5zck96ZzVXVkZVSkRRL0hERHorZ2ZuMjVWU1BrdW5MbENnREEyZG1aRzVzNmRTcDBkSFN3WmN1V0NvdXh1RzY0c3BUcHN5UlBjWWxFWlZTbit4WWZIdzlmWDErbDlsMjZkR21aSzFxZVBYdkcvVHlSSnpjM0YwQlI2VXRGdExXMVlXVmxwVlJNaEZSbGFtbzgyRmhad3FFVkpWM0lsNU5mVUNDM255SWg1U0dSU01JVUpWMUVJdEcreW82SEVFSUlJUldQZm1NazVCT0VoNGNqTkRRVW5UcDFnb09EQTd5OXZmSHk1VXNZR3hzREFMS3pzd0VBdXJxNlVzZVZMQzhHQURrNU9VaEpTY0hvMGFPNTdhbXBxZmp4eHg4eFpNaVFNcE1uNDhhTlEwRkJBYkt5c2lBU2liQnExU28wYnR3WWRldld4YjE3OTBvOTlzeVpNM0J4Y2NHU0pVdWtra0Jmd3ExYnQzRCsvSG1NSFRzV2UvYnNBUUI4KysyM1dMcDBLWHIzN2kyei84R0RCK1crOTVreloxTFNoWHkxZUR3ZXZMeTg0T2ZuaDdTMHRISWxEeTVjdUFBakl5TXVBZnZtelJzOGVQQUFRNGNPVmZvY2lZbUpTRXBLVXJnOUx5OFBtWm1aT0hueXBNSjliRzF0MGFSSkUrNzEyclZybGI3K2l4Y3ZFQklTQXFGUWlIYnQyaWw5WEhXNmIyM2F0TUgyN2R1NThjMmJOK1ArL2ZzSURBeVVPY2JDd2dMTGx5K0hqWTBOWEYxZDVaNTMvZnIxWEdLcE5PUEhqMWU0emRIUkVkdTJiU3Z6SElRUVFnaXBITEd4c1U4ZEhSM1BNUXpUODZOTmwrUGpxVThRSVlRUVVoMVVqNlNMalkyZ1BvK253MmNGdWhJZVc1c3Y0WmY5bUQ4cGxZZ25rdkFrVEU0Qm01ZjlDc2pDbzBmNXFvN3BhM0hod2dXdTk4bk5temZoN2UyTmlJZ0krUHY3NDV0dnZnRlExSjhBQU9yV3JTdDFiSDUrMFcwc1RyckV4c2FDWlZrNE9qb0NLSnI4RTR2RmFOS2tDWGc4SGo1OCtGQnFMTTJiTitmS3kyemN1QkVGQlFWWXRtd1pObTdjS0xNdnk3STRldlFvcmw2OUNnRHc4dkw2NUhJNzVSVVdGZ1lqSXlPTUd6ZU9TN29BaXAraTM3QmhBOXEwYVZNcHNSR2lyUC8rK3c4REJ3NHNjeitXWmFWSy9zbXpiOTgrV0ZwYUFnQ1NrNU1SR3h1TENSTW1jTW5HbXpkdkFnQTZkZXFrZEh4WHJsd3B0UVNXVUNoRVZsWVdWcTJTKzJBbGdLTEorNUpKbHg0OWVpaDE3UXNYTG1EcjFxMWdXUllMRnk3RW9FR0R1RzAxNmI3cDYrdHovYWdLQ2dwdy8vNTlkTy9lWFdHUHFxaW9LS2xhN2g5YnNtUUo5M05EbnVLU2FxVWx4ejZsVHc0aGhCQkN2aXlXWlVNWmh1bFovSHNBd3pDUVNDUUhWUndXSVlRUVFpcElsVTY2TkdqUXBDNi90cVliajJHN3NHQjBHVUNieDBBTERFdEpsOC9FWi9nc0dQYURKbXJuV29MTllwdTB2SjVYbUxzai9mSGoxNnFPVFpWT25UcUZKVXVXb0ZPblRuajkrald5c3JKdzgrWk5HQm9hd3RyYW10dnY2ZE9ucUZXckZveU1qS1NPTDU0OEsrNmRFaE1UQTRGQXdDVm5ybCsvanRxMWE2TnAwNmJJejg5SGx5NWR5b3pwK3ZYckVBZ0U2TjI3Tnd3TkRlV1drWW1QajhlNmRlc1FHeHZMalZWV3dnVUErdmJ0aTM3OStzbjB1Q0drS3RIVzFvYTd1enYzT2pvNkdoRVJFZkR3OEZDNFdrd2tFaUU0T0JoMmRuWndjbkxpeHV2VXFjTjlYYnlDb25Qbnp0ellQLy84QXdEdzgvUGpFZ3JaMmRtUVNDUndjWEdSdXNiczJiUFJzMmRQZUhoNHdNUERBL241K2REUTBKQXBpZFdyVnkrWW1KZ2dORFJVYWp3bkorZVR5d3ZtNStmRDM5OGZSNDRjZ1lXRkJWYXVYSWxHalJwSjdWTlQ3OXMvLy95RG5Kd2NmUGZkZHdyM0tZdU9qZzRFQW9IQ3hFeHhpUnNkSFIyNTJ4bUc0Wkw4aEJCQ0NQbDY1T2ZuL3lNUUNGNHpER01FQUN6THB2RjR2R3Vxam9zUVFnZ2hGYU5xSmwxTVRXczExS283bGNmRFlqRFFBUmdVVDVFd0FGRE9tdlZFQWViLzd5b0Q1Z2N0OWRxL1dEUzIvNjBnbTcvaHhZdmJwUy9CcUtZS0N3dmg1T1NFNWN1WFkrTEVpV2pldkRuR2poMkxXYk5tWWRTb1VWaS9majNzN093UUZSVUZlM3Q3bWNrN29iQ29KMkp4MHFWang0NDRmUGd3eG80ZEMzOS9mNFNIaDZOejU4N2c4L2tRaThVQWdHSERocUZyMTY0eXNWeTllbFdxMmJLTmpRMXNiR3lrOXNuTXpNU1NKVXR3OWVwVjZPcnFZdWJNbVlpTmpjWDU4K2NyOUw2VXBWdTNiZ0JRNmhQYjVQTWtKeWREVDA5UGFsTDZVODd4T2VYYkNnb0trSk9UQXdNREE3bmJYNzU4Q1JNVGswOCt2NnBwYVdsSkpTdWJOMitPaUlnSTJOblpvVU9IRG5LUHVYdjNMZ0JnNE1DQmNsZDdmUGp3QVgvODhRZUEvNTlBZi9mdUhTNWZ2Z3dIQndlcGhNT3hZOGVRbloyTmNlUEdTWjJqNVBkOVFVRUJKazZjaUVhTkdzSFgxMWVtVE4vSHI5KytmWXZKa3lmRDBkRVJDeFlzS1BNZWxQVHMyVFBNbXpjUER4OCt4UGZmZjQvNTgrZkxUYXpXMVB0Vy9QbThlL2R1N04rL1gycWJ1N3U3d3RVdkgrdmR1emZlbDlHd1dkSEtIajA5UFZ5NmRFbXA2OVEwR1JrWjBOUFQrNlNWUU1lUEgwZmJ0bTBWOXVRNWR1d1ljbkp5UHZuaGhvOS9WL2djTE1zaVBUMmRLMzlLS3Q3WDhQTzNKSlpsa1phV0JoMGRIZWpyNjMvU09mNzc3ejl1OWZiSE1qTXpvYTZ1RG0xdDdWTFBjZXZXTFdocmE2TlpzMmFmRkVOSnVibTVFQWdFcGZaU3ljek1SRVpHaHN6dndvUjhyY1JpOFRzQVVRQ0tsLzdINXVUay9LZkNrQWdoaEJCU2dhcGMwcVdoVFRNSDhOV1hNa0FmaHNmam1SalhnNDIxRmN4TUc2QytpVEdNNnhtQnIxYmwzdFpYUnl3UjQxWDZhN3g4K1FxcGFjK1I5UGdKWHI1SzF4R0x4Y3MxZEVYT1pqb3Q1cWMraUk5U2RaeVZyWGZ2M2hnd1lBRFUxTlM0TVRzN08remZ2eC9Cd2NHd3NiSEJqUnMzOFBidFc1bW5xb0dpM2dBOEhvLzdvOUhSMFJFN2R1ekFUei85aEJFalJxQ3dzQkIrZm41U3gxaGFXc3FkVUV0TlRTMHpYbDFkWFFpRlFvd2FOUXFUSjArR2pvNE9FaElTRk81LzY5WXRQSDc4R0gzNzlsWDQ1SFJsdUhMbENwS1RrMlhHemN6TTBMNTlleFZFOVBWemMzUER5SkVqTVduU3BFODZQaUFnQUljT0hjTHUzYnVseWt1Vng1dzVjNUNlbm82ZE8zZktUTDQvZWZJRUkwYU13Tml4WStIcDZTbHpiSEp5TWxhdFdvVUZDeGJBMU5TVUd5K3J4TjdIYXRXcVZlNW04Wi9LenM0T0FvRUFrWkdSQ3BNSDBkSFJBS0N3WE43Um8wZGxHcVdIaFlXaG9LQUE3dTd1YU51MkxUY2VHUm1KOVBSMGpCdzVVbUZNR2hvYWNISnlRbkJ3TU1SaU1SWXZYaXlWTUNqNWRVWkdCcVpObTRhVWxCU1poRVJaTWpJeU1HclVLTEFzaTBXTEZtSEFnQUZLSDFzVDd0dVRKMDhRR1JrSk96czdxY251Ly83N0QxRlJVUmcrZkxqQ1dENjJhdFVxRkJZV3l0MjJmdjE2QUVYbEl1V3BpcVhGMHRQVFArazROVFUxR0JvYUtyWHYzYnQzNGU3dURqYzNOMHlaTXFWYzEwbExTOFBTcFVzeFlzUUlycnpiKy9mdm9hZW54KzF6NWNvVnBLZW5mM0xTWmNpUUlUQXdNQ2kxN0oyeWZIeDhFQmNYaDJQSGprbkZTQ3FPS24vKzV1WGx5Znk4TFNnb3dNQ0JBekY2OUdpWmtvMHN5eUl2THc5YVdsb0t6M25uemgyNHU3dmpsMTkra1p2MFhyeDRNUklURTNIdzRFR0ZEMWtBd0xwMTYyQnBhWWtWSzFZQUFMS3lzdkR5NVV1bDNwZWxwYVhVS3IyTkd6Zmk2dFdyT0g3OE9OVFYxU0dSU0hEcTFDbjA3ZHVYKzUzNjVNbVRXTDkrUFNJakk3bXh4TVJFMUtsVGg1S081S3YwNE1HRDNGYXRXdDBCMEJzQVdKYTk4L0RodzNjcURvc1FRZ2doRmFSS1pTY3NHOXU3Z3NGQ0ZtaFJ6OGlJR2VFNkdKMDd0a2VMWmswcjVHbEFJbDkrZmo3aUUrN2pSdVMvMkg4b2pQY3EvZlYzYW94YS9ZWk43SlkvdXg5M0NJQkUxVEZXRmtWL3BCb2FHdUxYWDM4Rnk3TFl2bjA3REF3TTVEYUl6ODNObGZsLzFjYkdCaHMyYk9BbTRWNjllbFZoOGZKNFBHemF0RW5wL1JNVEU3RisvWG8wYnR4WTZhZXd2NFFUSjA3SWZaclJ5Y21wUmlWZGtwS1NrSmFXSmpQKzdiZmZJaVltQnJtNXVkeFlZV0Vobmo1OWlzdVhMM05qZkQ1ZnFSSjFBREJvMENBY09uUUlpeGN2eHI1OSswcDltbFNScVZPbll2ejQ4VmkwYUJGV3IxN05KVDlZbHNYU3BVdWhwYVdGSVVPR3lEMzJ2Ly8rUTBKQ0FrYU9ISWxGaXhiaHUrKyt3NGNQSDVTT3Y5aXBVNmZLMVlqOWMyaG9hTURaMlJuaDRlSHc5UFNVZTgvQ3c4TmhhMnNybFVncTl1SERCK3pkdXhjQ2dZQmJCVlpRVUlDd3NEQ1ltcHArY2w4ak56YzN2SDc5R21GaFlhaFZxeForK2VVWEFFWC9Ec1hKZzVjdlgyTEtsQ2w0Ky9ZdDFxMWJKM2MxWFdueTh2S1FsNWNIZDNmM2NpVmNnSnB4MzNidTNBbE5UVTM0Ky90TFRVcnUyTEVEVVZGUjVYcnl1MlFDNldPN2R1MENVTDRlTmw4N1JiMit5bUpxYW9vVEowNG90YStkblIyc3JLd1FHaHFLSDM3NG9WeWZHVmV1WEFFQU9EczdjMk5UcDA2RmpvNE90bXpaVXI2Z1MxRlJ5ZU1CQXdZZ0lpSUN3Y0hCbUQ5L2ZvV2NzeWFvQ2o5L3QyN2Rpck5uejJMTGxpMEtWNlY4TENnb0NGZXZYa1ZJU0FqcTFhc25kNStXTFZ1aWJkdTJXTEZpQmF5dHJXRm5aOGR0TzNueUpDSWlJakI1OHVSU0V5N3lYTHQyRGI2K3ZrcnRlK0xFQ2U3ei84T0hEemg5K2pUNjlPbkRKWktmUFh1RzFhdFg0K2JObTFpK2ZMbmM3NWQzNzk3Qng4Y0hlbnA2T0hqd29NeUtSVUsrQWhLSlJCTEo1L1BmQWRBUWk4V1JBTVNxRG9vUVFnZ2hGYVBLSkYzTW03VHN4NExaeWpEUU0ydFFIenUzYklDTm5ONFZwT0lKQkFLMGRyQkhhd2Q3RFB6aGU0eWU2TUdrcEtZMUI5UzJXalMxRnljbjN2MWQxVEYrTGNMQ3doQVhGd2RmWDErNWljQ3NyQ3laY2d3U2lRVHIxNitIdHJZMjZ0V3JoNFVMRitMZHUzY0tKNmUvcEJjdlhnQ0F3cElwbGNYZjMvK1RKMDZya3hNblR1RGdRZGwrbWhjdlhzVGV2WHZ4L1BsemJrd29GT0xtelp0SVRFd0VVTlRINHNPSEQxeVBpN0pZV0ZoZzVNaVJPSGp3SU9MaTRqNHA2ZGE0Y1dQTW1ERURNVEV4RUFxRjNOTzNZV0ZoaUkyTlJVQkFnTUtuVGR1MmJZdmR1M2ZEeThzTGMrZk94YXhaczdqSi9GYXRXa2xOY0paR1YxZTMzSEYvRGxkWFY0U0hoK1BjdVhNeWs4WFIwZEY0OHVTSndvbk83ZHUzNDgyYk4zQnpjOFBPblRzQkZIMUdhR3BxWXR5NGNaODE2VHBuemh5SXhXTDA2OWVQR3hPTHhkeWtrNEdCQVZxMWFvV1JJMGVpYWRPbWNtTXJUWEc1cTVpWW1GTDNOVEF3d09EQmcyWEdxK3Q5QTRENzkrL2p6Smt6R0Q5K3ZNeWs1UFhyMTJGaFlhRndzck9reU1oSXpKZ3hvOVI5aXBOT0pmdmF5T1B2NzE5bEV0WnIxNjVWZXQ4WEwxNGdKQ1FFUXFFUTdkcTFVL280SG84SEx5OHYrUG41SVMwdHJWeEpsd3NYTHNESXlBajI5dllBZ0RkdjN1REJnd2NZT25TbzB1ZElURXhFVWxLU3d1MTVlWG5Jek16aytoYkpZMnRycTlTcWlCNDllc0RCd1FFNU9UbVFTQ1EwOGF5a3F2RHp0MHVYTHRpM2J4OG1UNTZNclZ1M3l2UVIvTml4WThld1o4OGVkT3pZa2VzbEtCYUxwWkpGeGJwMjdZcVltQmo4KysrL1VxdlAvdnp6VHhnYkc4UGEyaG9YTGx5UU9zYk16QXlOR3pjdU0rN1NZcjE4K1RMV3IxOHYxUy9yOU9uVHlNM05oWTJORFNJakl3RUF4c2JHV0xKa0NlYk9uWXY2OWV2anA1OStranBQWVdFaDVzeVpnNXljSEFRR0J0TC85K1NybFpPVGMwVmZYLzhGeTdLNk9UazVWMVFkRHlHRUVFSXFUcFZJdWxoYU5tM0lncG5ITU5CcjJ0Z1d5eFl2Z0xXbHBhckRxcEVhTktpUHdEVXJzTWh2T2VJVEVyVlpZRVlESy91WTUwL3VQbFIxYktvV0hSMk5kZXZXb1VlUEhuTExNUlFXRnVMKy9mdFNDUTJKUklLVksxZmk5dTNiQ0E0T2hwV1ZGYVpPbllxUWtCRHVDZXIzNzk5enlaQ1N5cXJ4cjBqeFU0THlta0RmdTNjUDJ0cmFNREl5UWtSRUJFUWlrY0x6RkplSWlJaUlrTnZIb1ppdHJhM0tremhWMWF4WnM3anlOU2twS1JnelpnemF0MjhQZlgxOWJOaXdRV3BmSnljbmpCZ3hnaXR2OHZ2dnZ5TW9LRWhxbjl1M2IrUG16WnNLcjFkUVVBQW5KeWRjdjM0ZDE2OWZWN2pmMUtsVHVRbU16TXhNOU8zYlYyYWY0cWZCZ2YrZkdDNWVPUUFVTmY0K2UvYXMxREVXRmhiWXUzY3ZWcTVjS1pWa3NiVzFMYlUwbENyWjJkbWhYYnQyMkxCaEE3cDE2OFlsVll1VHFRWUdCdWpUcDQvTWNTekw0dmp4NDl5RWFERkRRMFBzM3IyNzNJM3RjM056OGV6Wk02bXhRWU1HQVFCWFVyQ3dzQkJDb1pCN1BXTEVDTEFzSzFOeTBOemNuRnRCVVpibzZHakV4c1lxM0c1bFpTVTM2VkpkNzV1MnRqYldybDBMYlcxdHVMaTRZUDc4K2ZqbGwxK2dvNk9ENTgrZkl6WTJGcE1uVDFZcU5tdHJhNFg5WWpJek14RVVGQVNXWmFHcHFZbTVjK2VXK25TOHRiVzFVdGY4R3ZUbzBVT3AvUzVjdUlDdFc3ZUNaVmtzWExpUSszY0RpbGJPeWZzNS9ER1daV1hLTDMxczM3NTlzUHpmNzV6SnljbUlqWTNGaEFrVHVNL0E0cy9VOHF3MnVuTGxTcW1sdzRSQ0liS3lzckJxMVNxRis0d2ZQeDVObWpUQnFsV3JTazNPQUVYdk16RXhzZFNWRjA1T1RsaTZkR25ad2RjUVZlSG5iOU9tVFJFWUdBaFBUMDk0ZW5waXg0NGRDaDg4T0hmdUhGYXNXSUVXTFZwZ3pabzEzT2RGZm40KzVzNmRxL0I2SVNFaGNzZm56WnNuTSticTZvb0pFeWJnM3IxN0FJcCt6M3o5K2pVdVg3NHNWU3JNeE1SRVlhS3pPSzdpei9LOHZEd3V1YjV5NVVwdXYrTHlmai8rK0NPT0hEbUNFU05HeU1RZEZ4ZUhvS0NnVHk2WlNraGxlUExreVh0SFI4ZS9BT2l3NmxvTkxTd3NIaVluSnd0VkhSY2hoQkJDUGw5VlNMcndXUTJOVlFBNjFEVXd3UElsdnJCdjJVTFZNZFZZRE1PZ1Zjc1c4RnMwSDVPbmVTSGp6WnMyNmdKbUdZQ1JBQlRQMEZkei8vNzdMMmJNbUlFV0xWcHdreFp2Mzc3RjRzV0xvYWVuQncwTkRTUWtKSEI5RUlDaVNaWDU4K2ZqenAwN1dMOStQVGVCdUhuelpqeCsvSmdyRmJGbHk1WUtMVmxpYTJzTG9Lak9lOXUyYmJrLzNoOCtmSWlFaEFUMDZ0VUxRTkVmMU1YTmZFdFRWcW1JT1hQbWxLdC9BWkdWazVNREh4OGZtSmlZWU1tU0pUaDgrRERldlpNdStTd1VDbkhyMWkySXhVVlZDZUxqNHlFU2liQmx5eGFvcTZ2RHpjME44Zkh4T0hEZ3dHZkg0K0hoSVhQdDc3NzdydFF5U0NXZFBYdFc0VlBldXJxNldMNThPWUR5OTNOUmxibHo1Mkw0OE9FSUNBakF3b1VMQVJSTnVzWEh4OFBQejA5dVdVS0dZZEMzYjErTUdUTUdqeDQ5NHNaZnZYcUZmLy85Vis1MTB0UFRrWldWSlhlQ3RYNzkrbkIzZHk4ejFyaTRPSXdaTTZiVWZRSURBOHQ4UWpzMU5SVURCdzdFNU1tVFA3bVBRWFc4YjJscGFZaUppY0dDQlF1UWw1ZUhhOWV1WWNLRUNRZ09Ec2FlUFh2QTQvSFF2My8vTXE4SEZDV1M1SlhheXNuSmdZZUhCN1MwdExCMDZWSjRlM3RESkJKSm5mZkRody9ZdUhFanJLeXN5clVDb3lySXo4K0h2Nzgvamh3NUFnc0xDNnhjdVJLTkdqV1Mya2RiVzF2cTN6VTZPaG9SRVJIdzhQQ0FRQ0NRZTE2UlNJVGc0R0RZMmRuQnljbUpHeS9aSEwzNC82R1NLNHVLdjFmOC9QeTRuNmZaMmRtUVNDUXl2ZDFtejU2Tm5qMTd3c1BEQXg0ZUhzalB6NGVHaG9iTTZxeGV2WHJCeE1RRW9hR2hVdVB5SHBibzJyVXJURXhNdU5jaElTRm8zcnc1dW5Yckp2ZDlBa1Zsbm03ZnZvMHBVNlp3RDAxVVZCUDM2dVpyLy9ucjZPaUlSWXNXWWVIQ2hmRHg4Y0cyYmR0a2pqbDM3aHdXTEZpQXhvMGJZOE9HRFd0N0dyRUFBQ0FBU1VSQlZGSVB5bWhwYVhHclJ6NlZXQ3lHbXBvYWVEd2V6cDgvTDdWSzhlWExsN2h6NXc3MDlQUzRKRmF4OVBSMFhMOStIWHA2ZXREVTFFUnViaTdDd3NKZ2JXM05KVisyYmR1RzkrL2Y0OGlSSTFJckJJc2ZJUEwyOXNhSUVTTmsram1OSFRzV0hUcDBLTmNLT0VKVUpTZEhHQ1pSVTFzS0h2OGtOUFdpTFN3czNKS1Rrek5WSFJjaGhCQkNQczlYbjNReGI5elNFd3lHcWF1cjg1WXRYb0NXZHMxVkhSSUJZRy9YSE90V0xzV2thVC96Q2d0RlE4d2J0NXFSOHVET2FsWEhwUW9GQlFYWXVuVXIyclZyaDk5Kys0MzdZN1pPblRwSVRFeEVWbFlXUkNJUjZ0U3BnK0hEaCtQSEgzOEVVRlNTaEdWWjdOMjdWMm9saUs2dUxod2NITGpWQVc1dWJsd2lwS1MvL3ZxTGUvcXZQSVlNR1lJblQ1NGdJaUpDNmtsdExTMHRPRHM3WS9iczJRQ0tudTR0bmtENEhNcldHU2Z5U1NRU0xGeTRFSm1abWRpN2R5OXExYXFGMU5SVW1kNC9ZckVZYjkrKzVTYWlNekl5SUpGSThPalJJNjdVM2JoeDQ4cmRNTDM0WEdVMXFMYTN0MWQ2Y3ZmQmd3ZFNTWmVzckN6TW16Y1BreVpOZ3FPalk3bmpVelVMQ3d1NHU3c2pPRGdZNXVibXNMS3lRa0JBQURwMTZpUjNGVkF4SHg4ZjhIZzhxZVJCVWxLU3dxZmJDd29Ld0xLczNPMFhMMTdFOGVQSEZWN3J3b1VMMkxoeEl3Qmd5WklsWEdra2VTcnJlN1k2M3JmdDI3ZWpjK2ZPM09xZWJkdTJ3ZFBURXhNbVRNQzdkKy93L2ZmZmYxWkQ1OVRVVk15Y09ST3ZYNzlHU0VnSW1qVnJoZ0VEQmlBNE9CamZmdnN0akl5TWNPblNKYXhidHc2dlhyMkNpNHNMQmc4ZVhHMUs2eng3OWd6ejVzM0R3NGNQOGYzMzMyUCsvUGx5VjFwcWFXbEpOYkZ2M3J3NUlpSWlZR2RuaHc0ZE9zZzk5OTI3ZHdFQUF3Y09sTHRLNXNPSEQvampqejhBL1AvVCtPL2V2Y1BseTVmaDRPQWdsYWc1ZHV3WXNyT3paVDV2Yld4c3VLOExDZ293Y2VKRU5HclVDTDYrdmpML1JoKy9mdnYyTFNaUG5neEhSMGVwRlZBZE8zWkV4NDRkdWRmWHJsMURZV0doMVB2LzJNMmJOMkZrWktSVXdyRW1xeW8vZi92MDZZTzB0RFRZMk5qSS9WNDNOalpHeDQ0ZHNYejVjcm1yQWZsOFBtN2Z2bzJzckN5RjF6QTNONWU3WWk0eU1oTFRwazFEYUdnbzdPenMwS3RYTCs1MzFoOS8vQkdXbHBaWXNXSUZnS0plWFNXeExJdGx5NWJKeExwbzBTSUFSZi9QNzkrL0grN3U3dHhxczVMOC9QeVFuSnpNdlg3OStqVUFZTXFVS2R6WWxpMWI0T3pzekQzd1JNaFhobW5ZdEtWREFjdmJ5Z0QyQU1Bd1RFTldVNis1UmFObXc1T1RFbUpSZzNxbkVrSUlJZFhOVjUxMCtjYWltYkVhdzB4amVEeGUvNzU5MEtWVHh3cHJMRW8rRDhNd2FOKzJOWVlOSG9qZmovekJnMWppWldwcnV6L3Q0Y1BuWlI5ZFBlemV2WnY3dXZqSndwTC9meklNZy9Qbnp5czh2a0dEQmdnSUNGQzRYU0FRNFByMTYrRHorVkJUVTVQWmJtTmpBMDlQVDduSCt2djdLenl2aG9hR3dwSTFKY243QS9kekNRUUMzTDU5VytGMkJ3ZUhVcmZYUk1IQndiaCsvVHFDZzRPNWNod3paODZVMmMvSnlRbTlldldTS1creVpzMGFtWDF6Y25Jd2QrNWNORy9lSE5PbVRTdjErbzhmUCthU2hSOC9wVnBSVWxKUzhPREJBMHllUEJuRGhnMkR0N2UzM0o1SVh6TTNOemZjdjM4ZjY5ZXZoNGFHQml3c0xMaUpKa1hrVFk1MTZkSkY0U29UTHk4dnBLZW40OUNoUTNLM201bVp5UjNQemMzRnNXUEgwSzVkTytqcDZXSGZ2bjF3Y1hGUitNUi9aYXB1OTgzRHcwTnExVVhqeG8yeGZmdDJEQjgrSEFLQm9NenZ0OUtjUFhzV0sxYXNRRTVPRGhZdVhJaG16Wm9CQUg3KytXZEVSRVJneG93WlVGZFhSMnhzTExwMTZ3Wi9mMytsK2l0VUZjVXJSVm1XeGFKRmk3aWVUOHF3czdPRFFDQkFaR1Nrd3FSTGRIUTBBQ2pzSjNiMDZGR1pTZW13c0RBVUZCVEEzZDFkYXFWZlpHUWswdFBUU3kyTHFLR2hBU2NuSndRSEIwTXNGbVB4NHNWUy8yK1gvRG9qSXdQVHBrMURTa3BLbVJQM2JkdTJ4ZmJ0MitXdWlnR0tWdlRFeHNZcVhjYXRKdnVhZi80S2hVS3AxY2pEaGcwRFVGUjZzS0NnQUVEUnFyRE16RXlZbTV2RHo4OFBJcEVJbVpsRkQ4K3JxNnRMOVJnTUNBamdldExJTTNyMGFQajQrUHdmZStjZDFrVFcvZkh2blJRSVhVVEZqbUJCVmtxd04zVHR2YTIvdGErdXJ2cWlzblp4WFYvWDNrV3hyMkpiQkVWVUZNWGVDNGlDb0JSQkZFVkZRSXFJQWlGdGZuOGc4eEtTUUlCUVhPZnpQRDZTbVh2dm5FbHVaakwzblBNOWlJdUx3NlJKaytEdTdsN3UybnZtNXVhNGNlTUdwRklwWkRJWmRIUjBZR3hzek93M05UWEZUei85aEljUEgrTEFnUU1LZmMrY09ZUG56NS9qeTVjdlRIMnRPblhxd05iV1ZxRmRZR0RnditvNnlQS3ZnbWRoYmY4clFCWVJBaXNEQTMwNGRlNkV3T0NIeU16ODFKem04azgydHJiZmxoRHo1RzhBa3FvMmxvV0ZoWVdGaGFYMFZHZW5DOUhYNWZTakNXbGdaR0NBWVlNSFFFOVBmZDBJbHNwSFIwY0hRd2IyeDdVYnQ1Q2FtbGFUUzNTSEFQZ2IzMkZFVGtVNUE2dkRvaWhMMVpHUWtJRERodytqZnYzNnVITGxDcTVjdVFJZ2Y5Rm54NDRkVEZRbmtMOUFmUG55WmNUR3hnSUEzcjE3cDNaY0F3TURwS1dsd2MvUEQ5T21UU3UyRnNTbFM1ZEEwelFzTFMyMWRGYkt0R3JWQ3Q3ZTNsaXlaQWw4ZlgzeDRzV0xFZ3U1VnpkeWMzTmhZbUlDSUQrQzNkemNIQ0tScU5RMVJpckNydm56NXlNakl3TTdkdXdBbjgvSHp6Ly9qS1ZMbDJMZHVuWEZmdmFWWmQrLzZYMHJuSEZRZ0wrL1A2UlNLZjc0NHcrbExDS0JRRkRpZFQ0dUxnNXVibTU0K1BBaDJyWnRpMGVQSGluME1USXl3dWJObXpGdDJqUklwVkpzMjdhdDJOb2QzeXE1dWJuSXpjM0Y5T25UUytWd0FmSWRIRDE3OXNTRkN4Y3djK1pNbFovZmhRc1gwTHg1Y3pSbzBFQnBYMDVPRGp3OVBhR2pvOE5rb1lyRll2ajYrcUpCZ3dabFhueWVQSGt5UG56NEFGOWZYd2dFQXFidUZVM1RqTk1sS1NrSjA2Wk5RMFpHQnJaczJjTFVlMU5IdjM3OXNIZnZYZ1FFQktpVTlyeDU4eVp5YzNNVjZtYXhLRlBkNzc4blRweUF1N3Q3c2VmZzYrc0xYMTlmbGZ2NjlPbWo1T0R1MWFzWFZxNWNxZFMyOFBkTkxwZERKQktWS3hQNjJyVnJ6SFZmSGUzYnQwZWRPbld3YU5FaVBIandBQ2RPbk1DVEowOFlwNWVob1NHQS9HdHVjVFZwQ3JMTFdWaXFFeFlXRmlhMHJ0RkdRakFHZ0lGcGpScllzbjRWaFBaMmVCb1poYm11ZnlJOVBjT0tFS3hyM01LK1Bjbjc1TUxLamJHd3NMQ3dzSHg3VkZ1blM2Tkd0aWFFVU9OcG1oYTBhUzFFeHc2c0ptOTFwRzFySWRvNENuSGg4bFUrQ0RYS3dzTEc3L1hyNk9TU2U3S3dzSlFFbDh0Rmx5NWRBT1RMWmlRbkorUEZpeGVZTzNjdXJLeXNGQ1JIQWdNRFVidDJiU2I2WFM2WDQvMzc5MnJIL3Vtbm43Qmh3d2JjdUhFRGZmcjBVZHZ1OHVYTDBOSFJLYllOa0Yvem9rQjZweVFLeTRFVVVLZE9IZno5OTkvWXMyY1BXcmR1cmRFNDFRR0pSQUovZjM5NGVIamd3NGNQNk4yN040eU5qWEh5NUVrTUh6NGNJMGVPeExoeDQwcVVoNmtJWHI1OGlULy8vQk92WHIzQzVzMmJtWm9OSzFhc3dLSkZpK0RzN0l3MWE5YWdkdTNhbFc3YjkvSys3ZHUzRDBlT0hNR1FJVU5VU2xaNWVYbXA3ZnZtelJ1NHVibmg3dDI3TURRMHhGOS8vWVZldlhxcGRLam82K3ZEemMwTkN4WXN3TEpseXpCanhnd01HemFNcVh2d0xWQ1NvL1hUcDA4QWdMQ3dzR0xibXBxYU12SnVoZm41NTU5eDRjSUZYTGx5UmFsV3p1UEhqeEVmSDY5UWk2S29iZW5wNlpnOGVUSWo2NW1WbFFWZFhWMU1uRGl4WElFWGl4WXRna3dtdytEQmc1bHRNcG1NY2JxWW1wckN3Y0VCWThlT1pTTDZpNk5odzRibzJMRWpqaDgvanYvN3YvOVR5Z3c3ZWZJa2F0ZXUvYTkwekdtVDZuNy83ZFdybDRKY1hXbFl2SGl4eXUwVVJXazkyQ2NwS1FtYk5tMUNWRlFVZnY3NVp3RDVrbDlpc1JpRUVLVnJsRnd1aDFnc3hyWnQyNWdhTGgwNmRFQm9hQ2hpWTJOVjFybGlZZm1XcUdmVnFpRzRuTzBFR0VKUkZHVm4yd3FiMXE2QTFWZUZnUzZkT3VDTXoxRzR6SGZGMDRnb0E1cVdqWU9Pc1VHalpyYnozOFJGeEZleCtTd3NMQ3dzTEN5bG9ObzZYZVFDdWlHSFJsYytuMC9tejU0SnpyOUVqL3pmQmtWUmNKa3hEVmR2M0NKU2lhU2pUSWR2QllCMXVyQ3dhSUg2OWV2RDFkV1ZrVFhadFdzWFBuejRBRDA5UGFWRlJVOVBUd2lGUXZ6NjY2OGFqVDFnd0FDNHU3dkQxOWRYN2FKUGFHZ29FaE1UTVhqdzRCSXpENjVmdjQ2Yk4yOXFkR3laVEtheVNEcVh5NFdMaTR0R1kxUTF5Y25KT0hQbURQejgvSkNXbG9hR0RSdGk4K2JOakdSUHo1NDk0ZWJtaG4vKytRZGVYbDdvMUtrVEJnd1lnQzVkdXFnOGQyMlNtWm1KUTRjTzRmang0ekF3TU1ET25Uc1ZwSTk2OXV5SjFhdFhZL255NVJneFlnUW1USmlBVWFOR2xSaDVYSmlDQlhCVjBvZkY4YjI4YjJLeEdCczJiTUNaTTJmdzQ0OC9haVRwQ09STER4VzhweVltSm5qNzlpMSsrZVVYL1BycnJ6QXlNa0pPVG82Q3ZkZXZYOGU1YytjUUVSR0JlL2Z1d2RQVEUwdVdMTUg2OWV1eGI5OCs5T3ZYRHgwN2RvUzl2YjJDbEZCMTVOQ2hReHExZS96NE1aNCtmYXAydjZXbHBVcW5pNjJ0TGRxMWE0Y2RPM2FnVzdkdXpQc2hsOHZoN3U0T1UxTlQ5Ty9mWDZrZlRkUE01eWdVQ3BudFptWm1PSExrU0ttenNyS3pzNUdRa0tDd2Jmanc0UURBMUZtVFNDUVFpVVRNNnpGanhvQ21hWVU2YkVCK25RMVZ4NTh5WlFwKysrMDNIRDkrWEVIaTdPN2R1d2dKQ2NIczJiTkwvZDM5M3FqdTk5OTY5ZW94dHBVV2RkazFOMjdjVUtoTlZFQnh0VjZLa3BxYWludjM3aUVvS0FnSkNRa1FpOFZJVGs1R3YzNzltRGErdnI0NGR1d1l3c1BENGVucHFkRC82TkdqMkxwMUs1bzNidzZhcHZIbHl4Y0ErZDhKbXFieCtmTm5BUG5aYTBCK3hzK0pFeWVLdGFudzk1YUZwZXBveld2VVFqeU1vcWdsQk1SQmg4L0gyRkVqTVdYU0JOU3JxMWpyclg2OXV0anB0Z0dIUFkvQjg5Z0prcGVYTjR4RHFLYU5XOWl1VDRqbG53QkNXYmt4RmhZV0ZoYVdiNEJxNjNUaGdQTi9JSVR2WUdlTGxpMmFWN1U1TE1WZzNid1poUGEyZUJRYXhxZEFEd0tnV2xpZmhZV2xWRnk4ZUJFclY2N0U5ZXZYb2Flbmg1Y3ZYOExLeWdwcGFXbEt1djVaV1ZudzlQUlV5alpac21RSk9uZnVyRFMyZ1lFQit2VHBBMzkvZjhUSHg2dVVMeWtvTUQ1eTVFaTFObkk0SERScjFneS8vUEtMUWdScVptWW1nb0tDVkM1aUhqaHdBSUdCZ1NySCsvVHBrNEttZTNVaU96c2IvdjcrdUg3OU9zTER3MEhUTkN3c0xPRHM3SXhCZ3dZcExHUzFhOWNPM3Q3ZXVIcjFLanc5UFhIMzdsM2N2WHNYWEM0WGJkdTJ4ZXJWcTB2bDVOQ0UyTmhZK1BuNTRkeTVjeENKUk9qZXZUdisrT01QbGRraS9mdjNoNldsSlpZdlg0NTkrL2JoNE1HRDZOU3BFN3AyN1Fvbkp5ZWxQa0ZCUWZEMTlZV2hvU0VFQWdHQ2dvSUFhRmI3Nlh0NzM1NC9mNDdseTVjak5qWVdRNGNPeFpJbFM5UXVjbnA2ZWlJdUxnNzYrdnJJeXNwQ2FHZ280NEF5TWpLQ3I2K3ZRcWJDbXpkdkFPUkhpaTlmdmh3eW1ZeDVMM2s4SGl3dExlSGw1UVYvZjM4Y1BYb1UzdDdlT0hQbURIeDhmS3E5MDBWZFRaNEMzcjU5aTJIRGhtSHExS2xNN1l6UzR1cnFpbEdqUm1IcjFxMVl1blFwZ1B6Nkc1R1JrVmk1Y3FWS3h4NGhCQU1IRHNTRUNST1lRdWxBdmdQeDRjT0hLbytUa3BLQ3JLd3MrUHY3SysyclY2K2VSZ1hzSXlJaU1HSENoR0xicUpPU0V3cUZHREJnQUhidDJvVXVYYnFnVWFORytQTGxDelpzMkFBTEM0dGlhODJ3NVBNdDNIKzFUY3VXTFRGbXpCaWw3ZXZYcjlkNERCOGZIeHc2ZEFpV2xwYlEwZEZCaHc0ZDRPYm1Ca0lJTGx5NHdMUnpjbktDdDdjM0VoSVMwTGh4WXdENURzNnpaOCtpVFpzMnFGT25EajUvL296dTNic3JqRi93ZXZ6NDhRRHlheGdWbC8yeWQrOWVqVzFuWWFrd2JHejRqZVdTQlJRNGN3R1ltWnJXd05KRjg5RzNkMDhJQktwckdOYXJXeGR6WFdiQTBjRU9TMWV1UlViR3gxYUVVRHNzbWtzYlFteXg3ZlhyMXlLVkhWbFlXRmhZV0ZpcURkWFc2VUlJSmdEQWdINjlxOW9VRmcwWVBtUVFIb1dHZ2FicC93UHdSMVhidzhMeWI2QnQyN2FRU3FXNGMrY08rdlRwZzZpb0tBd2FOQWhHUmtaWXRteVpRdHVGQ3hmaXh4OS9WSEp5RkM3cVhaU0JBd2ZDMzk4ZnZyNitTcHJvbno1OXd2WHIxMkZ0YlkxV3JWcXBIU01yS3d2ZTN0NmdLQXFwcWFtUVNDU29WNjhlL1AzOTRlN3VEaTZYaTk2OUZhL2pJMGFNUUs5ZXZWU09OMy8rZk9qcTZtTG56cDFxajFsVjZPam80T3JWcTRpTWpJU1RreE5HakJpQnpwMDdxNVVXb2lnS2ZmdjJSZCsrZlJFV0ZnWi9mMzljdTNZTmRuWjJXbmNjdkh6NUVwTW1UWUpZTEVhclZxMHdZOFlNdEcvZnZ0ZytMVnEwZ0plWEY2NWV2WXBqeDQ3aHpwMDdlUDc4dWNwSVp5NlhpN3QzNzBJdXp5L1paV1JraE5HalI2TmJ0MjRsMnZhOXZXKzdkKzlHUWtJQ0ZpOWV6QlMzVmtkT1RnNENBZ0lBNUMvdU4yM2FWR0ZCdnFnMFZISnlmaUpwYm00dVJvMGFoZjc5K3pPU1JnVndPQndNSHo0Y3c0Y1BSMnhzTEhKemM4c2NFZjl2dzhMQ0F0T25UOGV1WGJ2UXFGRWpXRnBhWXV2V3JlalVxUk1HRGh5b3R0L2N1WE5CVVpTQzB5VXVMZzRiTm14UTJWNHNGb09tYVpYN3IxKy96aXlvcStMYXRXdk05Vy9GaWhXd3Q3ZFgyN1pvamFDaU5vZUVoR0RXckZuWXQyOGYvdnJyTDZTbXBtTHYzcjFWWHN2cFcrQmJ1UDlldTNhTnlmd29EV0t4V09YMnVuWHJvbS9mdmtyYnQyN2RxdkhZZ3dZTndyQmh3OUNnUVFPTUhqMGF1cnE2S3EvMWJkcTBRZVBHamVIaDRZRlZxMVlCeUhkMHhjZkhZOTY4ZVFEeWExNzkvZmZmQUlDelo4L2l3WU1IVEIwYWMzTnpoSWFHb2ttVEpoZ3laSWhhZTd5OXZUVzJuWVdsSW1qUTRBZFRMczFaRFpEcElLQWFOYWlQdFN2L2k0N3QyNVVvVFNrUTZLSnY3NTR3TkRURThqVWI4REwrVlEyYW90ZEFZTnlzWHZQbXJ1K2ZQMCtycE5OZ1lXRmhZV0ZoS1FQVjhxbXJjVk1iSVNHa3NVQ2dpL1p0S2s3Yi85bXpaMmphdEtuV05jK3pzckx3NGNNSE5HN2N1RnhqWjJkbnc4ZkhCK1BIajJmUzZLc3JYVHAxZ0o2ZUhuSnljcXpxTjdOeFNJeUxEcTlxbTFncWx0VFVWQ1FuSjhQVzFsYnJZK2ZtNWlJdkx3OUdSa1pLaTQ3ZkUyWm1adWpjdVRPT0hEa0NZMk5qcEtXbG9WdTNiaENMeFdqUm9vVkNXdzZIQXpNek02WHRBQ0NWU2xVdXNyVnUzUnJtNXVZSUNBakE3Ny8vRG9GQXdPdzdmZm8wOHZMeWlvMklsa3FsbURoeElycDA2WUxseTVkajQ4YU5lUHYyTFk0ZlA0N3g0OGNqTURBUXk1Y3ZoNFdGaGNMaTA4cVZLL0hpeFF0NGVub3FMS0ovK2ZJRlQ1OCtSYnQyMWJPR0Y1Zkx4ZWJObTBIVE5HcldyRm1xdmtLaEVFS2hFSzZ1cmtyWDg0NGRPeUk0T0xqRWhkRGlpaVpiV1ZsaDA2Wk5FQWdFcGFxSlU5akJrWmlZQ0xsY3J0S3hVVkRBSGNpWGh5dU5OTkgzOXI1dDNMZ1JxYW1wcUYrL2ZvbmpUSjgrSGRPblR3ZE4weHJWQmVuZXZUdmMzZDNSb1VNSGpSYk9WVjBQdm5jbVQ1Nk1tSmdZdUx1N2c4L253OExDUXFtZ2VGRlUzWWU2ZHUycU5qdG45dXpaU0VsSndmSGp4MVh1Yjlpd29jcnQyZG5aT0gzNk5OcTFhd2RqWTJNY1BYb1V2WHYzTGxPZERWTlRVMnpac2dWVHBrekJpQkVqa0plWGgyWExsckZTU3hwUzNlKy9RTDRrbjZvYWFTVWhFcWtPa0krS2lzTEtsU3VWdHBmR3NWTlFBNnNrQ0NHWVBuMDZsaXhaZ2dFREJxQkpreWJZdkhrenVuVHBnbzRkT3dMSXYzZTBhZE1HQUJBY0hBdytuOCs4TGlBbEpRWEJ3Y0ZxajVPYm02dXg3U3dzV29acTFNeTJCOFdoVmhHUURqbzZmQXpvMXhzdS81a0dDNHRHR2c5Q0NFSG5qdTF4WU05MjdONTNBR2ZQWGFEeXhPTEpmRXJnMEtpWnJldWJ1SWliQUdRVmR4b3NMQ3dzTEN3c1phVmFPbDFvTHRVRkFCbzFhQUJqWThNS09VWk1UQXpHangrUDMzLy9YVWttb0x4Y3Zud1o2OWV2aDUrZkh4bzFVdjJqNnRLbFN6aDE2aFEyYnR5SUdqVnFxR3dUSFIyTjNidDNJeWtwU1dNOWVLbFVpbGV2WHVIWnMyZXd0cmFHdnI0K25qOS9YbUsvYnQyNmxXdHhXMTlQRDVZV2pSQVpIUU1leGUwTzRGL3RkSkZLcFdwbFJZckQxTlFVMXRiV1N0c3pNaktZQ0hKTjBkWFZMYldXdkRhNWV2VXFQRHc4Y09QR2pSTGIwalFObVV6NWVZREQ0U2d0TkVxbFVvd2JOdzZabVptNGV2V3ExdXo5VnBreVpRb21UWnFFMWF0WG8xR2pSckMxdGNXMGFkUHcrUEZqcGJhSERoMVNXUmZCMDlOVEtSb2V5SCtRNjkrL1B3NGRPb1NMRnk4eU92VlNxUlFuVHB5QW1abFpzVVYrZzRLQzhQSGpSMFlPcVRBVVJXSE5talVZTTJZTURoMDZoTFZyMStMbHk1ZDQvLzQ5NXMrZmp3a1RKbURCZ2dYWXMyY1A0NXgrOE9BQlpES1pSdGtUVllXcHFXbTUrdXZxS3N0SUVFSzBFbmxlVVBTNXJHamlKQUJLWDhjRitMN2VOejZmci9GN1dVQnBDckdYMTk3dm5kemNYTVpCSmhhTFlXNXVEcEZJVktYMzB3Szc1cytmajR5TURPellzUU44UGg4Ly8vd3psaTVkaW5YcjFwVnBydWZtNXNMWTJCaXBxYW5RMWRYVmVwSDBmenZWK2Y0TEFGNWVYbVU2TDFYWmpFQytRMTJWazRLbTZUSWRweVQ2OXUyTEN4Y3VZUEhpeGFoVnF4WjRQQjRqKzZjcHQyL2Z4dTNidHl2RVBoYVc4dENvaGQwSWlwQnRBT3J5K1R6TW1QNGJmaGszQ3NaR1JtVWJyMkVETEhWZGdQcjE2bUd2eDBIazVPUUtLUTUxdUZGeit6L2VQSC9pV2ZJSUxDd3NMQ3dzTEpWTnRYUzZFRkMyQUdCdVhxZmNoWE9sVXFuS3hkNG1UWnFnYTlldTJMOS9QL3IwNmFOMlFhamdBVlVpa1JRcmQyTm5aNGVlUFhzQytOL0RTWEZPakpvMWF5STJOaGJqeDQvSGpoMDdWT281dDIzYkZtUEdqTUd0VzdlUW1abXBNdm80UFQwZCsvYnRRMUpTRXBLU2t2RHUzVHVJeFdKUUZJV3BVNmZDMk5nWUd6ZHVWSnR4STVmTElaUEpFQmdZV0s2SGNiNE9IL1hxMVVOa2RBeEFvTlV3U2tkSHh4SFoyZGxYWTJOalM2K2hVRUY4K2ZLbFRBVy91M1hyQmpjM042WHRJMGVPWkFwVGEwci8vdjJ4ZXZYcVV0dWdLY25KeWNqSXlDaDJ2MHdtVXlyc1d4UXJLeXM4ZlBnUWMrYk1VZHEzY09GQ2pCNDlXbUdibjU4ZkVoSVNRQWpCMmJOblZSWkVya2djSFIxL3pzckt1dlRpeFF2Tks4ZFdJTGEydGhnNGNDQUNBZ0x3MjIrL2dSQUNkM2QzcGV2YWtDRkRNSExrU1B6eXl5OUtZeFIzSFIwMGFCQjRQSjdDUW01QVFBQStmUGlBMmJObkY1dXRkL3IwYWRTb1VVT2xaajJRZjUwN2NPQUFJMjBVR2hxS0RSczI0UExseTFpOWVqVisvLzEzckZtekJzdVhMd2VRWCtRWlFMVjJ1ckN3Zk92WTJkblZKb1JZUEhueUpCVGZVWFNzUkNLQnY3OC9QRHc4OE9IREIvVHUzUnZHeHNZNGVmSWtoZzhmanBFalIyTGN1SEVxYS9sVU5DOWZ2c1NmZi82SlY2OWVZZlBtelV5MndJb1ZLN0JvMFNJNE96dGp6Wm8xcUYyN3RrYmp4Y2ZIWS8vKy9iaHk1UXBNVEV3d2UvWnMrUGo0NE04Ly84VHg0OGZ4NjYrL3dzbkpxVlRPUG0xaloyZW56K0Z3V29lRmhRVUNrRmFaSWNWUW5lKy9GWUdkblozS3JLOSsvZm94ZnhzYkcyUG8wS0VhejhXU21EQmhBdTdkdTRjdlg3NWcyclJweFVybUZmRGd3UVBtV1d2dzRNRndkblpXMjNibXpKbGFzWk9GUlZOcVdGb2FHL1AxRnhOQ0xTYUV3TFJHRFN4ZFBCOURCNm12UGFRcEJnYjZjSEdlQ3FzbUZsaStaajFKei9oWW54RDZINHNXZHEwL1NiNzg5VEUrdm5RUGt5d3NMQ3dzTEN3VlNuVjB1aEJDaUIwQTFLbGRHM3FGMHUzTHdvWU5HM0Q2OU9saTJ3d2FORWp0dnN1WEw4UE16QXd5bVF5M2J0MVMyMDVYVjVkeHVoUlFYRFJ3MjdadDRlSGhBV2RuWjB5Wk1nVXJWNjdFNHNXTGxkclJOQTJhcGxWcWpkdmIyMlA3OXUxNC92dzVhdGFzaVpvMWErTFZxMWM0ZlBnd21qVnJCbDFkWGZqNCtBRElqd1JUNVZUeDhmSEJ4bzBiMWRxcEtUcDhQdXJYTTg5L2tmLzVFUURhQ28wN3BhZW5sK3JnNE9BTndFc2tFc1hIeE1Sa0FaQm9hZnd5TTN6NGNFeWVQRm1qdHNYSlJPemJ0MCtsYzFBZG1tWStsWWNqUjQ3Z3hJa1RKYllycWRDdmo0OFBXclZxaFIwN2RqRGI1SEk1WnMrZXJWUXdQU2twQ1R0MzdzVFFvVU5oWUdBQWQzZDN0Ry9mdnRSUjQrWEV4OGpJS04zQndlR0VYQzQvSWhLSlhob2FHbjRLRFEydGt2bjI1Y3NYUEhueUJGd3VGd2NPSEdBa1I0b3VlQkJDb0tPakEwTkQ5ZG1CcWFtcFNobFZBb0VBdzRZTkEwM1RTRWxKQVUzVE9IandJSFIxZGRHMWExZWtwS1FvaldOZ1lJQzB0RFRjdVhNSDA2Wk5ZeUt3ZVR5ZVVwUnNZUm1kcUtnbzFLMWJGMlptWmpBek04TzRjZVBnNCtPRGNlUEdvV0hEaHJoeDR3WmF0bXlwdGNVY2JVS3FjbldTaFVXTGNEaWNsb1NRVzBLaE1JNm02VjB5bWV4eWRuWjJVbng4L0JkVVl5ZE1RV0JDYVRPdGtwT1RjZWJNR2ZqNStTRXRMUTBOR3piRTVzMmJtUXk5bmoxN3dzM05EZi84OHcrOHZMelFxVk1uREJnd0FGMjZkQ2wzNEU5SlpHWm00dENoUXpoKy9EZ01EQXl3YytkT3RHM2JsdG5mczJkUHJGNjlHc3VYTDhlSUVTTXdZY0lFakJvMVNtVVFqa3dtdzcxNzkzRDY5R25jdjM4ZmhCQU1IejRjTTJmT1JJMGFOVEJpeEFqczI3Y1BKMDZjd0x4NTgyQnVibzRCQXdhZ1g3OStzTEt5cXREelZBV0h3ekVqaE53V0NvVXY1WEs1aDF3dUQrQndPRy9EdzhNL281ck13K3A2LzlYWDE5Zk9DWllCYzNOemhabzJCVkpscWdMTnBGTDF2alNwVkFvdkx5L3MzcjBiVmxaV3FGMjdOdmJ0MjRlWW1Cak1tVE1IalJzM1ZtaWZtSmlJckt3c2pCbzFDbS9mdnNWLy8vdGZBUG52WVowNmRiUnhhaXdzNWFaUlU1c2ZPRnplT2hEMHBTZ0szYnQyeHJ6Zlo4S21wWGFsUGdmMDZ3MHJxeWJZNUxZZGQrNEhRU3FWempUaEcxcnFOZi9odjRuUG81NW85V0FzTEN3c0xDd3NaYWJhT1YxTUxCeU1BUmhSRkFYek9yVzBFdVdscDZlblVxTzRPQjQrZktpdzRLeXJxNHV6WjgrcWJmL2x5eGVFaElRQUFCSVNFZ0FBa1pHUlNFeE1WR2pYdkhsekdIMU5LMjdldkRuMjc5K1AyTmhZdEd6WkVuUG56bVhhSlNRazRPTEZpeGcrZkxqYWh3a3pNek53dVZ4R3pzRFB6dytob2FFVlVtT2pKTGhjTHVyVXJnME9od09aVkdwbVllRmcvUHAxZUthMnhpZUUxQ0tFekFZd1F5QVFSRGs0T053bmhFVEtaTEo3VDU4K2ZZWXFla0RYMTlmWHVFQnhjWmxQVFpzMkxkVnhWVW50YUp2ZmYvOWRvYUJ6QVpjdlg4YjI3ZHRoYVdtSitQaDRtSnVibzFhdFduQjFkVlVwbFdkb2FBZ09oNE82ZGV2aXpKa3orUDMzM3hsOThNSUxSMUtwRkV1V0xJR3VyaTdtekprREhSMGRQSGp3QUxObno4Ymh3NGNyVy9xbEprVlJ6aFJGVGRQWDE0K1d5K1gzSEJ3Y0lna2g5OFBDd3FKUVNWRzVJcEVJcnE2dStQanhJN3k5dlhIaHdnVWNQWG9VM3Q3ZXNMR3hnWTJORFdyVnFnVkRRMFBNbURFRFBCNFA1OCtmWitUY3BGSXBKQklKSkJJSlJvMGFoV0hEaHFuVmNsZkZ5SkVqVlc2Zk5Xc1dtalp0Q25OemM0VTJscGFXdUh6NU1uYnUzS2trby9mKy9YdGN2bndaWThhTVliYTV1TGhnd0lBQmFOYXNHUzVkdW9TY25CeVZzaWZoNGVFYUYvTHQzYnQzc1lXSFdWaFk4aUdFTkNPRWJLTW9YZEt2WHdBQUlBQkpSRUZVS3N2WTJEakV3Y0VoaEJBU0xwRkk3a1ZHUnI2dGF2dUNnb0xnNitzTFEwTkRDQVFDQkFVRkFjalBWQzZKN094cytQdjc0L3IxNndnUER3ZE4wN0N3c0lDenN6TUdEUnFrSU5YVnJsMDdlSHQ3NCtyVnEvRDA5TVRkdTNkeDkrNWRjTGxjdEczYkZxdFhyMWJwNUNnUHNiR3g4UFB6dzdsejV5QVNpZEM5ZTNmODhjY2ZLck5zK3ZmdkQwdExTeXhmdmh6Nzl1M0R3WU1IMGFsVEozVHQyaFZPVGs1SVRFekUrZlBuY2ZQbVRYejgrQkZjTGhlREJnM0NwRW1URk9wckdCZ1lZTjY4ZVJnelpneisrZWNmK1B2NzQrREJnemg0OENEcTFxMkx5Wk1uVjNwbUtRQVFRcXc0SE00NmlxS1dBZ2h4ZEhSOFJOTjBCRTNUZDhMRHcwdGZzRVJMVk9mNzc2Ky8vcW8ydzFUVGN5dUpvS0FnNU9YbElUczdHK25wNlFxLzcwNmRPb1hVMUZSd09CeGN2bndaaEJEVXJWc1hBUERxMVNzRUJBUWdMeThQcjErL1ZuQWlGaDdiMjlzYmI5Kyt4Ymh4NCtEczdBdytudzhmSHg5czM3NGRJMGFNUVB2MjdiRnMyVEtZbTV0REtwWGk2ZE9ua0Vna2FOdTJMWGJ2M28yYU5XdXFsRmZidDI4ZkVoTVRvYXVyaS9UMGRMeDY5UXFEQnc4dTgzdkZ3cUlwRFZ2WURhRW95bzJtNlNZRWhCbzljamhtejNLR1djM3l5YXVxbzNsVEs2eGI5UmYyN0R1QXcwZVBjV2xnSUkvaXRtcHNiYmN3SWVicHFRbzVLQXNMQ3dzTEMwdXBxSFpPRjMydTNJQ0E0bkU1SEJnVkV6RldHbmc4bnNxYUE4V1JtVms2ZjhHclY2K1VGcWhWWmE3czJiTUg3ZHExZzBRaUFZL0hnNldsSlNNdFZ2Q0FsWm1aaVlrVEo0SVFnb0VEQnpJUHpYbDVlWGp3NEVHMWxkNHhOREFBajhlRlZDcmppRGxTUXdCYWM3b0FLQ2cwekNPRU9CQkNIQURrY2ppY0ZBY0hoK2NBanNsa3NyTVJFUkVmdFhuTXlzTGQzVjJqckpJQzh2THlOQzVXV2xZRUFvRkNZZGMzYjk1ZysvYnRDQXNMdy9yMTYvSDI3VnQ0ZUhqZ3lKRWpXTDE2TmFaTW1ZS0pFeWRpMUtoUktwMUMwZEhST0hueUpPYk9uY3Q4dndveVhXUXlHZjc4ODA5RVIwZGovLzc5akdOeTY5YXQrT1dYWHpCcjFpeTR1N3NyWmNaVUpGL25HNGNRWWd2QWxoQWlBdkJCS0JRK3AybjZoRWdrT2gwVEU1TmVrVFpzM2JvVm9hR2gyTFJwRTZ5c3JPRGk0b0l4WThiQTM5OGZqeDgveHUzYnQ1R1ZsUVdSU01Sa3hhbENLQlRpbDE5K3dWOS8vVlZzNUttbXRHalJBbFpXVnVqU3BZdUNQTTNvMGFNUkV4T0Q0OGVQSzJXOENBUUM5T2pSQTFPblRtVzI4WGc4eGpsejU4NGRBUG1Gd2dzZ2hFQlhWeGR2M3J6Qm16ZHZOTEt0YWRPbXJOT0ZoVVZEdmw3bmpBZ2hQUUIwSjRSODV2RjRIeHdjSE1Jb2lqcjArUEhqYTZnaTZTY3VsNHU3ZCs4eTJRRkdSa1lZUFhxMFJyK0JkSFIwY1BYcVZVUkdSc0xKeVFralJveEE1ODZkMWNwcFVSU0Z2bjM3b20vZnZnZ0xDNE8vdnordVhic0dPenM3clR0Y1hyNThpVW1USmtFc0ZxTlZxMWFZTVdNRzJyZHZYMnlmRmkxYXdNdkxDMWV2WHNXeFk4ZHc1ODRkUEgvK0hEMTY5RUJXVmhaT256Nk51blhyWXZyMDZSZ3hZa1N4RW1sMTY5YUZxNnNybkoyZEVSQVFnSFBuemlFOVBSMU9UazVhUGMvUzhIVWU2Z1BvUnRPMEV5SGtDNEFVb1ZENFZDNlhlMlZuWndlOGVQRWlyekp0cXM3M1h3QllzR0JCbWNmWXNtVkxpVzBpSWlJUUdCZ0l1VnlPL3YzN0t6ams0dVBqNGVQakE1cW1ZV0ppZ2psejVpaklOQmNFZ3pWbzBFQ2w4eWdsSlFWMTY5YkY1czJiRlp5b28wYU5RcTlldmVEaDRZSDA5SFFtNkl6TDVXTExsaTNNYzFOeGlNVmlQSHo0RUJLSkJCUkZvV3ZYcmhnK2ZIaUo1OHZDVWxZYU5HZ2c0QmpVZEtZSVZnQXdNREV4d2NLNXYyUE16eFhyeENhRW9KWlpUU3hic2doMnJYN0F5bldicU14UG41cUF4dEhHMXZhTlJSL3B2MU5Tbm1aWHFCRXNMQ3dzTEN3c3hWTHRuQzZFbHVuU05PRlFIS3JDWlIyMFNiTm16ZUR0N1EwZ1g0L1p5OHNMKy9mdlp5UUFvcUtpc0diTkduQzVYRHgvL2h5elpzM0M3Tm16bFdURHNyS3k0T0xpZ2k5ZnZtRGZ2bjBLQyt0K2ZuN1l0R2tUVnExYWhRRUQ4blZoUDN6NGdOallXQUJBWEZ3Y2FKcG02aUlVenBCWnRteVp5a3dMVFJjeU5VRWdFSURENFlJUUVVVjRuUExwd3FtQUVGTDBvVllBd0lLaUtBc0FmUWdobVVLaDBGOHFsUjdnY3JuUFVsSlNzdCsvZjUramJUc0s4L2J0Vzl5OGVWT2p0aEtKZW5XcVljT0dvVU9IRGhvZmQvMzY5UnEzTFMvUjBkRk1GSEQzN3QzaDQrTURNek16WnI0YkdCaGcvZnIxdUg3OU90emMzSEQ0OEdFTUhEZ1FRNFlNUWZQbXpabHhDa2RLRnNqRUdCc2JJeTh2RDh1WEw4ZjE2OWV4Y3VWSzJOblpNWDNxMTYrUDdkdTNZOGFNR1pnOGVUTFdyVnVuTUdaRm9tSys2UUpvUkFocFJBanBKUkFJTmd1Rnd2Tnl1ZHlEcHVrb0hvLzNKVFEwVkt2ejdmLys3Ly9RbzBjUGhRVTVNek16VEo0OHVVUlp1NEpGb0srTFdRQlFZbEhlMGxKMEFkUEF3QUNiTjI4dTAxZ3JWcXpBanovK3FMQ2dJaEFJY1AvKy9YTFp5TUxDVWp5RnJuTVVUZFBHQUl3cGltb0c0R2VoVUpnRTRCaE4wNTRpa2VpdFNDVEtmdjM2dGViaCt1V2diZHUyZVBUb0VZQjh4M3hwWk1XNFhDNDJiOTRNbXFaUnMyYk5VaDFYS0JSQ0tCVEMxZFVWZkQ1ZllWL0hqaDBSSEJ4Y1lsRjdkM2QzdGZ1c3JLeXdhZE1tQ0FRQ3RHN2RXbU83Q2p1R0VoTVRJWmZMWVdKaWdxNWR1OExIeHdkV1ZsYWxxdEZpWkdTRU1XUEdZTXlZTWNqSnlhbnkzOXlGNWlHaGFkb1FnQ0VocENtSHd4bGhhR2lZSWhRS1QzeWRoL0dWTVErcisvMjNQSTRFVlgyUEhqMnE4SHJhdEdtWU5tMmF5djRMRnk3RXdvVUxWZTVyMHFRSmdvT0RBVURwZXpKZ3dBRG0rVVVkTld2V2hLdXJxOUwyQW1kVGNUWUQrWmxBczJiTkt2WVlMQ3phb25FTHV5WWcrSU9BakFjZ3NHblpBcTd6WnFOamUrVU1yNHBrOE1CK3FGblRGRzQ3ZHVQSjAwaGQwRmd0cUVIYk5URDRZZlc3bDFFdkt0VVlGaFlXRmhZV0ZvYnE1M1RoYzNRSndLVW83VGxkUG4zNnBGS3lwampFWXJIQzY1Y3ZYeUl2ci9nZ3UvcjE2OFBZMkpoWkpMUzJ0bWJPSVQwOVB5Q2V5K1hDek13TWpSbzF3ckpseXhBZUhvNUZpeGFCeCtQaDNidDNXTEJnQVQ1Ly9veURCdzhxNkJuVE5JMmhRNGZpOHVYTFdMVnFGWm8wYVlLV0xWc2lQRHdjSzFhc1lHeW1hWnJKc0Jrd1lFQ3BaYXZLZzU1QUYxd09CM0k1T0laY2VSdDdlL3Y2SEE2SDBEUk5rUDhRemZ6TjRYQUlBTWpsOGdKUEVLRW9TcW5kMS84WkNpOG9GRHlnRi94UENERUI4QXVQeHh0TDAzUmM3ZHExSTJyWHJoMGlrOG1DSXlJaTdsWEVPZCsrZlJ1M2I5OHU5emlOR3pkVzBxOHVqb3JXODg3TnpjWHg0OGR4K2ZKbHhNWEZvWFhyMXRpN2R5K0VRaUhUcG5uejVoZzJiQmp6dW1mUG51amF0U3RPbno2Tm8wZVA0dGl4WXpBM044ZU1HVE13Y09CQXBLV2xNVTZYZ2t3WHFWU0t5Wk1uNC9uejU1Z3padzQ2ZGVxa2xHVld2MzU5ckZ1M0RzdVdMY09FQ1JPVTdDZ3RORTFEbDlBdEhSMGRxYTl6amFKcG1ueWRxd3FleVJMbW14R0FzUndPWnhTQUYzSzVQTUxlM2o0RXdNTW5UNTZVZjFJZ1AydWpyTjloUWtpVkZra3VMVHdlRDcxNzk2NXFNMERMYWZBNE1rc0hCd2NVdmY0b3RDdTByL0RDVWpGOU5CcExrKzFGeHl1eUdGM3FzVXByYytIMmxYMXNiUisvdEgzVWJTKzRwMVhrc2RXMUI0Q3Y5MCtOeGlLRVdCZjZ1M0JicGI4SklYVUJ6Q09FT0FzRWdtaGRYZDBJZTN2N3B4UkYzUWdMQzZzMDNmalMxbkVCb0JCNVh4WlVaV3dTUWtwMHVHaEM0Y0xwWmFGb25iUHkvdGJUdHNPbDREcHFaMmRIZmYxdUZQeTJvd3ArRjhybGN2T0N6MVdEZVZnSGdBdUFhWHA2ZXRFQ2dTREMyTmo0Q1UzVHQ1NCtmZnBZcThaLzVYdTYvMm9iYlh4SFdGaXFPdzJiMjNTbENPVkdnM1lrQk5TUVFmMnhjSTRMNnByWEtWWlN1aUxnY0RqbzNMRTltbHBaWXV1TzNUanA1eStnYVRLQngrTUpHemEzbWZYMmVmVGRTaldJaFlXRmhZV0ZCVUExZExwQUx0ZWxDWmREVVJUMEJOcXBXeUVRQ0RCanhveFM5WG55NUFrdVhMakF2RjY0Y0NGVHEwVWRCUmtvSHovbUsxd1ZMbHhmNE1UaDhYZ3dOVFhGM3IxN3NXclZLcHcrZlJvLy9QQURPbmJzaUZHalJrRWtFc0hNekF3dUxpN0l5OHRqL2hWMUFybTZ1c0xiMnh0OSt2UkJuejU5UU5NMEJnMGFoQThmUGloRWhxZW5wOFBHeGdhdFdyVlMrUUNZbnA2TzkrL2ZLMFZ6bGdXQlFBQU9sd01PQjF3K2p6T1hRMUVOQ2kvNGtId0EvRzhoNk91UDBzS0dGYlFoWDErb1BWNmhzUlQrSjRSd0NTRXRDU0V0QVl5Z0tDclZ3Y0hocFZ4T0IzL09vMHUvY2xNTTQ4YU53KysvLzY1UjI2SlJqalJONC9yMTYyVTZibFpXRnBLVGszSHQyalVBK2NYS1ZVVUJsaFZkWFYxRVJVWEJ5c29LM2J0M2g2ZW5wOXJJUVI4Zkg2VnRkZXZXeGJadDIzRGh3Z1ZHejd0b3BndVh5MFdkT25XZ3A2Y0hOemMzYk4rK3ZkaTZIZjcrL2poKy9EanM3ZTNMZFc0Y1FqaTZ1cFF6VGRPMWdmL055eElXUjR1YmJ4d0FMUWdoTFRnY3pqQUFhUTRPRGk4a012cEpqb1N1M0tjdWxuSkRBT2p4ZUdNcGl2eWdhWitTNWs2SngxUnpvZE4wMGE0OHh5K3lPRmplVmNKU24wZVJ4VmFOanE5dWdiWWtPMHFCdW85RTA4K2s4SDJ2TEFkWE9WWlpVSE1pS3UrREpUaVpCWVNRMWdBY0NTRVNRa2lTVUNpTUZrdmxUN01scW1XVldMNWZDcTZqSEFxTTFtUGhleTBoQkJSRmxXVWU2Z0FRQW5DZ0tHbzBJU1RGd2NFaFJpU1doNGpvY24vdldWaFlXRXJHeG9iZlNFSjFvemljZndDWTZ3djBNR1hTZVB6bnQ4a1FhR250b2l4UUZJVzY1bld3NnE4L1VhZDJMUnc1ZXB6NmtwMXR4K0h3VGxpMHNQM1A2MWpaUlNCYVhQSklMQ3dzTEN3c0xOcWkramxkR0xRVEpTYVZTcUd2cjYrMklLVTZldlhxaFRGanhqQmEzcHMyYldJeVhWYXNXQUdKUklMVnExY3I5Q21JUEV4TFMvc3F0ZlcvNThrQ2Fha0M1d2FYeTJYa2RBcHFHRGc1T1lFUUFtTmpZK2pwNlVGZlh4OENnWUQ1WDA5UEQzcDZla2hJU01DcVZhdHcrUEJoWmlFOEpDUUV5Y25Kb0NnS1Y2NWNnWk9URTE2OWVvV1pNMmRxZEw1Tm1qVEJnUU1IU3ZVZUZZVVFBdkwxbVpjaWhFZlR0RTZSSnFwV1pvcHVvNytPVmVaVm5NSnlEdmt2YVIyS29rd2tNcG11YWhQS1RubWlYdVZ5T2Y3NjY2OWkyOGhrTWtna0VwVVJ0K25wNlV6L24zNzZTYXRPRjBJSUl4TjE4K1pOaUVRaXpKa3pSeU9abHZQbnp5TXhNUkZkdTNaRjE2NWRGZXd0a0w5Nzh1UUpkSFYxOGVqUkkremV2WnR4UmhhdEExS1lldlhxWWY3OCtlVS9PUUFrLzlwWDRHbjhuNlpKR2VaZGtmbUdndmxHNUhJZGJjODNsa3FDMER5YWhxb241OHI0UUN0bDBwVG5HbHNLU25XTU10cWtVUjkxOVJhMGRZeHlqcS9STWJRQklZU21hWnBQQ0NsVmFvT0s2NXdlQUNPQThObnJISXRLQ00zTG54OE1kSkcvUy8wanYrZzhCQ0FnaEJoVGhPaXcwNUNGaGFXaXFXZlZxaUdQcGx3SWw1cEpBTDNtVGEwd2ZlcXZHTmkzRC9oOFhsV2JCd0RRNGZQaDRqd2RMWm8zdys2L0R5RG1lWnc1VFRqSExLeXB2V0pKcTYzdlgwYStyV29iV1ZoWVdGaFl2aGVxbjlPRm9rUUV0SXlXeTVFcktyOWNzN29GNjVJd01URlJLSjVxWldVRkFFaEtTc0tMRnk4d2YvNTgyTmpZcU95Ym1wb0tjM056SlRzQUtHV1VGQzRhdlc3ZE9nUUVCSURINHpGWkVSNGVIckMzdDRlTmpRM3UzYnVIQnc4ZXdOblpHVFZyMWtTblRwMll2dWZQbjRlWm1SblMwdEt3YnQwNlhMaHdBY3VXTFZNcXRQbmd3UU1FQkFSZzRjS0ZUTEZ5QURBME5OVDR2VkdIS0M4UE1wa01NaG1rSWpHOVVjQW5pWVFRT1FESVpETDY2NElhVFFpaENTRzBWQ3BsL2k3NEo1RklVSFFiSVNSYzFmRlVMWEo5ZlJpWDBqUWRSOU4wQklCQVFzakR4NDhmQjFzMHRXc0hMalZRcVZNVndlRndjUC8rZmRBMGpWT25UbUhBZ0FGS0VoOG5UNTdFdW5YcjRPSGhnWll0V3lyc2UvUG1EZVJ5dVVMZG40cWtlL2Z1YU5pd1lZbnRJaUlpa0ppWXFMUTlNek1UTDErK3hPUEgrVW9nTkUxanpwdzV1SHYzTG5nOEhobzBhQUJqWTJQY3ZIa1QyN1p0dzZsVHB4aUgxc21USnhFVEU0UHg0OGVYK3p4a05DMFQ1Y25kQlRyVU03bGNMdjg2eCtRRmM1TEw1VDVRMWErWStTYWphZm9sZ0tkeXVUd1F3S01uVDU0RVdsZzdPSUdRUWVVMm1LVlNvUUhraUtWSERQamNlS0JZUjREcUZJdGlIQWN5bWF6VWZVcDduT0xHa2txbFdobXJNbzVkMWNkWHQ1MmlxSExaV3poclZadm5ycWxkZVhsNTRISzU3UWtoWGtYYnFYTWNmYjNPNWRJMEhVM1Q5Rk5DeUVPcFZIby9JaUlpd3NMYW9Uc0lHYVB1MkN6Zkp6U0FYTEhzc0lFTzkyWEI3NytDKyt6WDEzS0tvc3dCbkZYcVc4dzhwR2s2ajZicFp3Q2UwalFkVE5OMFlIaDRlTGhGVTdzTzRKR3hGWHRXTEN3czN6TU5tamV2eitOd0RnSG9Db0RmclV0bkxGNHdCODJibGE2ZVZtWEE1L013c0Y4ZjJGaTN3S3AxbTNIbmZxQ0FwdUdpdytmWU5XemFhdnJiRjVFdnE5cEdGaFlXRmhhVzc0RnE1M1NoeFRJUnplTks1WEk1UkZwd3VtUmxaVEhPazhqSVNNVEh4MnZjVjA5UEQ3MTY5VkxZZHU3Y09lanE2bUxJa0NGSVMwdkRpUk1uTUhYcVZQQjQrZEV0TkUzajFhdFhjSEJ3VU9oWDRIUXBhQWZrTDM1NGUzdGo4T0RCTURNekF3RDQrdnFpVnExYWpOTmx6NTQ5TURRMGhJMk5EWjQ4ZVlJelo4N0EyZGxaSVlNZ0l5TUQxNjlmeDdCaHcrRGo0NE0xYTliQXhjVUZSNDRjd2R5NWN4WHMrUHo1TXdJQ0F2RGpqeitpVHAwNkdyOFhtaUFTaVNDVHlVQVJ5RVVTMmVPWXFJZ1liWXpyNk9qSS9GM0N3L2dubXFZdjBUVHRDU0FxS3l2clkzeDgvQ2R0MktDT0Z5OWV3TS9QVDZPMlJTWGlDb2lPanNhV0xWdHc0TUFCTEZxMENELysrS05TbTIzYnR1SHZ2LzltWHZ2NysyUGp4bzJvVmFzV1RwdzRvVEN2S29yUm8wZHIxRTRxbFNvNUhRSGcrUEhqQ3ErdlhyMkt4WXNYZzgvblk5bXlaWGp6NWcwT0h6NE1Nek16dkh2M0RrK2ZQbVUrKzMvKytRZVdscFphY2JvUVFpQ1NrOWlZc0xBN3F2WnJPdDhBZktacCtncUFmMlF5V1FSRlVSK2ZQSG1TcWJJRHl6Y0RvUWlrY201OGVIajRyYXEyaFlXbEloQUtoUTBLL2k3aEdnZWFwbE5vbWo0dGs4bU9BWGdsbFVvem82T2p2MVNLb1N6ZkxJUWlrTWc1cjhMVTNHY0JRQ2dVTW9Yc05KaUhxVFJObjVYSlpNZmxjdmx6aVVTU0dSc2IrMW5iZHJPd3NMQ29nTmVnbVowamx5S25BVktQeitmQnFYTW5iRnl6QWlZbXhsVnRtMW9JSWJCc1lvR3RHOWRnMmVwMXVITHRKbGNzRnZma2NEbjNHbHUzK2lraEp2SVJBRWxWMjhuQ3dzTEN3dkp2cHZvNVhRaEhSQWlSeWVWeTVCUWpOYVFwSHo1OFlLTHpMMTI2aEdQSGptbVUrU0tSU0ZDclZpMEZwNHRVS3NXcFU2Y3daTWdRR0JnWTRQWHIxemh3NEFBc0xDd3dZTUFBQU1Delo4K1FtWm1KVnExYUtZeVhuWjBOUUxFd2ExUlVGSGJ1M0FsZFhWMk1HWk1mS0pxVGsxUHF6SndkTzNiQTB0S1N5Y2JwMUtrVFpzNmNDVXRMeTFLTlUxNXljMFdReW1TZ0NaR0pwYkljYlkrdlFsWkNSTlAwWjVxbTR3RWNFWXZGUGxGUlVSbmFQbTV4aElTRUlEeGNaU0tPRXVxY2lELzg4QU9PSHorT2xTdFhZc0dDQmZqeHh4K3hZY01HQlhtNmtKQVFlSGg0WU5DZ1FWaTdkaTN1Mzc4UFIwZEh1THE2Vm9yREJRQm16cHlwa2J5WXY3OC8zcjE3VjJ5YmhJUUU1T2JtZ3NQaGdNdmxRaWdVSWlBZ0FPL2Z2NGVOalEzMDlmVVJGQlFFUjBkSHhNVEVJREV4RVhQbXpOSFdxV2lFQ2ptZFBFTElaN2xjL2dyQTBjK2ZQeDk3OGVKRmFxVWFWUXJTMDlOaGJHeXNVdjZPcG1ta3BLU29kSTVwd3FOSGp3Q0FxZGVqQ1ptWm1aZzFheFptejU2dDFDOHBLUWwvL2ZVWDVzNmRxNVRSeGNMQ1VyRVVXdGlXQThnbGhHVFJOQjBPWUc5WVdOaEYvQXNXWlo0OWU0YTB0RFIwNk5CQjVUMHpPVGtaUjQ4ZXhkQ2hROUdzV1RPdEgvL0RodytRU0NTTURHMUpsT1VhKzYxVGFCN1NoSkJjQUZseXVUeVNFSEx3OCtmUHAxKzhlSkZYdFJacW4rVGtaTFgzNGMrZlA0TVFBZ01EZzBxMktwK0t0TzN5NWN1d3NySkMwNlpOTmU0VEZCU0VYYnQyWWUvZXZVckh2WExsQ203Y3VJRS8vdmdEeHNiVmR4R2M1ZHVqWHIxNmVud2pzOWtFMUR3UW1EVnEyQUNUSm96RjJGRWp3YStrNTYveVltSmlqQzNyVnNHMzdWbnNPM2dFYjk2K013Zk52V0JoYmJmaGsvakw3bzhWSEtESXdzTEN3c0x5UFZQdG5DNGNjV1kyelRPVlNLUlNwS1dscTFwbzF4aWFwdkh1M1R0MDZkS0YyV1pzYkl3Yk4yNlUySGZseXBVSURnNVcySGJseWhWa1pHUmczTGh4QUlCV3JWckJ4c1lHeDQ4Zlo1d3VRVUZCQUlDT0hUc3E5QzJvVlZIWW9WS3dXTittVFJ0bVcxcGFHdHEzYjYveE9UNTc5Z3puenAzRG1qVnJrSlB6UHovSDVNbVRBUUMvL2ZZYm5qMTd4bXlYU3FVQWdCRWpSaWlkYjgrZVBUVStibEZvbWtaNnhrZUl4V0lRbXBaeHBSeXRSeUIrblFjU21xYWpDQ0gzWlRMWlk3bGMvaWdpSWlJYWdFemJ4OU9FMGFOSEsyVVRxYU5Iang1cTl6VnUzQmdlSGg3dzhmR0JXQ3hHZG5ZMkhqNTh5T3lmT1hNbWR1M2FoVU9IRHNIRXhBVHIxcTFqc3FIVThlblRKeEJDRkdUa3lrUFhybDAxa2hjTER3OVhjcnFFaElRZ0pDUUUwZEhSaUl5TXhLZFBuekJ6NWt6bSs5Q3RXemVzV2JNR1Y2OWV4Y1NKRStIbzZJamc0R0RNbkRrVDE2OWZoN0d4c1VKMlYyVlFJQjBHSUpxbTZmczBUWWZTTkIwU0hoNGVDVUJhcWNhVWt0emNYSXdaTXdaT1RrNVl1blNwMG40L1B6OXMyTEFCVzdac1ViZythc3ErZmZzQWxHNUJVQ3FWNHRtelovajBTZm5aN3R5NWN3Z05EZFdLekNFTEM0dm1mTDNPWlFFSUFmQklMcGMvbGtna0Q2S2pvOTlVcldYYXhkdmJHNWN1WGNMVnExZGhZbUlDaVVRQ2lVVENTSHBtWkdUZzJMRmphTjI2dFVxblMzSnlNaU9OV1JMMjl2Wkt6cFgxNjlmajdkdTM4UFgxMVdpTXNseGp2MlcrWml0bkF3Z2hoRHlVeStYaGNyazg2T25UcDYrcTJyYmlHRHg0TUd4dGJiRjI3ZHBTOTQyTWpNVGt5Wk94ZlBseTVobWlNT3ZYcjhlREJ3L2c0K1BEWk1NWFp2UG16YWhkdXpZbVRKakFQQ2NWekd0TjRYSzVTckxIMnJDdEpKWXNXWUpwMDZhVnl1bVNsWldGWjgrZU1jOHhoVGwxNmhRU0V4UFozeEFzV3FWR0RVdGpIU09EQXpTaCtnSFFiOVNnUHJhc1d3Vjd1MVpscnVkWlZmQjRQSXdhT1J6Tm1scGk2ZkkxaUhzWmIweUQrdE9ZYjlEQjJNSmk0dXZYcjlsTWZSWVdGaFlXbGdxZzJ2MWllUFBtelNjTDZ4b2Y1WEk1a2xOU0laRkl5MXlZcmlDYVhsM3RsZEtRbloyTjNidDNvM2Z2M21qUWdGSG13T2pSbzdGczJUSkVSRVRBMnRvYWZuNSthTkNnQWF5dHJSWDY1K1RrZ0JBQ0haMy8xWllQQ3d1RGlZa0o4OUNSbXBxS1Q1OCtLWXhmSEo2ZW5zakt5a0xUcGszUnUzZHZuRDJySkkyTjZkT25LeXh5QmdZRzR1elpzNWcvZjc3Q1luelJ6SnpTSXBQSmtQTGhBMlF5R1dnZzljMmJDSzMrZUtOcE9vMm02ZE55dWZ5RVZDcU5FNHZGS2YrMnFNZlBuejlEVDA4UDkrL2Z4NjVkdXlDWHkrSGk0Z0lnMzBtV201dUxnd2NQd3RyYVdrRUNTeFVpa1FpOWUvZEd4NDRkNGU3dXJoWDd5aU12RmhBUWdJY1BIOExSMFJHelpzMkNvNk1qQWdNREdhZUxxYWtwN08zdGNmMzZkVXljT0JGdDI3YkZybDI3a0pPVGd3c1hMcUJ2Mzc2Vmx0RURBRFJOZjZScCtneUFZNFNRNXg4L2ZreDUvZnAxK2ZVT0t3bUJRSURwMDZkajdkcTFhTnEwcWNKbmw1YVdCbmQzZDdSczJSSWRPblJRMlQ4aElRRlpXVmxxeHkvSTNJdUlpRkRiUmw5Zlg2TnN1N3k4UEp3OGVSTG01dVo0L1BpeHlvVk5Nek16aFJwV0xDd3M1VWN1bDhkVEZIVkFKcE5kazhsa0NaR1JrZW1vNWc3bHNpQ1R5WER2M2oyMGJ0MmFrWnNOREF5RXE2c3J0bTdkcWhRa280ckl5RWo4OTcvLzFlaDRxMWF0S2pHanBUS3ZzZFVkbXFaZkEvQ2thZnFTV0N5T2o0Nk9Uc2Mza0YwbEVvbncvdjE3aGNDcDB0Q3FWU3YwN05rVHExYXRRcU5HalJSK2h3Y0dCdUxTcFV1WU1HR0NTcWVHVkNwRmNuSXlqaDA3aHNlUEgyUEZpaFV3TmpiR3pwMDdjZlRvVVkxdEdEUm9FRmFzV0tGVjI0QjgyVnlaclBoWXFKU1VsR0xuZCszYXRUV1NRWTZOalVWSVNBZzZkT2lBOCtmUHEyelRva1VMdEdqUm9zU3hXRmkrUWhxM3RCTVNtam9JQW5zK2o0YzJqZzdZNmJZUk5XcVlsTnk3bXNMaGNOQzJ0U05PSEQwSWwvbUxFZndvVkY4aWtReWhkWTJETFpyWmpIb2RGLzBVZ0x5cTdXUmhZV0ZoWWZrM1VlMmNMZ0Rrb09rbklLUlRXbm9hY2tXNVpYYTZCQWNIZzZLb01qOFFGV2JSb2tWSVNrcUN0YlUxbGk5ZmpveU1ES1NucCtQRGh3OEFBQjhmSDlqYTJpSXBLVW1wZUQyUTczVFIwOU5qb3RHa1VpbWVQSG1DamgwN010dXVYYnNHQUxDenM5UElKbTl2YjNUcjFnMS8vdmtuS0lwUzJhWm9sR1I2ZWpvQW9IUG56bHF0NlNJV2k1R2NrZ0lBb0dtRVEwM3g1N0pBMC9UWXo1OC9CN3g0OFVMOUNzVTNTbUppSW03ZnZvM2J0MjhqTEN3TWNya2NRcUVROCtmUFI0OGVQWERyMXYvS1NzeWNPUk9OR2pYQzJyVnJNWFRvVUF3ZlBoekRodzluWk9VS0V4RVJBWmxNcHJJK1RGbjV6My8rbzVHODJQbno1NUdZbUtpd2JjbVNKVXBPa3hzM2JrQWdFREN2Ky9mdmo4ZVBIME1ta3pIbjkrVEpFeVFuSjJQdzRNSGFPUWtOb0duNmwwK2ZQdmxYZEQyZ2l1YW5uMzVDZUhnNGsyVlh3TWFORzBGUkZOYXZYNjgyVXMvZDNSMjNiOTh1OFJpVEprMVN1OC9SMFJINzkrOHZjWXd6Wjg0dzF5VlZpejhGWTdGT0Z4WVc3WkNYbHhmTDUvTTdoNGVIQjZPS3NrUXJrMGVQSGlFckswc2hPelF3TUJBU2lVUmpLYkUyYmRyQXc4T0RlYjEzNzE3RXhNUmcyN1p0U20wdExDd1loL2ZQUC8rc2Nyekt2TVpXVi9MeTh0SjFkSFI2ZmEzN1V1MmRMRVg1K1BFamdIem5RRmxadW5RcFBuejRvQkFjbFp1Ymk3VnIxOExXMWhhelpzMVMyWS9MNVdMVHBrM1lzMmNQRGh3NGdMRmp4OExIeDRmWlAyUEdESVhmVitwbzBxU0oxbTBEQUdkblozejVVbnpwcDdObno2b01GaXRnMnJScG1ENTllckZqQUdDK2x3OGVQTUNEQncvVWpzVTZYVmcwaEd0aGJUOEZJQXNCMnRMQXdBRC9tZklyeG8vNUdVWkcvNDVNS21OalkremR2Z1dIUFkvQjQ0Z25QbjdNYkFZdS8yUmphL3R0Q1RGUC9zWTNlRDFtWVdGaFlXR3BybFJIcHd2a05CM0dBWkNja29xY25Gd1lsMUVlNmNLRkMralFvWU5XNUpWYXQyNk55TWhJSkNRa29FNmRPcWhWcXhhYU4yOE9Nek16aElTRUlDa3BDUThlUElDNXVUbUdEeCt1MUQ4aElRRTFhdFJnWG9lRWhDQTdPeHV0VzdjR2tLLzNmZkRnUVRSdDJsUnRUWU92OGdzQThpTTNNekl5WUdGaEFWdGIyM0tmWDNuSkU0dVIrRDRaQUNBSC9VaWJZNGVGaFIzVDVuamFKRG82R3YvODg0OUdiZlB5RkJOelVsTlRNV3pZTUFDQVVDakVnZ1VMMExOblR3WEhSdEUrZ3djUGhxT2pJM2J1M0lsang0N2gyTEZqc0xDd3dQVHAweFVXbEo0OGVRSkNDTHAxNjFiV1UyTm8xYW9WTm16WWdNNmRPMnYwRU4rc1dUTmtaQ2lXMWxHVnBaS1Nrc0pFSFFQQXlKRWpNWExrU0FBWkk5a2tBQUFnQUVsRVFWUmc5THJQbmowTFMwdExyV1NyYVVwWVdKaG5wUjFNeTl5OGVWTkpUdXpHalJzS2k0VWlrUWdjRGdjLy9mUVRzODNKeVFucjFxMWpYcTlZc1VKcDdoV213TEc4ZWZObXRXMEtQdk9iTjIvaTgrZlB6QUpNYUdnb2NuSnlVTE5tVGRqWjJURXlPaXRYcmxSYUZMbDQ4U0lPSHo1Y3FaOC9DOHUvbmVqbzZHUUF5VlZ0UjJWeDl1eFo2T2pvS053amc0S0MwS0pGQzQybGtVeE1UQ0FVQ2dIa0I1bkV4TVNnZS9mdXpMYWloSVNFcUMwT0QyajNHdnV0RWgwZC9RWEE5YXEybzZ3VXlLaldxbFdyVlAzYzNOeHc2dFFwaFcyTEZpMWkvcGJMNVJDTHhVaExTMVA0RFRkNzltd0ZKeDRoQkRObXpFRFRwazN4OXUxYmhUb25QLzMwazhMdnE4cTJ6Yy9QRDNLNStvRDV2bjM3WXZ6NDhaZ3dZWUxhTm5wNmVoQ0pSTGh5NVFxQS9Hd3pJTDhlakVBZ1FQUG16WkdibTRzYk4yN0F3TUFBTzNmdVZQcU51bm56Wmp4NjlJaXRGY2VpRVJZV0ZpYTBydEZHUWpBR2dJR3BxU20yckYrRkR1M2FLQ2hWL0J2UTA5UERsRW5qWVdmN0ErYTYva25TMHpPc0NNRzZ4aTNzMjVPOFR5NnMzQmdMQ3dzTEM0dDJxSlpPRnlraGR6Z0FYaWNrSUQwOUhYWE5TNStSRVJ3Y2pNaklTT3pldlZ0aCs2ZFBuOVJLNmhSR0pwTXBSSzlObmp5WnFaTlNsRUdEQnVHMzMzN0R4NDhmNGVibUJsMWRYZHkrZlJ1M2J0MUNqUm8xOE9IREJ3UUhCMlBJa0NGTW56dDM3Z0RJajU2TWlvckM0c1dMOGZueloyelpza1d0VFdabVp2ajQ4U044ZlgyUmtwSUNxVlNxTXN1aGdKRWpSeUlwS1VsaG03cWFMa0IrWk5yNDhlUFZqbGNjV1oreThPTEZ5L3dYTXZtVk1nM3lEZkwwNlZORVIwZHIxRllrVWxTbnFsV3JGclp1M1FvYkd4dVltcG9DeUpkKzJyQmhBd3dORFNHWHkrSHY3dzlkWFYyRndxRDE2OWZIdW5Yck1IMzZkSnc3ZHc3QndjRm8xNjZkd3RqaDRlRndjSEJRY1BTVkJwbE1ocE1uVHlwczgvZjNMOVVZcjErL0JnQzBiTmtTZG5aMmVQMzZOZTdjdVFNVEV4TmtabVlpSUNBQWd3Y1B4dHk1YzVtSDZhSmtabWFDeStXaWQrL2VBQUErbjQrQWdJQXluTkgzZ1V3bWcwZ2t3dVRKa3pYT1pQdjc3NytWRnY4TURRMmhvNk9qZHRHd0lFTkduWDQ2SVlUUmlmZnc4R0RtQXBDZjJlTHY3dzk3ZTN2Y3ZYc1huejkvUnVQR2plSHQ3WTEvL3ZrSEhBNEhBQkFYRjRmang0K2pXYk5tY0haMjF1aGNXRmhZV0FxVGxaV0ZXN2R1d2Q3ZW5sbVVUa2hJUUdKaUl2aDhQbk52S1pCQ1dyNTh1VUo5ampwMTZpakpOZDIvZng5ZnZueEJyMTY5eW15WE5xK3hMRlZEWEZ3Y2dQd0FtdElna1VoQTB6VG16WnVuVWZ2czdHeHMzNzVkWlMwVEFDWFc5NnNLMjJyVXFBR3hXRnhzWHo2ZnIzWitjemdjY0xsY1pHUmtZTU9HRFFEKzl4M2R2bjA3QUdEOCtQRzRjK2NPYXRldWpaeWNIRnk2ZEFrTEZ5NWt4amh6NWd3ZVBYcUVZY09Hd2NuSlNhUHpZZmwrcVdmVnFpRzRuTzBFR0VKUkZHVm4yd3FiMXE2QVZUSFpZTjg2T2pvNjZOS3BBODc0SElYTGZGYzhqWWd5b0duWk9PZ1lHelJxWmp2L1RWeEVmRlhieU1MQ3dzTEM4cTFUTFowdTcyT2Z4bHBZMjBlSlJIay8zQXNLUnFzZlNoL2xIQllXaHA0OWV5b1ZwZGZUMDFOWldMb29wMCtmVmlvR3JvNzc5KzhqTGk0T1k4ZU9aU0svT0J3T3Mwak40WERnNk9pSUdUTm1NSDFldlhxRkdqVnFNSmt4WXJFWTd1N3V4VXFMOWVuVEIrZlBuOGVHRFJ0QVVSU2NuSnpVUmxrQ3dOeTVjNVdraFlxak5BVXRpM0w5MWwySTh2SWdwK25JdHk4aVg1WjVvRytNMGFOSFkrN2N1UnExN2RHamg5SzJva1hNall5TWNPclVLZWJoMHNURUJJc1hMMllrNkFwallXRUJGeGNYcHU1TEFYSzVIQkVSRVJySk1xaERKcE14RDdibFpjS0VDYkN6czJQR3BHa2FIQTRIUXFFUVU2Wk1RV1JrSkRwMzdxelJXQVVMOGl6RjA2dFhMNDJsTkx5OXZWVnU3OWV2bjhxaTk0VlJKL2xsYkd5TUd6ZHVBQUM4dkx3QUFBOGZQb1N6c3pOV3JWcUZYcjE2NGZIang1ZzZkU3FUcFRWMjdGaXNYNzhlUzVZc1FWeGNIRnhjWEdCb2FJaXRXN2N5dFg5WVdGaFlTc1BKa3ljaEZvc1ZwQlFMSXZtblRwM0tYRnVTazVQaDVlV0ZIajE2S0VpTzZldnJLNDNwNitzTEFEaHk1QWh6ZlN0Zyt2VHB4ZjR1SzR5MnJyRXNWVU5zYkN5QS9HZUEwZ1lHOEhnOEpyTzNKTkxTMHBSK2ozbDdleU1wS1VsakdiSEt0QTBBWHI1OGlWR2pSaFhiOStEQmd6aDQ4S0RLZlQxNjlNQ21UWnRnYW1xSysvZnZBd0IyNzk2TkF3Y09JQ0FnQUNZbUp0aS9mei9pNHVLd2QrOWVKQ1VsWWNXS0ZiQ3hzY0hBZ1FOeDhlSkZyRnUzRG0zYnRzWGl4WXMxT2hlVzc1WFd2RVl0eE1Nb2lscENRQngwK0h5TUhUVVNVeVpOUUwyNjVpVjMveGRRdjE1ZDdIVGJnTU9leCtCNTdBVEp5OHNieGlGVTA4WXRiTmNueFBKUEFLR3MzQmdMQ3dzTEMwc1pxWlpPbDN4b0w0Q3N2WHoxQnFaUG1hUnkwYms0L3ZPZi95aWx0aTlZc0VCbHZSVlY5TzNiVitOajllM2JGNFFRaGFqSExsMjZJRFEwRkZLcEZJUVFwY1hpUFh2MklDMHREWHA2ZW5CM2QwZnQycldaYklmQ2hJYUdNbitibUpnVUsyVlZVT09qQUUwWHNzc0xUZE00ZCtFU0FJQ2ljYUpTRGxyRm1KaVlLSHcybXFESkFnbWZ6OGZEaHc4aGxVcEIwM1NaNUVNb2l0SklLNzRrT3dvZWRMV0ZsWlVWUWtKQ2xMNFQzYnQzMStweFdMVERoZzBiSUpHb2ZzNXlkM2NIa0M4cG9ncFY4ellvS0FnQUVCVVZoVFp0MnFCQmd3Ym8wNmNQcGt5WkFnNkhnOVdyVjhQVjFSVVpHUmtJQ1FtQm9hRWhkdS9lamJwMTYycnBqRmhZV0w0blJDS1JrbE01T3pzYlo4K2VoVkFvVk1oZWpvNk9ocGVYRjV5Y25JcXRoUllmSDQvZzRHRFkydHJDM1B4L0MzS3BxYWtJQ1FrcGNhRzVNTnEreHJKVUhqUk40OEdEQnlDRTRObXpaMGhPVGxhWUR4Vk5URXdNQWdJQ2NQUG1UYXhhdFVwalIxOWxVYTllUGV6WXNVUHRmaGNYRi9UdjN4OERCZ3hRdVY5Vi9jQ0NlaTJCZ1lIbzE2OGY3TzN0TVdYS0ZLWnU1L1Buei9IWFgzOGhLQ2dJRnk5ZVJQdjI3ZUhtNXNaK1YxalVZMlBEYnl5WExLREFtUXZBek5TMEJwWXVtbysrdlh0Q0lQaStnbjNxMWEyTHVTNHo0T2hnaDZVcjF5SWo0Mk1yUXFnZEZzMmxEU0cyMlBiNjlXdFJ5YU93c0xDd3NMQ3dGS1hhT2wxa0Vwemo4UEZuMUxNWS9laG5zZmpCeHJyVVk2Z3JMbDhScUV2dlYxZW9HZ0NqSlc1dFhmcHpxMDQ4aTMyT3lPaG5vR2s2RzNMNnU1RVdxMGlLbXpmZk92L21jL3MzMGJadFc3WDdEaDA2QkVCOUZIWlJhSnJHMWF0WEFRRG56cDNEL2Z2M3NXZlBIb1U2TXJhMnRyQzJ0c2F0VzdjQUFHUEhqdFc0M2dJTEN3dExVVTZjT0lHUEh6OHFhUEdmUFhzV1g3NThVVmw3VHhNT0hqd0lYVjFkdUxtNUtRVEtIRGh3QUNFaElhV3FQNlhOYXl4TDVSSVRFNE8wdERRTUhUb1VGeTllUkVCQUFLWk1tVkpweDErNWNpWHM3T3l3WmNzV1RKMDZGVHQzN3RSSU9ybXkwTlBUSzNIdU5tellVT1A1L2U3ZE8wUkZSUUhJcnp0ejc5NDlyRnk1VWtGYXQzLy8vdkQzOThmRml4ZWhvNk9Ea1NOSHNoSjhMR3BwME9BSFV5N05XUTJRNlNDZ0dqV29qN1VyLzR1TzdkdVZPdER6MzRKQW9JdSt2WHZDME5BUXk5ZHN3TXY0VnpWb2lsNERnWEd6ZXMyYnU3NS8vanl0cW0xa1lXRmhZV0g1MXFpMnE1OGNHZlVPTkgxWEtwWDIyN1p6RC9idmRxOXFrMWpVc0dQM1BzaGtNaENDQnpseXZLcHFlMWhZdm5kdTNyeXBjYTJoZ2dMM0JRUUhCNWVvNTE1UUE2YWtiRG8zTnplMGI5OGVqeDQ5UWxaV0ZvQjgyVU0vUHovTW5qMGJucDZlK1BUcEU3eTh2T0R0N1EwK240L1pzMmZqMmJObjJMOS9QN3k4dk5DblR4KzBhOWNPclZ1M1Zobjl5c0xDd2xLVWpJd01lSGg0b0czYnRnb3lxMkt4R09ibTVxWEtaaTRnSmlZR0Z5OWV4S1JKazVReWt3TURBMkZoWWFGUkxhMkt1TWF5VkM0WEwxNEVBQXdjT0JCWldWazRjK1lNSms2Y3FIRlFpVVFpZ1orZm4wWnRzN096Vlc0Zk9YSWtiRzF0NGUzdHpXUjdhSVB5MnJaMzcxNTRlbnFXMlBmZ3dZUEZadThEK2I5bCtIdysvUDM5b2ErdmorenNiR3pkdWhYejVzM0Q5dTNiTVcvZVBMeCsvUnAvLy8zLzdOMTNmRTMzLzhEeDF6bDNaQy9FRmpGREtzc3M1V3ZVS0wraW9sYVJsaUpHMVc1cWo0aE5yVnExRXF0YWFyV3F2bG90YXRTS3FCRFJORUxzRVVUMlBlZjNSNXI3elhXVFNFZ0YrVHdmOVdqdU9aL3pPWitieDcwbjk1NzM1L04rTDJmdjNyMjR1cm95YU5BZ2R1L2V6YWhSb3loVnFoU3RXcldpZHUzYWVIdDc1M3NxTnVHVkpMdFU4V2dtYStSQUNlbE5Dd3M5YmQ1cHdlRCsvWEIxZFNub3NSVTRTWko0cTM0OVZpMWR5SklWcTlpeGE3ZWNuSkxTV3k5YmVidFU4UWlJaVR5N0h6QVU5RGdGUVJBRTRWWHgwZ1pkb3FOREg3aFU5ZnhhMWtqL09YN3F0UFhobzMvUTRNMjZUejlRZUtIK09IR1NVNkZob0tySnFzcVdtMytGNWEyaXFDQUkrVzdObWpXNW5xbjNaSHFiU3BVcU1YYnMyQ3pieHNYRkdldnlXRnBhRWhBUWtPTk5wa3FWS2huSDA3aHhZM2J2M28yRmhRVmZmUEVGVzdkdVpmVG8wZno2NjYvbzlYbysrT0FEZXZic2liMjlQWkJlR3lFa0pJUzllL2V5YmRzMnFsZXZibGJRV2hBRUlTcy8vZlFUaVltSkRCMDYxR1JGM1VjZmZjUTc3N3lUNXhXWHFxb3laODRjYkd4c2FOR2lCV1BHakdIMDZOSFkyZGtSR3h0TFdGZ1lmZnYyelZWZi84WTFWbmh4RWhJUzJMRmpCMlhMbHFWbXpab2tKaVl5Wk1nUTl1elp3N3Z2dnB1clBwS1RrNDBGNHArSG01c2JreWRQZnU1K01udmVzVFZ0MmhRWGw2eHZYb2VIaDdOcDB5WUFLbFNvZ0orZlg0NTlhYlZhRWhJUytQYmJiNDJmSWNxVks4ZWlSWXM0ZXZRb2ZmcjA0ZlRwMDVRcVZZcXhZOGZTcmwwN3RGb3RuVHQzNXRpeFkyellzSUYxNjlheGR1MWFldlRva2VzYWpNTHJ5OFhOMDFlV3BQbEFLYjFleDBEL1B2aDE3NExEUDU4OWhYUXU1Y295TG1Ba1pVcVhadG5LMVNRa0pQcklHbm10UzFXdjBURVh6enc5cWlvSWdpQUlBdkFTQjEwQU5TRTVkYStkbFVWcy9LUDRLanQvK0JFZkx3OHhTK2tsa3B5U3dnOTcvc3ZkZS9kUWtXNm1xUW03QUxXZ3h5VUloWldkblIxVnFsUmh4b3dadUxxNkdyZGZ1blNKdUxpNExHZkRqaGd4Z3RLbFN4c2ZGeXRXTE1zODYvSHg4ZlR2M3g5cmEyc0NBd01aT25Rb2FXbHB0R3ZYenRnbUlTR0J4WXNYVTdGaVJXTWgzaE1uVHZESEgzK3diTmt5ZHUvZWJSeG5YRndjRVJFUmZQTEpKN3ozM252WTJ0cWFuTS9WMVpVSkV5WVFFQkRBb1VPSHNMYTJmcjVmamlBSWhVYVRKazI0ZGV1V1dmclczMzc3TGN2aTlkZXZYd2ZnK1BIalBIcjB5R1NmbTVzYnAwNmQ0dlRwMDR3ZE81YkV4RVFPSFRwRXIxNjkrUExMTHdrSkNVR1daWk5yWVU3eSt4b3J2RmliTjI4bVBqNmVQbjM2SUVrU0RSbzBvRnk1Y3F4WXNZTG16WnRqYVpsekxZaml4WXZqN2UzTnFsV3JUTGJ2MzcrZjZ0V3JtOVdHaVl1TG8zLy8vamc2T3ByMWxaYVdSbkp5TWpZMk5zLy94UEpwYkc1dWJyaTV1Wm4xSFJrWnllelpzL0h3OEtCTm16Yk1uajBiZDNkM2s4OHFWNjllWmM2Y09mVHYzOS80M2wyM2JoMFdGaGJVcjEvZitCbWlXclZxVEpzMkRiMWV6L1RwMDNuNzdiZk5hbWZXcTFlUGV2WHFFUmNYeDk2OWU2bGZ2Lzd6L1hLRVY1cFR4WW9PRG5xYnp5VkovbHlTSklvNE9USHU4eEcwZnpmcnVrSUMyTnJhTUhoQVh5cFZjR1ZTMEF6cDdyMzdaU1JKRFhGMTg2ejFJRFYrNHYyb0tQTS9wb0lnQ0lJZ21IaVpneTdjdVh6K3VvMmI1MWVvOHF6dHUzN2czVGF0YUZqLzVjbFpYTmlkUHgvQjVpM2JVQlFGVlRWOGRmWGl4ZGlDSHBNZ0ZHWmx5cFRoNjYrL0J1REtsU3ZZMk5oUXBFZ1JGaTFhUkdob0tPdldyVE9iZ2Rxdlh6L0tsU3VYWTc5WHJseGh4SWdSM0xwMWl5VkxsdUR1N2s3Nzl1MzU4c3N2YWRpd0ljV0xGK2VYWDM1aDd0eTUzTGh4Z3hZdFd1RHI2NHNzeTN6eHhSZlVyMStmQ2hVcW1QUTVhTkFnMnJWclI4K2VQVm02ZEdtTzU1ODllN2E0WVNJSVFxNlZLbFdLd1lNSG0yMWZzMllOa1pHUlp0dFZOWDIreUxadDI4enFBWDc4OGNmODl0dHZ2UFhXVy9qNitnTHcxVmRmTVdqUUlIcjE2c1g5Ky9kcDA2Yk5jeFZTZjU1cnJQRGkzTGh4ZzVVclYxS2tTQkU2ZGVvRXBOZVA3TmV2SCtQSGorZXJyNzdLOG5XWDRmSGp4N1J2MzU1ZXZYcVJtcHBLYkd3c3hZc1hSMUVVWnN5WWdiT3pNNnRXclRLcFErVG82RWhBUUFBK1BqNW0vWjA2ZFlxQWdBQUNBd05wMkxEaGN6MjMvQjViWm9jUEgyYjA2TkdVS1ZPRytmUG5ZMnRyeXpmZmZNUFVxVk5adG13WmlxS3djZU5HdnZycUsxUlZwVmF0V2xTclZvMTc5KzRSSEJ4TXYzNzl6SUlxSzFldTVQdnZ2MmZ5NU1sUFhlMnpiOTgrTVdtdkVDdGR2cktQWG1jOVdaS2tWcklzMDZUUld3ei9kQkR1MWMyRGd3OGVQRUNTSk9PcTZ4Y2xPam9hVlZWeGRYVjk2V3JLdEhtbkJaVXFWV0QydklVYytQMElhV2xwZ3h6MWRoV3RxNzR4UHZiaXVUTUZQVDVCRUFSQmVKbTkxRUVYZ01zUllmTmRxM2sxU2s1TytiK3hFNmZLYTFjc29ZTEl1VnJnTHNkY1lmQ0lBSktUazFVSmRsK09PUHY4ZVJLRWJCa01CdTdmdi85Y2ZUZzZPcUxWYXJseTVRbzNiOTU4N2pFNU9UbUoxQ1l2a2NqSVNMcDI3Y3FrU1pObzI3WXRIMzc0SVczYXRHSGt5SkZNbURDQmJ0MjZNWHo0Y0lLRGc0MnpZcE9Ta3Zqa2swL3c4UEJnenB3NVdkN0EyN05uRDlPblR5YytQcDV4NDhZWkMwVi8rdW1uSER4NGtPSERoNlBUNlFnTEM2Tng0OGJNbXpmUFpKWnJtVEpsNk5XcmwxbS9PcDBPUlZGSVNrcWlZOGVPV2I2Vzd0eTV3K3JWcXpFWVJQcG9RUkR5SnF2cjJkcTFhN05zR3g0ZVRzK2VQWmsyYlJwTm16WTEyMSs5ZW5XcVZLbGlmT3ptNXNiS2xTdnAwcVVMRmhZV0RCdzQ4Sm5IK2J6WFdPSEZNQmdNQkFZR2twU1V4S2hSbzB4V3RMenp6anRzM0xpUmtKQVE2dFNwazIxUis1MDdkekozN2x5MmI5OU9VbElTWGJwMFljNmNPVFJ0MnBTcFU2Y3lZTUFBcGs2ZFNtQmdvUEdZOCtmUDA2ZFBINFlPSFVyUG5qMU4ranQ4K0RBUEh6N0V3Y0hodVo5ZmZvOE4wbE9WclZxMWl0V3JWNk9xS2pObnpqU3VpaGsvZmp4OSt2UWhJQ0NBQ3hjdWNPL2VQVHAyN01oSEgzMUVzV0xGQUxDM3Q4ZlYxWlV1WGJwdzRNQUJrNzcxZWoycHFha2tKU1V4Yk5nd2REcWQyZmxQblRyRnZuMzdqRUZWb2ZBcDcxYWpkMUViL2FyNFpFVk5WWkM2dnQrQklaOE1vRmpSSWxtMkh6WnNHTmJXMWl4ZXZCaUFBd2NPb0NnS1RabzBNYllKQ2dwQ285SHcrZWVmWjN2ZWxKUVVybDY5eXVYTGw3bC8vNzR4WUEvcDd6VjdlM3VUUGhjdVhNaUpFeWY0N2JmZlRNNGp5ekpEaHc3Tk1taDQ0Y0lGazVwbHowS3IxZUxoNFdHeUxTMHRqVzdkdXRHdFd6Zmp1S3RXcnNUMHdJbk1tRDJYZlQvdDBjYW5xUCtuazdVMXlsZnpISFg1UXRqVzV4cUVJQWlDSUx6R1h2cWdDNUJxU0RNTTAycTFwYTVjamEwOVp1SVVKbzhiVGRVcTRtWnZRZmtyNm04bVQ1dEY3TFhySUVsbkRLbXBud0dwVHoxUWVHWTNiOTZrYmR1Mno5WEg1czJicVZ5NU1wczNiemJtMUg0ZXpabzFZL2JzMmMvZGo1QS92di8rZTdSYUxZMGFOVExiVjdSb1VZS0NnaGd3WUFCNzl1eWhZOGVPSEQ1OEdDY25KOGFORzhmdzRjTlp0R2dSUTRZTU1SNFRHUm5KdkhueitPT1BQNmhUcHc3SGp4ODNtZUZxYjIvUG5EbHo2TmV2SDJscGFjeWZQei9MYzQ4ZE94WUhCd2Z1M0xtVDdkZ2JOV3FVNWJHWExsMWk5ZXJWZWYxVkNJSWc1S3VzVnRydDNMbVR0TFEwUm84ZWpiT3pzOGsrS3lzcmsrdGxWdkxyR2l1OEdQUG56K2ZvMGFQVXFWT0g5OTU3ejJTZkxNdE1tRENCbmoxN01ucjBhSll2WDA3VnFsWE4rdmpoaHgrb1dyVXFaY3VXNWRLbFN5Yjc2dFNwUTc5Ky9WaXpaZzErZm41VXFWS0Y3Ny8vbnRxMWE5TzllM2NXTEZpQXE2dXJ5V3ZnOTk5L3AyalJvdFNvVWVPNW4xOStqKzNnd1lQTW1UT0gyTmhZYXRhc3ljbVRKOUhyOWNiOVhsNWVEQnMyakxsejUxS2tTQkcyYk5sQ21USmxUTTZyMVdwWnVuVHBVMWVwK1ByNlpwdUNkTisrZlhuOVZRaXZzRnExYWxVekdBejlRa05EeDVXdjV0VmZJek1Gd05yYVN2cHM1RWk2ZGZabHpabzFWS2xTSlZlcnczYnQyb1hCWUVCUkZNcVhMMCtsU3BXSWk0c3oxdHI2NDQ4L01CZ01uRDkvbm9NSEQvTGd3UVBqdjR4Z24wNm5vMG1USmhRcFVvVDQrSGhtenB4Si9mcjFUWUl1bHk5ZnBtclZxaWFyWEtwVnE4YnMyYk01ZXZRb2t5ZFB4dHZiMjJSc1FVRkJSRVZGbVkwNUtTa0p2VjV2bkhpZ0tBb3BLU2xacGo1MGRIVGtoeDkrTU5uMnh4OS9FQlVWUlpFaS93dE1TWktFYzdHaVRCNC9oaE5IZjBmek9GR09TMGl0Z01yNjh0Vzh5aWZkVjVmZnZCbjIrS20vVUVFUUJFRW9aRjZGb0F0WEx2MzVsNnVieDFRSlRjaXg0eWZ0L1Q4ZHhxb2xDNmxZd2ZYcEJ3djU2bXJzTmZ3SER5UHE3OHVva0FES3pKaEw1OElMZWx5RmhiKy9mNTYvWEVkR1JySnc0VUxqNDQ4KytzanNoa0ZtR3pkdVpNZU9IU3hhdElqaXhZdG4yKzdKR2h4Q3dVbEpTZUdISDM2Z1VhTkdXZVo5aC9TYkpsdTJiREhtVDkreFl3ZVJrWkY4OTkxM2ZQamhod1FIQjFPeFlrVzh2THlZTjI4ZUJ3OGV4TTdPam9rVEo5SzhlZk1zYi9iWjJOZ3diOTQ4NDJxYWdRTUg4dDU3NzVuTU9NMlBHYmlDSUFndmt4VXJWaEFjSEV5N2R1MnkvSHU2WWNPR2JJK05pWW5KMTJ1czhPOWJ2bnc1R3pkdXBIang0a3liTmkzTE5sV3JWbVhFaUJITW5EbVRmdjM2TVgvK2ZKT2JwQmN1WE9EOCtmT01IRGt5Mi9QMDZkT0gxcTFiRzFOK2Z2SEZGelJyMW95QWdBRE9uVHZIbURGaldMTm1EWlVyVnlZMk5wYW9xQ2c2ZE9qdzNPbUk4bk5zdDIvZlpzR0NCVVJHUnVMcTZzcWFOV3VJaTR2ajVNbVRKdjJwcWtyZHVuVVpOR2dRWDM3NUpjT0dEV1BvMEtFMGFOREFwSjM0RENIa2hhSW9aU1ZKR3VydTRkMHdJWlVhcUZnQjlPeldoVTYrN1FnUEQyZkpraVUwYjk2Y2hnMGIwcXRYTDBxVktwWHQrenJEenAwNzBlbDBacFBORmkxYVJQbnk1VWxPVHViMjdkdTg5OTU3T0RzN1U2eFlNWnlkblhGMmRzYlIwZEg0SHQyelp3OUpTVWwwN3R6WjJFZFNVaEl4TVRGbXIvMk9IVHRTdlhwMVJvMGFSZCsrZmRtOGVUTVZLMVkwN2wrM3pyeWUvYU5IajJqU3BJbkpxczFqeDQ0eGNPQkF2dnZ1TzBxVUtQSFUzK0hldlh1eHM3UER5Y21KTFZ1Mm1PMnZYYnMyWjg2Y3dhbW9udGhyMXkyQkdWYk9kQ3BlM0d1M1ZpdGZQbjM2ZE1oVFR5S1lLVnZwamNwYWplNzVJK2lGMEtQRTFLcldGdHJMcXFxbUpxWklkVnlyZWo5N3Z0ZVhTSXFrbkw4V0VSWlIwT01RQk9INXZCSkJGNERvaUxPN1hLcDVqWkpWQWk1ZnZsTFJ0NnNmSGQ5clM1dFdMWGpEdmRwVEMxY0t6eTQ1SllWejRSZllzM2NmMzJ6ZHpzTkhqMUJWTlZwVjFObVhMNFo5VTlEaksweXFWNjl1OXFIOGFUTFBMSVQwSXI0WnFSdXljdTNhTlVxV0xKbm44d2dGNTRjZmZ1RCsvZnQwN2RyVnVFMm4wNW1sSGNoY3NQYmN1WFBVcmwwYmdJRURCM0x5NUVsV3JGakJtalZydUhMbENuNStmdlRxMVF0N2Uzc1NFaEtNeDhYRnhmSHp6eit6YTljdXpwNDl5NkZEaDFpM2JoMWp4b3hoeG93WnJGaXhnbmZlZVlmNjlldmo1ZVdWYndWK0JVRVFDbHBLU2dvelo4NWsrL2J0TkczYWxMRmp4K2JxdVBqNGVHTk5Da2RIUjNHTmZVVWtKeWN6YTlZc3RtL2ZqcU9qSTRzV0xUS1ovZjJrenAwN2MvMzZkVUpDUXVqWHJ4Lysvdjc0K2ZtaDArbFl2MzQ5MXRiV3hsWExHWUd6ekgrblpWazJCald1WGJ0R1hGd2NucDZlYUxWYWdvS0M2TnExSzJ2V3JDRW9LSWdmZi93UmdNYU5Hei8zODh6UHNYWHIxbzFIang0eFpzd1kycmR2ajFhcjVlREJnOForWW1KaTJMTm5EN3QyN2NMQndZSDE2OWRUb1VJRnBrNmR5dURCZzZsWXNTS3RXN2VtZHUzYXVMdTdHMWNVQ0VKdTNIbWNuR3h2b2I5dG9aWHFKQnNVM203YW1CTkhEbEhOclFySnljbU1IVHNXWjJkbnhvd1pBMEJxYWlxcHFVOVAxdURuNTBmZnZuMzU2Nisvak51T0hEbkNoUXNYQ0F3TTVNc3Z2OFRWMVpVK2ZmcmsyTSsyYmRzb1g3NDhkZXZXTlc2N2NPRUNpcUprbVRiUzNkMmREUnMyY1Bqd1laT0FTNGJvNkdpU2s1T05qelArbGx5N2RvMklpUFI3dFZldlhnVWdLaXFLdUxnNFkxdWRUbWZXNTZOSGovanZmLytMcjY4dm9hR2hCQWNIWi90Y0ZFTWlqallXSktlazZFQjZVMEtxbzZyS0ZVQUVYZktvYkVYdktqcWQrcDJLV3JtZ3gvSXFTbEVrMHBJTUVvQ3FNb3ZYcE55ZEh1bDYyWXJlcmE1R2hab1hJeFFFNFpYeEtuMlNWV0l1bkZsUnJxcm5lYTNNOUllUEhyMjFkdDFHOXZ6M1ozeThQSEVwVjVZU3haMXhkaTZHVnZNcVBhMlhrMEV4Y1B2MkhXN2N1c1dWcTdHY0RnM2orbzJiR1V1bC8xQVVkVXpNeGJDZkMzcWNoYzJOR3pkWXNtUUovZnYzTnk0Ym56UnBFcVZLbGNMZjM5K2s3ZEdqUjlteFl3ZnZ2dnR1dG4xbHRTejl6ei8veE52Ym04T0hEMmQ1WE5HaVJVVSsrWmZNM2J0MzhmRHdNQVpSQUNwVXFNQytmZnR3YzNNenVVbWtxaW9uVHB6Zyt2WHJORy9lSEVoUDRURno1a3kwV2kzRmloWGoyMisvTmFtSEVCTVRBNlRQOXAwMGFSSUdnd0ZYVjFjR0RCaGcvTksyWWNNR2R1N2N5ZnIxNjltNGNTUGJ0MjluOCtiTnVib2grTXN2di9EMzMzOW4rYndFUVJCZUJoY3ZYbVRTcEVsRVJFVFF2bjE3eG93WmsrME40WFhyMWhFWkdZbU5qUTBQSHo3azVNbVR4bG5IOXZiMkwvd2FLK1RkdVhQbm1EQmhBdEhSMFpRcVZZb0ZDeGJrcW83ZGtDRkRzTEt5WXZueTVTeFpzb1R2di8rZWRldldFUjhmejN2dnZXZGNKVnl5WkVtc3JLeU1kWVl5VDVBeEdBeDg5OTEzV0ZwYUdsTWdsU3haa21YTGxsRzVjdm85dWQyN2QyTmxaVVc5ZXZYTXhyQnMyYktucHJjRHNMT3pvM2Z2M3ZrNk5xMVd5NjVkdTdKOGZROGNPSkRvNkdnQWZIeDg2TlNwRXdCTm16YWxUcDA2aElTRXNIWHJWcjc4OGt1cVZhdVc0dzNmekw3Kyt1c3MzNHRuem9nYTM0V0d1N3ZlSlZWdUxHczBJUW1wYW5HZFZzYTlpaXZEUGhsSTl5T0gwR3ExckZtemhtdlhydkhWVjE5aFoyZVhwKzVyMXF4SmxTcFZXTDkrdlhIYmdnVUxhTk9tamNtRXBxZTVjT0VDR28yR3Q5NTZ5N2d0bzI1aFVGQVEwNmRQei9iWW9LQWdJSDBDM3NxVkt3SDQvUFBQK2Z2dnY4MWUvNHNYTHpaSkx3YVlyR1JMUzB2RHljbUpQWHYybUJ5M2MrZE9rcEtTNk5TcEV5NHVMbno0NFljNVBwL2tsQlFXTDExQjhQcXZpWC84V0tPaVdycTZlYlNQampEOENPRXBPUjRzR0duMWxGRWxpbWxrMmJKRThSSllXWW5KeElWWlltSVN0MjdmSXMyZ09HbjFsQUZFMEVVUVhtR3ZYSFRpeXNXd2d5VXJWKzVnb2JINVZKSVpmdjNHVGV2ck4vNkxMRXZJc2liTHdxbkNzMUVVeGZnUFFFVk5RRlVXSnFaS1g5ejhLK3hXQVErdlVGSlZsZlhyMTFPMGFGRzZkT25DZ3djUDJMTm5ENk5IajJiNjlPazBiOTZjT25YcUFPazFYQjQvZnB6dEYrOURodzVsKytIK3lKRWpIRGx5Sk10OW9wYkx5NmRQbno1OC9QSEhKdDR3cnFNQUFDQUFTVVJCVk50R2poekpsQ2xUbUR0M0xtbHBhU2I3bkp5Y0dEQmdnRWsrNjVJbC83Y1MrOG5yNkkwYk40RDBXYTlkdW5TaGRldld4bUxQR1RRYURSMDZkS0JEaHc1RVJFU1FtSmhJNmRLbGpmc2xTVUtXNVN5djBULy8vSE9XTjB3eXZvZ0tnaUFVdENWTGxuRDU4bVUrLy94ejQ4M2k3Q1FrSkJqejVFdVNST1hLbFUwbVJ2d2IxMWdoZjJVVXdtN1lzQ0dUSmszQ3lja3AxOGYyNjllUDZ0V3JFeFFVeEljZmZvaXRyUzN6NTg4M0tlaHVZV0hCcEVtVFdMQmdBUk1tVEREWkowa1M1Y3FWWTlxMGFTYm5yVmF0R3BBK3UvM3k1Y3MwYjk3Y0pDQ2kxK3V4dExSazE2NWR1UnBuOGVMRjZkT25UNzZPRGJKL2ZXczBHajc1NUJOYXQyNXQ4cGtEMGxQV0RodzRrSDc5K25IcTFDbEtseTV0OHJrZzR6TkVWakxmQ004czh3b0E0ZlZWdWxLTmNqcFZIaXhwNVVFU1dGZXRVb2tPN2RyUXZXc1hybCsvQnFTLzl2cjI3VXZkdW5YeDlQUjhwdk1FQmdaU3VuUnBKazJhQk1ERWlSUHpkRjBBVEdvblp0aXdZUU9xcXRLalI0OWM5ZkZrdGdJL1B6OEdEUm9FNUQ2OTJNYU5Hd2tKTVYyUWtweWNURWhJQ0NWTGxzVEZ4UVZJdjlaa3JKakpUclhLRmVuMmZqdjI3VC9BM3pHeEpWVkpzOG0xbXJ3c0piWEdGOWYrK3ZOS3JwNlVBSUNWcFJXREIvVEZzOFliQlQwVW9RQ0YvWG1PV1Y4czVIN2NnNEllaWlBSStlQ1ZDN29BM0xoMDZUWXd2a1FsejBXV1dqNlJaS214d2FEWUdoVFZFbFcxZ3VkTWJpd0Fxb29rSmFHcWlaTEVZMVQxb0VIVmZIa2w0c3kxZ2g1WllWYXFWQ2w2OSs3TjRzV0xhZHEwS2J0Mzc4YlcxcGJXclZ0ejlPaFJwazJieHViTm03bDE2eGFIRGgxaXdZSUZUKzF6NWNxVnVjcnhDOUM3ZCsvbmZRckN2K1RKbk82VksxYzIrMEwxckpvMGFjS0NCUXQ0ODgwM2M1WHFJNnVWVUVXTEZ1WDQ4ZU5tWTN3eXo3c2dDRUorV3IxNjlWTnJYcmk3dXovMVdqUnIxaXh1Mzc1dFZ1dzdLLzcrL3ZqNys2T3FhcTdxYmVUSE5WYklYejQrUG56OTlkZFVxRkRobVk1djFLZ1JPM2Z1TkFtS1BQbGFhTjY4dVhIRmFWNjR1cnF5ZGV0V3N4U2lnd1lOTXQ1OHphdjhHbHRXQmd3WVFLTkdqVXhTS21WSHE5Vm0yYTVseTVhMGJOblNaRnVYTGwzbzBxVkx2b3hSZURXVnJWcTFqRTZqV1FNMEF2UzF2VHh3cTFLQmhFY1ArT3FyRmR5N2R3OUlUOE1iRmhZR3dPKy8vODZiYjc1Si9mcjFjMzJlclZ1M0dvTjRWNjVjUVpabFRwOCtEV0NzM1pTWW1HaGN5Zldra2lWTFltbHBpWitmbjhuMnUzZnZzbWpSSW54OWZjMzJ2V2pmZnZzdGQrN2NNUW1JSGpseWhNV0xGK2ZxK0VxVksrUGk0c3FCM3c5YnFTcURMZlFhejNLVmEvaGZ1ZlRuWDA4L1dnQ1FOVEt1NVYxd3J5Nyt4aGRtRHg4OUVwbDdCT0UxOGtxL20vOVpiVEhCMWRYVjhqSFdqam9McllOR2xlMDFpcUlwNkxHOTZ0SmtTZEZpZVBnNHhSQm5rZmJ3d2RXclZ4T2ZmcFR3SXZqNStmSDk5OTh6YmRvMElpSWk2TlNwRTNxOW5tSERodUhyNjh2YXRXdTVjZU1HbFNwVm9rR0RCcHc0Y1NMSC9rcVVLR0V5V3pZMk5wYWhRNGN5WU1BQW1qVnJadEkySXllOVVQaGtYaFVqQ0lMd3FzaXZ2MXQ2dlQ1WEFaZk04bExnWEZ4alh6N1BHbkRKOEdSTnZmeVVsNVJHQmMzYTJqcFhBUmRCeUFOZDJTcWVOYld5OUIxSXBmVjZIZjk1cXdHdG16ZGgrL1p0eEZ4T2J4UWZIdy9BNWN1WFRWTFc1dlg5czN2M2JoNCtmRWhpWWlMWHIxL0gxdGFXYmR1MkFlbXZiNERRMEZBNmR1eVk1ZkZMbGl6Sk1oWGd2bjM3VUJRRkh4OGZrM29yV2RIcjljWnpaUllTRXNMR2pSdE50bzBaTThZc3ZaaXZyNjl4ZjBaNnNRejM3dDB6cGl6THJGdTNiblRyMWkzSGNXVVdGL2VBQ1ZPbnMzZmZmbTFLU3NyYkdxM21VUGxxTlRwZXZ2RG5jZURweFhNRVFSQUU0VFh6U2dkZE1rUkhSeWNCTi83NUp3aXZOYjFlVDBCQUFKOTg4Z2s2blk3MzMzOGYrRithaUdYTGxxR3FLcE1uVDM2bS9sTlRVNG1LaXVMQkE3R2tWUkFFUVJBRVFSQ0VsMFBwMHFXdDlmYkZoa2pJdzVFbzVsS3VMQi8xL0lBUHVyeVBYcWVqUTRmM2pHMS8rZVVYUm8wYXhhUkprL0R3OEhqbWM2NWF0UXFBdVhQbnNuSGpSaG8wYUdDU292bjMzMy9IMjl1YjhlUEhBK2sxd0VhUEhzMFhYM3lCaTR1TFdUcTlERC85OUJNQVk4ZU9mZW9ZMnJkdno0UUpFOHkydi92dXUzVHUzRGxQeitmSEgzODBxZWN5Yjk0OFZGV2xkZXZXeGhVOGtMdjBZaGtjSFIycFY2OGVjNmNIOG0yZEhheFlIVXpNbGFzbFViVzdYYXQ1em55UUVyL2tmbFNVK0hJcENJSWdGQ3F2UmRCRkVBb2JIeDhmN096c3NMQ3dNQ21pMjcxN2R6WnQya1J5Y2pJdFdyUjRwcjR6Nm4rSVZTMkNJQWlDSUFpQ0lMd01uSndxT2xqWTI2NVNKZmtkd01hbGJCbm1UZy9FeTdOR2xxa1o3OXk1QTZRSEJKN1gzYnQzMmJwMUt5VktsT0RNbVRPTUhqMmFvS0FnNDRvU0t5c3I0d3FhUjQ4ZUFWQzZkT2xzVjlXY1AzK2VNMmZPVUt0V0xVNmVQTW00Y2VPeWJCc1JFY0hzMmJPTmRWWXlHekprQ0FhRGdZU0VoRHc5bDdwMTYrTGw1V1Y4ZlBIaVJVYU1HR0dXSGkwdjZjVnExS2hCdlhyMTBPbDBkSG0vQTFVcVYyVGNwQ0FpLzRweVVKSEhPdWh0MzNSd2RmMHdPam82NXlVOWdpQUlndkFhRVVFWFFYZ0ZoWVNFa0pLU1FtSmlJaUVoSWZUcjF3K0FjK2ZPR2I5Z0hEaHd3RmhFTVM4eWxyZmIyZG5sMzRBRlFSQUVRUkQrUllwQjRmS1ZxNFNmejkzTWJFRjRGdEdYWTBnenBCWDBNQW9icVh4MVR4OUpsVmNqNGFYWDZhaGQwNXZGODJiaDVQUy9nTXJtelp0TjBuUmwxT3I2N3J2dnNMUzBORzUzY25MSzgrcVFsU3RYNHVucGlaMmRIZGV2WCtmdzRjUE1uajJiZ0lBQWtwS1NUUHJQYlg5YXJaYWdvQ0FHRGh4SWVIZzRIVHAwTUd1M2V2VnFiRzF0alprTk1sdTFhaFhuejUvUDAza3pPRG82R3I4blRwdzRrVGZlZUlPRkN4ZWF0TWxyZXJFTUdvMkdPclZxOHMzNjFRd2U4VG5IanArMFNVMU5iYWRhT2h4enJlTGVKVG95UEF4UW5tbmdnaUFJZ3ZBS0VVRVhRWGpGM0xoeGcrRGdZUHIxNjhmZHUzY0pEZzZtWGJ0Mk9EczdNMlBHREdyWHJvMVdxMlhldkhrMGFOQWd6LzFIUmtZQ21OUjVFUVJCRUFSQmVKa2xKQ2F5YU1rS0xDMHRDbm9vaFlxcXFrRGVhaGk5eXBLVFUzajQ4RkZCRDZNdzBicFc4L29ZcEZHZ1ZyUzF0YVgveDczbzBhMHo5dmFtRThRT0hUcEViR3lzOFhGc2JDd1dGaGI4OXR0dkp1MWNYRnp5RkhRNWRPZ1EzM3p6RFN0V3JPRHJyNyttWExseURCdzRrRTgvL1JRZkh4L2k0K01wVnF4WXJ2dUxqSXprMTE5L05YNS9Hemh3SUtOR2phSnQyN1o0ZW5vYTIrM2N1WlBEaHc4emR1eFliRzF0emZySnFnN0xzM2pqalRleTNIN3YzajJPSHorZXF6N0tsU3VIdTd1N3lUWUhCd2VXTFp6TDJuV2JXQm04anZ2MzQ2cWcxVzhwWDgxci91VUxaNVlqNnJ3SWdpQUlyemtSZEJHRVYweFFVQkJseXBTaFI0OGVQSDc4bUYyN2RyRmd3UUtxVktsQ1RFd01temR2SmlrcGlXN2R1aEVTRW9LUGowK2UrdCsvZno4Nm5ZN3k1Y3YvUzg5QUVBUkJFQVFoZjZTcGhqdGFWUnVucUlyam5VekZzb1VYUXlzakE2UXBoV3ZtdWlSSkR3MXBxYmNLZWh5dk0xZFhWMGZWMG42V0pORU5zQzFTcEFoelp3VHladDNhV0ZpWUIxY1hMVnBrL1BuT25UdTBhZE9HOXUzYkV4QVE4TXhqdUhmdkhoTW5UcVJ0MjdiVXFsV0xyNy8rR29BR0RSb3diOTQ4NnRXcng0SUZDNmhaczJhdStsTVVoV25UcG1GcGFVbi8vdjBCYU5xMEtVMmFOR0hFaUJHc1diT0dzbVhMY3Z6NGNhWk5tMGFUSmszTVZzQkVSMGNiajMxZVU2Wk1vVzdkdWxudWk0cUtZc3lZTVZoWVdPUVlWRTFLU3NMWDE5Y3M2QUpnYlczTnh4LzF3TlBqRFlZRmpKWHUzcjFYU1pLWVh0N05xNTZVL0dDd1NEZjI3ekFZREp3K2Zab0tGU3BRdEdoUmszMkhEeC9HdzhQRExLdkZ2bjM3cUYyN2RyYnArSjRXWUkrT2pzYlcxalpQQWNoL1MzUjBOS3FxNHVycVdtZ21CQWlDOEhJU1FSZEJlSVZrekhoYXZYbzFXcTBXQndjSEprK2V6T1BIajVrOGVUS0RCZzJpWExseVFIckJ4YlZyMTFLMmJOa3MrN0sxdGFWczJiSW1PWkFQSGp4b1hJcmZ2bjE3dW5mdmpxK3ZyM0YyVmJWcTFVUXdSaEFFUVJDRWw4YlZ2ODVGVmFqNlJsZFYwcFFxNkxHOFRLejBVbE5KVmRNU1VqbjRiNTBqTGMyQWc1MXV1S3BLbHZmaWs2ZHJ0VnIxM3pyWHkwWko0MmJNcFhNWENub2NyNnZTbFdxVVE2dFpLRUU3V1pabFQ0OGF6SjQybVVvVkt1VHErSzFidDJJd0dHalpzbVcyYldyVnFrV1JJa1Z5N0VldjErUHM3TXhubjMxbXR1OC8vL2tQY1hGeDNMaHhnMnJWcXVWcVhPdlhyeWNzTEl5QkF3ZFNva1FKNC9aSmt5YlJ1M2R2ZXZYcVJjK2VQVm0yYkJsdWJtNEVCZ2FhM1RSMmRuWm03Tml4SnR0dTNyeUpzN096c2NiTTNyMTcyYmR2SDdObXpRSWdQajQreTlVeWxTdFhmdXFZbHk5ZmpvZUhSN2I3LysvLy9pL0g0eTBzTEdqWTRFMjJiMTdQNEJFQmhKMDlaNnVxaHU1WU9OaTZWUEVZRVJONU51cXBneER5SkRrNUdYOS9md0lEQTJuVHBvMXhlMHBLQ2tGQlFWU29VSUZGaXhZWlgxc1JFUkdNSGoyYTd0MjdNM1RvMEN6N1BIbnlKR1BIam1YNTh1VloxaC9xMzc4L3JWcTFZdGl3WWM4MDVwU1VGRmF2WGszZHVuWE5ncGhuejU3bGh4OStZTkNnUVdiQm9wMDdkMkp2YjArVEprMk0yeFl1WE1pSkV5ZE1WcmxsMUdBYU9uUW9WbFpXWnVlL2NPRUNpWW1KenpUMkRGcXROc2YzaWlBSWhZOEl1Z2pDSzZSS2xTcDRlM3ViRkQ5czNMZ3hCdzhlcEU2ZE9uVHYzdDI0ZmNDQUFYaDVlV1U3MitTZGQ5N2huWGZlTVQ0K2Z2dzRZOGFNd2Q3ZW5tblRwckY5KzNZV0xseklxbFdyNk5peEl4OTg4QUZ6NTg3OTk1NmNJQWlDSUFoQzNpbC9YengzQmpoVDBBTjVtZmo0K0l4VVZmVmgrSitoWTUvZStwblBVUnB3bFdUSjFzbGFFM0gyYkppNGVTbzhwMW82RjdlVTkyUlpIaU1oZVZ2bzlYelE1WDArL3FnbnBVdVZ6RlVQTjIvZUpDUWtCQThQanh4WC9PZm01ckN0clMzejVzM0QydG82eS8xLy9QRUhRSzV1dEo0N2Q0NmxTNWZpN3U2T241K2YyWG5tenAxTDE2NWRXYkJnQVhaMmRzeWFOU3ZMODlyWTJOQ29VU01BMHRMUzJMQmhBeXRXck1EWDE1Y1JJMFlBNlRmUlpWbW1VYU5HUEg3OG1NNmRPMU91WERuNjlPbEQ3ZHExbnpyV2YwT1owcVZZUEc4bWE5ZHRZdDJtYjZUazVPVDNOSkpjdWJ5Yng0ekxFZnB2NE9RcmsyN00wOVBUUnBabHI5RFEwRCtBVjZiSWsxNnZaOHFVS2ZqNyszUHMyREhlZlBOTkZFVWhLQ2dJTnpjM0JnNGNtTzJ4Qnc0Y0lEVTFGUWNIQjZLam84MzJHd3dHSGo1OG1PVStCd2NIcksydE9YTGtDQThlUE9EQmd3ZmN2MytmNjlldmMvMzZkZnIyN1V1REJnMElEUTNsMjIrL1pkT21UUlF2WGh6NFg2QklvOUdZQlV2aTQrT1pPWE1tOWV2WE53bTZYTDU4bWFwVnE1b0VMS3RWcThiczJiTTVldlFva3lkUHh0dmIyNlN2b0tBZ29xTE0vNFFsSlNXaDErdU5BVTFGVVVoSlNjbXlqcE9qb3lNLy9QQkR0cjlEUVJBS0h4RjBFWVJYU1BYcTFZMGZzak5yMUtpUjJmWml4WXJScmwwN2podzVBbVMvRlBqcTFhc0VCd2V6YmRzMnJLMnRtVHQzTGpWcjFxUisvZnI4L2ZmZkxGMjZsT0RnWUw3KyttdTZkT25DUng5OWhJT0RRLzQvT1VFUUJFRVFCT0c1ZWFUZkFmYVFKT214aDRkSHRiTm56LzRyS3pJVVJha3B5N0t6cXFvNldaYWJBQ0xvSWp3N2QzZDllU1YxcEl4bUdGQ3NTQkVueG4wMmdsWXQzc2JLS25lRjZsTlNVZ2dJQ0NBNU9aa2hRNGJrNmZSeGNYRm1zK2dmUFhwRVRFeU04YkdIaHdlU0pCRWVIazY1Y3VYWXVYTW5QajQrbEN5WmMwQW9LaXFLd1lNSG85ZnJtVGx6SmpxZHpyZ3ZOamFXNzc3N2ppMWJ0cUFvQ3MyYU5lUEFnUU4wN3R5WlRwMDYwYjE3ZDV5Y25FejZVMVdWWDMvOWxTVkxsaEFWRlVXclZxMU1KdCtscGFVWnYvdFpXMXN6YU5BZ2xpMWJocisvUHo0K1B2ajcrMU9uVHAwOC9YN3lRK2xTcFJnMmVDQTF2VDBaTjJVYTkrN2RyeUZKOGlMWHFtbmxTSEdkSHgwZG5mVENCL1VNTkJwTk1VbVNmdmZ4OGZsTFVaU1ZzaXp2VkZYMVdtaG82Q1BBVU5EamUxSlNVaElmZmZTUjhiR2RuUjN6NTg4SElEVTFsZWpvYUVxV0xHa01CdmJvMFlOMzMzM1hwSThEQnc3UXJGa3o5dTdkYTF4QjlhU2RPM2V5YytkT3MrMDlldlRnazA4KzRmUFBQMGVqMFNETE1vcWkwS0JCQTd5OHZMQ3pzME9XWmFaT25VckhqaDJaTldzV2MrYk1BV0QrL1BuRXhNU3dZY01Ha3d3ZEFIdjI3Q0VwS2Nta1JsTlNVaEl4TVRGbXRXMDdkdXhJOWVyVkdUVnFGSDM3OW1YejVzMVVyRmpSdUgvZHVuVm00MzcwNkJGTm1qUmgyclJwTkczYUZJQmp4NDR4Y09CQXZ2dnVPNVBWYW9JZ0NGa1JRUmRCZU0zY3VYT0h0V3ZYWW1Oamd5ekwvUHJycjBpU1pKTFA5ZHExYXh3OWVwUzllL2R5OHVSSkZFV2hWcTFhakI4LzNwaWVES0JDaFFyTW1qV0xpSWdJRml4WVFFaElDRnUzYnFWbno1NTA3OTQ5MjFsZmdpQUlRdUZoTUNoRVh2b0xDNzIrb0ljaUZLRElTMytSbHZiS1RQaDlyV20xMm9hU0pOa0JWbHF0dGc3d2J3UmRaRW1TUENWSmNsUlZWWlVrcVNZUXpFdDR3MUY0K1pVdCswWVJyYXFaQ3BJL0VySkwyVEpNbXpLZSt2WHE1cm9tUTJKaUlwOTk5aGxuejU2bGI5KytUNjFydVh2M2JpSWpJN0d5c3VMdnYvL204dVhMdlBYV1d5WnRUcDA2UmMrZVBiTTh2bHUzYmh3NWNvUVpNMlk4ZFd6ang0OG5LU21KaFFzWFVycDBhYUtqby9uOTk5L1p0MjhmWVdGaGFMVmFXcmR1VGQrK2ZTbFRwZ3l4c2JFc1dyU0lOV3ZXc0c3ZE9qdzhQS2hYcng0TkdqUkFyOWN6Y2VKRUlpSWlxRkdqQm12WHJzWER3NFAxNjlkamJXMk53V0JnMTY1ZHhrQ1FKRW0wYWRPR2xpMWJzblhyVmxhc1dFSC8vdjJwVmFzV0N4Y3V6SExHZm1iKy92NVByZW1TRjFaV2xyUnE4VFoyZG5aTUNwckpYMUYvTzZteUdvU1ZRNVhTVmFzR1hMdDQ4VTZlT2l4QWtpUlYwbWcwMDFWVkhTdEowc21hTldzZVZ4UWxGUGc5TkRUVWZNbEhBVkVVaGNqSVNEcDI3RWl0V3JXTTI2ZE5tOGJiYjc5TnYzNzlqTnRtelpyRnZYdjNUSTRQRFEzbHlwVXJUSm8waWNxVks1c0ZOQUErL3ZoakdqWnNTSzlldmN6MjJkblpvZFBwT0hqd0lEcWRqdVhMbC9QVFR6OHhlL1pzWTV0ang0NEIwTGx6WnlwVXFHQjhYSzVjT2RxMmJjdXRXN2U0ZGVzV0hoNGV4bnNRMjdadG8zejU4aVoxaVM1Y3VJQ2lLTGk1dVptTnc5M2RuUTBiTm5ENDhHR1RnRXVHNk9ob2twT1RqWThURWhLQTlIc25FUkVSUVBxRVZVZ1BwTWJGL2E4a2tVNm55N0pQUVJBS054RjBFWVRYakwyOVBmdjM3eWN0TFExVlZiR3pzK096eno0ekZzVUxEQXhrKy9idFFIcmUwWVlORy9MQkJ4L2tPTnZKemMyTkpVdVdjUGp3WWViT25jdXlaY3NvVTZhTVNZNVlRUkFFb1hCS1RFeGswZEt2c0xBUVFaZkNMRGs1aFllUEhoWDBNQXE5c21YTFdxbXEyZ0RJdUpOYTM5M2RmWE40ZUhoS2ZwNm5WcTFhZG9xaXZBVWdwZCtSclZtalJvMWlmLzc1NTgzOFBJL3cycE5kcW5nMGt6VnlvSVQwcG9XRm5qYnZ0R0J3LzM2NHVycmtxYVBvNkdoT256Nk5yNit2eVUzazdOeTVjNGQxNjlhaHFpcGFyUllmSHgrVHRGK1RKazB5cTUyUzJhSkZpNmhYcng0dFdyUjQ2cm1HRGgxS1Nrb0t0V3ZYWnVQR2pjYVV6U1ZLbEtCZnYzNTA2TkRCbUU0Sm9FeVpNc3lZTVFNL1B6ODJiZHJFdm4zN09IMzZOTVdLRmVQdHQ5OUdsbVVDQXdOcDNicTFNU0N5ZGV0VzQ2cWNraVZMTW56NGNKTXhhTFZhdW5UcFFwczJiVmk1Y2lWcGFXbFBEYmdBOU83ZDIyUlMzcE95Vy9XUUUwbVNlS3QrUFZZdFhjaVNGYXZZc1d1M25KeVMwbHN2VzNtN1ZQRUlpSWs4dTU5WEpJQ3JxaXFTSk5rQ2pWVlYvWThzeTQ5VVZiM2w0K01USmtuUzJvY1BIKzY5ZE9sUzhsTTd5Z2YzN3Qwak1qS1NsSlQweS8xZmYvM0ZzV1BIS0ZPbURBQTFhdFRBenM2TzBxVkw0K3JxeXB3NWMzQjNkNmRseTVhc1dMR0NMbDI2WlBtYTJMbHpKK1hMbHplbTVKSmwyU1Rna0VHV1pUUWFqY20yNHNXTEcxZW9aRjdoOWFTY1Vwc0JiTm15QllDTkd6Y2FBeW9YTGx4QW85R1lCRXNOaHZTWFRWQlFFTk9uVDgrMnY2Q2dJQ0E5azhqS2xTc0IrUHp6ei9uNzc3L05WdFFzWHJ6WUpMMFl3TWlSSTQzNzA5TFNjSEp5WXMrZVBUaytCMEVRQ2g4UmRCR0VWMERwMHFXTkJlNmZScS9YNTVoTHRFK2ZQaWlLUXAwNmRYanJyYmZ5bENxc1FZTUcxSzFibC8zNzkrZnFDNFlnQ0lMdytsTFNVbS9KV20yY29pcU90Ky9reDhSVU5lTy9YTTlzZmhtb3FrckdhRisxc2Y4YkpFbDZhRWhMdlZYUTR5aXNIQjBkaThteTdBM3BMMHRWVmIwMEdvME5rSzlCbDlUVVZEdXRWcHQ1V1lDSFRxY3JDb2lnaTVCckxtNmV2cklrelFkSzZmVTZCdnIzd2E5N0Z4enM3ZlBjVi9YcTFkbTBhVk9PQVlMTS9Qejg4UFB6UTFFVUpFa3l1M2JiMk5qa2VQeVlNV040bEVXZzJjUER3K3g3VytiSmJWMjdkaVU1T1Jrdkx5OThmSHh5L0p2aDd1NU9ZR0FnSTBlT0pEUTBsTWFOR3dPd2Z2MTZzN2JidG0xRFVSUlVWVFc3OFoyWm5aMWRsdlZzUHYzMFV6Nzk5RlBqNDlxMWErZnErMmVyVnEyZTJpWTdMdVhLTWk1Z0pHVktsMmJaeXRVa0pDVDZ5QnA1clV0VnI5RXhGOCtZNTN0NlNhbXFtdkdqcEtxcVBXQXZTVkpsd05mT3p1Nm1qNC9QTndhRFlXMUtTc3JscEtTa3gvOVdHclZUcDA0UkVCQmdmTHgyN1ZyV3JsM0x4SWtUamR0Ky9QRkhybDY5eXFwVnEweTJyVnUzanZidDI1djFlZS9lUGZiczJXTVMyUGpwcDUrWU9uV3FXZHR0MjdheGJkczJrMjFidDI3RjFkV1ZwS1FrOXU3ZEM2VFhISXFQanplbUlzdFlsVFowNkZEYXRtMmI1WE03Zi80OG4zenlpY20yckZJSWJ0aXdBVlZWNmRHalI1YjlQT25KK3JkK2ZuNE1HalFJeUgxNnNZMGJOeElTRXBLcjh3bUNVTGlJb0l0UTZDaUt3cC9oNXd2MWpOd216Wm9ERUJyMjV6TWRyN2UwNXJlRHYrZm5rUDUxWVgrR2s1YjI0aWRNaWJRN3J3YVJGa2NROGk3bTBya0xGYXErMFZXVk5LWHlvejk3UzNrUUVpVlREZW92aVNucS92em84MFhReVpTeHNaQTdvMHJhaE5TMHpha0dZcDUrMU90TFNlTm16S1Z6LzBvTkVlSHBaRmt1bzZwcXhVdzNjcjIwV20wcDRINStua2VTcE82QVE4Yk5Sa21TYkEwR1F4ZGdZbzRIQ2dJQTd2cnlicnJ4c2l5Tmt5UUpSd2NIeG84ZXlYdHQvKys1ZXMxdHdDV3pqQm5zZWFYUmFJeVpCUEo2dnF4U01PWEV3Y0hCR0hCNVd0K3ZHbHRiR3dZUDZFdWxDcTVNQ0p3dTNZK0xLeU5KYWtpNXFoNCtqaFpzME9sMDFnYURRWlVrU1pGbFdURVlESW9rU1dyR3o3SXNLNUlrcVdscGFZcEdvMUZrV1ZaU1UxTlZXWllWalVhanBLYW1LcklzcXlrcEtZcFdxMVUwR28yU2xKU2thalFhUmFmVEtZbUppWXBHbzFGMU9wMFNIeCt2NlBWNlJhdlZxdmZ1M1ZNc0xTMFZCd2NINWVUSmt5cVE1UmVGekVHelRNRVhNbDBiU3dDRHRWcHRYNjFXZTk3S3l1cXNrNVBUQWVERTZkT256K1RuNy9JLy8va1BQLzMwRTBsSlNiUnYzNTZBZ0FDYU5XdG1zbkpqK1BEaGRPM2ExWmd1QzlLREJvTUdEY3F5TnRHNmRldE1VbTVsdG1QSGpteGZjMmZQbm1YTW1ESEd4L0h4OGNZNk12SHg4YWlxYW55Y0VTaXlzckxLOWoxbGEydHJ0aTN6eWpTQXUzZnZzbWpSSW54OWZjMzJDWUlnRkFRUmRCRUtuYlMwTkZZRnJ5TjR3NmFDSG9yd0FxV2xHVWhNVEh6aDV4VnBkMTROSWkyT0lEd1Q1ZStMNTg0QStYTFR3TWZIWjdva1NkNWFtZS9QbnozMXl1Um84UFQwcktlUjVhbXFxbHJhV21pbm5ENTkrcmVDSHBOUWVHazBtdmFTSkZsbnV1Rm5vNnJxKzhDVWZENlAyVFJpV1piZlJ3UmRoRndvVjExYlZWS2xIZ0MyTmphTStXejRjd2RjaEZkYm0zZGFnQVNqeDAvaFVYdzhXa251S1dra0QrQU5XWlpWQUZWVjFZeWZBVldqMFpqOXJDaUtxdFZxamUyMVdxMnFxaW9XRmhZcTZRdFNzYkt5ZXZKbkFOWE96azZWSkVrRktGNjh1TEVQSHg4ZlkvdC9aUG5GTHFzQVRLWnJzU1hnQTNnREhTVkp1dVB0N1gweDFhQ2VlcHltNXNzU1diMWVUN0ZpeFl5MVNHeHRiVTBlMzc1OW03dDM3ekp2M2p4ME9oMEdnNEhidDI4VEVCQ0FwYVVsbHk1ZE1wbUVkdXZXTGI3OTl0dHN6NWVjbkp6dHFxclUxRlNUeDhXS0ZlT1hYMzRoTFMyTkZpMWE0T1RreE5hdFc0Mi9zOHdCbW1lMWI5OCtGRVhCeDhjbnkvUm5tZW4xK2l6cjA0YUVoTEJ4NDBhVGJXUEdqREZMTCticjYydmNuNUZlVEJBRTRVa2k2Q0lVR2lsSzJqVUxkSCtxcWtSQ3dyK3lvdmVsSjBtcUJrQlZVUGpuQTJWaEkwbjhaVEFZL3ZWWnlQbWZkdWNGVXRWQ215SkhwTVVSQkVFUVhuRWZaTEh0SS9JeDZPTHA2Zm1tcXFydW1iZjljMk94bXFlblo2T3dzTENEK1hVdTRmVjBKVFVoMGxWajh3MlM5RmxDWWlKZkxGcUNwYVVGLy9kT3k0SWVtbEJBOXY2OG54bHo1cFB3enlRNUE4cFdqYVF0cDZxcWxmUy9MeVZQL2g5VlZiUGRsL0Z6eHZFWmJmKzVYcG5zZTFyZjBuTitNZnFuOWt2RytTd0JXMG1TSEFDOWFUem4zN044K1hLKyt1b3JrMjNCd2NFRUJ3Y2JIMmNPbHN5ZE81Y2lSWW9ZMDJnOXFYUG56bmtldzVFalIzajQ4Q0dLb3ZEZWUrK3hmUG55TEZmWVBJdWZmdm9KSU1kYVRCbmF0Mi9QaEFrVHpMYS8rKzY3ZVg1ZVAvNzRvNmpuSWdoQ2xrVFFSU2cwcmtXRlgzR3A0akZFVnFYaVQyLzkrdEZxMUVvMmxwb2hFcEl1T2RYd1pXS3krbXk1eFY1eHFhcmh6dFcvemtYLzIrZko3N1E3TDVKZW83eWhncFJxa0F2ZGEwU2t4UkVFUVJCZVZUNCtQbzBsU1hKNU1zV05KRWtWdkwyOUc0U0doaDdPai9QSXN0eFpraVE1ODNrQUpFbVNOUnBOZDBBRVhZU2NYYnFVSEEwQjVkMDh3bENaSDN2dGV0RVJuNCtYcmwyL3dRZGQzc2NtaXhub3d1c3BNU21KOVp1K1ljR1h5M2o4T0VHVmtPNHFpakk2NXVMWnRVVzh2V3NvaWxKRW85SElpcUxJZ0NUTHNxeXFxcXdvaWl5bkx6OHcyWmI1c1N6TGtxcXFzcXFxOGovWExKUDkvMnczdHNtdXZTUkpXa3lET1k3QTBDZWZ5NVBYeEF5U0pLR3FhcktxcXBlQktGVlZ6eXVLOGsxWVdOaFIxMnJlVFpDa2J2bjllODNNd3NLQ09YUG1VTDE2OWFjR09JNGNPVUxac21WUlZaWFEwRkFtVHB4b3R2SWp3ODgvLzV6dFNwZlEwRkNHRGpYN0ZmSFRUejloWjJkSGtTSkZLRktrQ09QSGoyZjU4dVVBekpremh5KysrQ0xML3JMNzNXWTRmLzQ4Wjg2Y29WYXRXcHc4ZVpKeDQ4Ymg2dXBxMWk0aUlvTFpzMmZqNHVKaXRtL0lrQ0VZREFianlxRGNxbHUzTGw1ZVhuazZSaENFd2tFRVhZVENSSTJKUEJzRlJCWDBRQXFDcDZlbnFwSGxjcXFxV2xwWmFLK2NQM2ZxYUVHUDZUV1hyMmwzWGlSdmIrOVdnRTFvYU9pY2doNkxJQWlDSUFpNW82cHF2eHdtWTM4SVBIZlFwV0xGaWc2U0pEWEw2Z2JZUDl1YVY2eFkwU0VxS3VyQjg1NUxlUDFkamppN3lhV0t4MDFaSXdlbXBLUzhPVy9CbDF5SXVNamcvdjF3ZFRXL0tTcThYbUt1WEdYSmlsWHMyTFdiNUpRVWdOTUdneUVnSnZMc2ZzQVFHaG9hV3NCRHpKS1BqMDk1U1pLR24vTm9BZ0FBSUFCSlJFRlVRczZCbG4vMjMxWlZkWWVxcWhzVVJibWNrSkFRbjVTVUZILzE2dFVYbG5wRG85RlF0MjVkenA4L3o5V3JWM05zVzZ4WU1XTnRwT25UcDFPelpzMXNneTUvL2ZWWHRqVmRZbU5qemJiRnhjWHgyMisvMGFKRkMwSkRReGsxYWhSK2ZuNmNPWlArZGJsRml4WllXRml3YmRzMlB2dnNNMjdldkVsd2NERCsvdjZrcEtTd1pzMmFiTWU5Y3VWS3RGb3RRVUZCREJ3NGtQRHdjRHAwNkdEV2J2WHExZGphMnZMKysrK2I3VnUxYWhYbno1L1A5aHc1Y1hSMHBHblRwczkwckNBSXJ5OFJkQkVFUVJDTVBEdzhuR1JaYnFXcXFuMk5HalZLL1Bubm56Y0xla3lDSUFpQ0lPU3NldlhxcFNSSitrOTIreVZKYXVUcDZWazhMQ3pzdVZKbzJ0dmJ2d0VZcDBwbnVyR1lzYW1vdmIzOVc4RHU1em1QVUdnb01aRm5meTVUMmZPQ1RzdVVwT1RrRDdmdjJpMkhuNDlnOHZqUHFWT3I1a3VaN2pZNk9wcVNKVXRpYVdtWkwvMmxwYVZ4OWVwVm5KMmRzYkd4eVpjK1gyYXFxbkw4NUNtbXpwekx1ZkFMS0lxaXFMQXBOU1YxekxXbzhDdThxSHhiK1NUVGRWQ1ZKQ2tSZUtnb3lwK1NKQzEvOU9qUnJrdVhMbVZkaWY0RnVuejVNdjcrL3RqYTJtYTdPdVh4NDhlOCtlYWJMRml3QUlDYU5Xdm0yR2YvL3YyejNaZFZNR3JObWpXNHU3c2IwNVc1dWJteFk4Y09TcFlzeWRhdFd5bGF0Q2cvL3ZnanNpelRxVk1uenB3NVEzQndNTTJhTmFOY3VYSzgrKzY3bEM1ZDJxemZ5TWhJZnYzMVY5cTFhNGV6c3pNREJ3NWsxS2hSdEczYkZrOVBUMk83blR0M2N2andZY2FPSFl1dHJhMVpQeXRYcnN6eCtRcUNJT1NWQ0xvSWdpQUlScElrK1FET2tpUlo2SFM2UnNDV2doNlRJQWlDSUFnNTArdjFid09PbVlvMkErazN2djdaVmtLVzVmckFqdWM0alNSSmtoZFFKSWNHdHFxcU5nRDJBTXB6bkVzb1BOVFlTMkZYY1hmdlg5Nmd1Nm9xNnFjUmtaY2NQaG4yR1ZNbmpxWEpmeHFpMTJkWnQ3eEFLSXFDdjc4L1hsNWV6Sm8xSzgvSDc5eTVrNVl0VzVvRWJPN2V2VXZIamgyWk5tMGFyVnExTW1uLy9mZmYwN3g1YzVQMnQyN2Q0dWJOcDgrTEtsV3FGTVdLRlRQWmR2ejRjYVpPblVwd2NEQ09qbzU1SHYvelNrbEo0ZWdmSnhnNWVqeDM3dDREVlkwSGRhNGgvdDdNYTFldkpyN3dBVDJuZjFLSHhRTW5KVW42UTFYVlV3YUQ0VmhZV05qZkJUMjJyS3hhdFlyS2xTdG51Vy9VcUZHa3BLODR5cFVqUjQ2ZzFXWjlTL0hFaVJQNCsvc2JIOSs1YzRkdnYvMldjZVBHY2VYS0ZlUDJqSFJuR2FuQUlpSWlxRkNoZ3RrS0dnc0xpeXpUaFNtS3dyUnAwN0MwdERRR2dabzJiVXFUSmswWU1XSUVhOWFzb1d6WnNody9mcHhwMDZiUnBFa1RzeFV3MGRIUk9RYVE4bUxLbENuVXJWczNYL29TQk9IVko0SXVnaUFJUWdaWm85SFVCVEsrblRVRHRnR0dnaHVTSUFpQ0lBaFBvWlVrcVJhUWJTRU1TWkxzQVMvZ2U1N3g3N3E3dTdzTjBGaVNKRjFHVWVoTS9XY0VkN1NTSkwxWnZYcjFFdWZQbjcvK0xPY1JDcW53OEpUTDFBcDBjVXM1S3lPUHZYUDNudGVRa2FQNW9NdjdmUHhSVDBxWHlwOWkyM24xMy8vK0YwWDVYL3d3TmphV08zZnU0T3pzYkN6Yy9TUkhSMGZxMWF0bnRqMHFLb3FaTTJleWZ2MTZaczJhbGVWTjVBd3BLU2tFQmdheWUvZHVIajU4eUFjZmZHRGN0M1BuVHBZdVhmclVzUThaTW9SbXpaclJwVXNYbGk1ZGlxZW5KMGxKU1Z5OWVwVzB0TFNuSHAvZnJsMi96dHAxbTFpMzZSdVNrNU5CVmY5VVZHWEc1UWo5TjNBMTllazl2RnhVVlkwRzFoa01odDFwYVduUjRlSGhkNEdYNW5tY1BIbVNRNGNPWVcxdGphK3ZMd0RoNGVIRXhjVmwyZjcrL2Z0NVdtbDEvUGp4Yk5PTFhieDQwZVR4Z1FNSEtGNjhPSzFhdGNwMlJVbEtTb3B4eFVwV0lpTWoyYjkvUDkyN2R6ZU9jLzM2OVlTRmhURnc0RURqQ2hxQVNaTW0wYnQzYjNyMTZrWFBuajFadG13WmJtNXVCQVlHbXEyZWMzWjJadXpZc1NiYmJ0NjhpYk96cy9INTdkMjdsMzM3OWhrRHJmSHg4Vm11bHNrdW9DVUlRdUVrZ2k2Q0lBZ0NBQlVyVnJSVFZmV3RUQjlFUFQwOVBZcytieW9TUVJBRVFSRCtQYlZxMVhKV0ZNVWpvN2g5RHNHUTJ0V3FWWE84Y09IQzNXYzVqNFdGaGIwa1NZMmYxazZTSkc4TEM0dXlnQWk2Q0hsME1qVW1nbS9MVlBNNm8xV1VMNUtTazk4SjJmaTFmT0ZpSkZNbmphTkMrUmRmNTJYOCtQR29xbW95bzkvUzBwTHQyN2V6ZmZ0MnMvWXBLU200dTd0bkdYU3BXTEVpYTlldVplVElrZmo1K1RGdDJqUWFObXhvMXU3YXRXdDg5dGxuUkVaRzh0bG5uOUdsU3hlVC9YMzY5S0ZQbno3czNMbVR5Wk1uODhjZmY2RFJhRWhMUzZOZXZYcE1uRGpSZU9QNnlwVXJKQ1VsWVRBVTdCeXE2emR1TW1yTVJJNmZQRTFxYXFxcXF1cVBTaG9CVi80NisyZUJEdXdaSkNjbjM3V3dzR2h5K3ZUcHc3eEVRWmFNbWluNzkrOEhZUHYyN1JRdFdwUWVQWG9ZMnl4YXRDamI5R0lQSHo2a1RwMDZ1VDdmeUpFanM5MlhPVkFKMEt4WnN4eFRtMEY2QUNVK1BwNU9uVHBsdWYvMjdkc3NYNzZjZDk1NUJ4c2JHODZkTzhmU3BVdHhkM2ZIejgvUHBLMnRyUzF6NTg2bGE5ZXVMRml3QURzN08yYk5tb1cxdGZuY0JCc2JHeG8xYWdTa3AvcmJzR0VESzFhc3dOZlhseEVqUmdEcEszQmtXYVpSbzBZOGZ2eVl6cDA3VTY1Y09mcjA2VVB0MnJXemZVNkNJQlJ1SXVnaUNJSWdBR0JuWjFkQ2x1WE0rZUM5TlJxTkN5Q0NMb0lnQ0lMd2tqSVlEQlVrU2NvNStUNmdxbXA5blU1WEduaW1vQXZRR0NpWmtjSXNxNXo5L3dSOWlxcXEyaEE0L296bkVRcTUyQXRuTHJxNGVQVEFtc1ZwYVFiZkk4ZU9XM2J1MFlzbDgrZmc3VmtEblU3M1FzZlR1M2R2azFSSk9SaytmRGgzNzJiL0ZxdFNwUXJCd2NGOCt1bW5YTCtlZFZ6eTZOR2ozTDkvbjVVclYrTGg0ZkhVYzc2TWRXOHlwS2FtY3ZaY09BTStIY0h0TzNkUlZUVUpsVDFxb3RyN1Nzelord1U5dm1jUkhoNGVEL3hXME9ONDB1blRwNWt5WlFxbFM1Zkd6OCtQWnMyYVVhTkdEU1JKSWp3OEhJQ2xTNWZtVzNxeDMzNzdMZGZweFJ3ZEhXblpzbVcyZlIwNGNJQmx5NWJSdjM5L1k5MldKMnVHM2IrZi9uSXBYcnc0VVZGUkRCNDhHTDFlejh5Wk0wMnVDYkd4c1h6MzNYZHMyYklGUlZGbzFxd1pCdzRjb0hQbnpuVHExSW51M2J2ajVPUmtjbjVWVmZuMTExOVpzbVFKVVZGUnRHclZpdTdkdXh2M3A2V2xHY2RqYlczTm9FR0RXTFpzR2Y3Ky92ajQrT0R2NzUrbmdKVWdDSVdEQ0xvSWdpQUlBTWl5M0Jhd3o1UVAza1pSbEliQWlRSWRtQ0FJZ2lBSU9Xa3NTWkpUVmtHUURQOEVRNHBwdGRxbXdObG5QTThudVcwb3kzSVA0SXRuUEk4Z0VKTitRLzVEMTJwZUIxUVlkZWZPM1lvZkR4Z3M5Zis0RnoyNmRjYmUzdTZGamVYcTFhc2NPM1lzVjIwemJneG45dURCQTM3NTVSZVRiZTNhdFVPajBiQnQyelllUFhvRXBOK29Ua2hJUUpJa1B2endReTVkdXNTbFM1ZU14OVNwVTRleVpjc2FIMmU4NTdOTDhWVFFFaElTV0x0dUV5dUQxM0gvZnB5S0pFV3BNUDl5eEpubHZFUXJSRjRYRFJzMkpDUWtoRGZlZUNQYk5xZE9uY28yMkhmMzdsM3M3TEovWDkyOWU1Znc4SEFpSXlNQitQMzMzN045N1dXME9YSGlCTEd4c2J6MTFsdFp0a3RLU21MTm1qV3NYcjJhenAwNzA3dDNiK08rSWtYU3k0ZXRYcjJhT25YcXNHWExGc3FVS1lPbHBTWGp4NDhuS1NtSmhRc1hVcnAwYWFLam8vbjk5OS9adDI4ZllXRmhhTFZhV3JkdVRkKytmU2xUcGd5eHNiRXNXclNJTld2V3NHN2RPanc4UEtoWHJ4NE5HalJBcjljemNlSkVJaUlpcUZHakJtdlhyc1hEdzRQMTY5ZGpiVzJOd1dCZzE2NWR4dm96a2lUUnBrMGJXclpzeWRhdFcxbXhZZ1g5Ky9lblZxMWFMRnk0MEtUK2tpQUloWnNJdWdpQ0lBZ1p6QkxvU3BMVUNaaGZBR01SQkVFUUJDRVhKRW5xbHVubnJQYVRhVUxGUjhEQ3ZKN0R3OE9qb2lSSmRiTTdSeGJuOUhyampUY3FuenQzN3RKVEd3dEM5dEtpTDV6NXlzWHRqVDgxa25aWmZQempHb3VYcitUVW1URG1UcCtDZzRQREN4bkUzcjE3ellJbTJjbElMNWJaM2J0M1diNThlWmJ0SHo5K1RFSkNBZ0Q3OXUzajRNR0QyZlpkcEVnUmJ0Kyt6Y3laTTRIMGRGQUFYYnQyTldtM2JOa3lObTdjQ01DRUNSTnlOZTc4OXZEaFF6NGJONGtEaDQ2UWxKU0VoUFNYb2hyOExsODRleHg0OFFWbENnR2RUcGRqd0FYZ3E2KytldWIwWW1GaFlTWXB4WVlQSC83VU1VMmZQaDJkVHNmUm8wZXozSC94NGtYMjdObkRsQ2xUYU4yNnRjaytGeGNYZkgxOStmNzc3OW03ZHk5Rml4WWxJQ0FBZ0tGRGg1S1Nra0x0MnJYWnVIRWpjK2ZPQmFCRWlSTDA2OWVQRGgwNlVMeDRjV05mWmNxVVljYU1HZmo1K2JGcDB5YjI3ZHZINmRPbktWYXNHRysvL1RheUxCTVlHRWpyMXEyTmYrTzJidDFLVEV3TUFDVkxsalI3dmxxdGxpNWR1dENtVFJ0V3JseEpXbHFhQ0xnSWdtQkNCRjBFUVJBRVBEMDlhMGlTVkQvekxObC9mcTdqN2UzdEhSb2FHbHBnZ3hNRVFSQUVJVXMxYXRTb0xrbVNCK1FjRE1tMHo4Zkx5NnZxbVRObkxtYmJPR3ZsVkZVTmZtS2JNOUJjVlZXTkpFbS9BbGN6NzlSb05NVUFFWFFSbnBjU0UzSHVkMWRYMTBaWU9ueWRsSmpZNUpkZkQxaDA2TnFUUmZObVVhMXFsUnpyUk9TSDUwMHZWckZpUmZiczJXUFdkdmZ1M2N5Y09aUE9uVHZ6elRmZjBMUnBVMXhkWFduYnRxMVorcU1Nc2JHeHhub3QrL2Z2SnprNTJmaFlVUlMrK09JTHZMMjlxVkdqQmdCNnZUN1h6ek0vS0lyQ3VmTVhDQmc3aVFzWEkwRlZrNUhVUTRZRXRWUE1LNXBPN0hYZzd1N095Wk1ubituWXhZc1hHMzkrMWo0eTgvZjNONzZmUEQwOTJiRmpSN1p0eDQ0ZGExYmtIakFKRG5YdDJwWGs1R1M4dkx6dzhmSEo4VytodTdzN2dZR0JqQnc1a3REUVVCbzNUaTlUdG43OWVyTzIyN1p0UTFFVVZGWE44UnBqWjJmSHNHSERzdDB2Q0VMaEpZSXVnaUFJQWhxTnBqTmdsaUJia2lRZDBBTVFRUmRCRUFSQmVNbG9OQnBMWU5JVG15c0Q3NnVxbWlaSjBoWWdPdk5PUlZFczhucWVzMmZQL3NZVE5RdzhQVDNmMUdxMWRRRkxTWkxtbnpwMXl2eXVzaURraytqbzZMZ1NKVXAwdEhJcThhbWtTc09qTDE4cE5tam9LRDdxK2YvczNYZDRWVVgrQnZCM3pyMDNwSkFHS0t5MEdFcUtFQklpd3VLaWlMb0NpbGhXRUVUOWlTaGdRNm9LS0NvZ29pQ2dJT2l5Q0lxQ0lDZ2dTQlVXeFlBWTBnUHBoVkJDU3lXNTljenZqNUM3Q1NtRWtPU2t2Si9uOFNGblpzNmM5K1FQTVBuZW1SbUprY1AvQllkYVBPZmx1KysrdzlhdFc2czBOaXNyQzEyNmRLbDBUSHg4UEJZdFdvU29xQ2k4ODg0NzZOR2pCelpzMkFDVHlZUmR1M1poMmJKbDZOKy9QeDUvL0hIMDZ0V3IxQytSMjdadGk1RWpSd0lBOXV6Wmc0Q0FBUHUxMVdyRm9rV0wwS2RQSDNzaDV1TEZpeGcwYUpCOXE2YmFaTEZZc0hIekZueTVhZzNTVDJaQVN1UUFjbjZPS2YvenJQVGtuRm9QUUUyU29paDQ3cm5ucnVzZWQzZDNlOEhsV25NVEVWVVhpeTVFUkUxY2NIQ3dzNnFxZ3lvNkVGZEsrVkRuenAzZlQweE16TlVnSGhFUkVWVWdJaUlpREVCWXliYWVQWHNPbEZJK0pJUXdxcXE2Smp3OC9JQkc4WWhxVkdabTVtVzR1bjdTVWVkOFJFQjhtMzR5bzgzSGl6NUZlRVFVM3B2NUp0emQzV3JsdVhmY2NRZnV1KysrS28zOTVwdHZ5bTIzV3EwSUNRbkI5OTkvajVDUUVBUUdCbUw5K3ZWbzE2NGRNak16QVFCMzNYVVg1czZkaStqb2FLeGJ0dzZ2dnZvcTJyUnBneWVlZUFJUFAvd3czTnorOTM0aElTR0lqSXpFaHg5K1dHbWVsaTFiWXM2Y09mWnJrOGtFb0dyYkJGNlBuSnhjekZ1d0NELy9zZ3NGQllXUVVwNnpXVzFQbjRUeHYwaE9OdFhvdzRpSWlCb0FGbDJJaUpvNG04MFdKSVJvWDN4ZC9FTllpY001MnpSdjNyd2ZnTzJhQkNRaUlpSWlBb0RFUkZNYThPc3RuYnJkNFdEUWYxOVlhT3kxZGZzditvS0NBc3g0WXpJNnRHOVg0d1dGenAwNzQ0RUhIcWpTMkYyN2RwWFpYbXpMbGkxWXRHZ1I4dkx5MEw1OWU4eWJOdy8zMzMrL1BhZUhod2NXTEZoZ1A0K2pXN2R1bUR0M0xsNS8vWFdzWGJzV1gzenhCWll2WDQ0WFgzd1J6ejc3TEJJU0VqQno1a3dFQlFYaDNudnZ2V2FtbjM3NkNSY3ZYb1JPcDhQT25UdWgxK3RyN0R3Y0tTWE9uTTNFdTNNK3hMNERCNkdxMGdiZ1R3dndmNmNTbzY5M0cwTWlJcUpHZzBVWElxSW1UZ2dSSUlSb1ZkNUtGd0NRVXJvQ3VCTXN1aEFSRVJGUlBYQTZLZnJrTFoyNkRUYzRLSzhLS0MvdjNmOWY1L1NUR1JqN3duTjQ4SUYvd3NHaDVyWWJXN1ZxRmI3Kyt1c3FqVFdiemZEMzl5L1Y5bzkvL0FOLy92a25CZzRjaUw1OSs1WTVIeUkyTmhiVHBrM0RaNTk5VnVydzc1dHV1Z2tUSjA3RTZOR2pzWGJ0V25oN2V3TUE5dTNiQnc4UEQzejQ0WWVsdGo5U0ZBVURCZ3pBaFFzWGNPTEVDZmo2K2dJQVltSmlzRzNiTmdnaDRPSGhnY21USjBPdnYvRmZCWm5ORnV6ZTl5dVdmN2tLeCtQaUlTVUtBYm5DYkxFdE9wMFVmZktHSDBCRVJOU0FzZWhDUk5TRStmajR1QW9oN2dHZ0EwcHZOU0NFZ0pRU1FnZ0ZRSy9iYnJ1dFJVeE16Q1dOb2hJUkVSRVIyWjFPaWo3WnJsMjdXVHBuanhDaDZGYkVKeWJkL042YytUaHo1aXhHUC9NVUhCMGRhK1E1ZDkxMVY1bnR4WktTa3RDcFU2Y3lZOHZiWHN4c05xTjM3OTdJeXNyQzl1MWxQOE1VRlJVRlZWVng0c1FKbkR0M3J0d003ZHUzUjVzMmJRQUE0OGFOdzdQUFBnc25KNmRTWXhSRndjY2ZmNHhSbzBZaE9qb2FuM3p5Q1lDS0R5Ty9FV2F6R1YrdVdvTlZYMytMN093Y1FNcHowcVpPdEJWbS9YZzZJNk93UmgvV0JLaXFpbE9uenlBcE9VWHJLS1NoVTZmUHdHYXphUjJEaUdvSWl5NUVSRTJZb2lqTnBaUjNWR0ViQnI5bXpacTFBTUNpQ3hFUkVSSFZDeGtaR1lWQXhvOGRmVzdMRWNLd05DYzMxM2ZCNHFVaU5mMGszcHc4QVo0ZUh0WGVibXpMbGkzNDRZY2YwTHAxYXh3NGNBQ2RPbldDdDdjM3RtM2JodFdyVjJQMjdObGx0aDNyMzc4L3RtM2JodVBIajhQUHp3OEFjT0xFQ2N5ZlA3L0M1eFNmcy9MWlo1OVZXaWg2OGNVWDBhVkxGd0JBUWtJQ1VsTlR5eDJYblowTlZWV3hkZXZXY3Z2YnRtMkw0T0RnaWwrOEVsSktaT2ZrWU9HU1pmanUreDhnaXo2aGxTeWw5Y1cwaEpoZnF6VXBvYkRRaU0rV2Z3a1haMmV0bzVDR0xoY1VJRGN2VCtzWVJGUkRXSFFoSW1yQ0hCMGRBNFVRSFlIeUQ5UXNiaE5DdExYWmJEMEJKTlpwUUNJaUlpS2lhMGlMaS9tMW8wL0FneEI0QzFLTSttSHpGcWZZNHlmd3hxUUorSHZ2WHRlOW5WWjBkRFRlZi85OXpKNDlHNE1IRDhiYmI3K05NV1BHd052Ykd3OCsrQ0FPSHo2TW1UTm5RZ2lCZi83em53Q0Fnd2NQb21mUG50aTBhUk5XckZpQjFhdFhvMTI3ZHJqbm5udHc2TkNoY3A5ejZ0UXBQUGJZWS9EMjlrWjhmRHplZnZ0dERCdzQ4SnI1ZHUvZWpSOS8vTEhjUHBQSmhNek16QW9MUGZmZGQxKzFpaTQybXcxL0hQNFRuM3oyT1NJaW80dTNFOXRnTlZ2blpDVEY4R2VFYXJBSjlZSk9La1pWVlpGK01rUHJPRlJQQ0FtTFZhZ1h0TTVCUkRlR1JSY2lvaVpNU3ZsU2lXM0VLaG9ESVFRVVJSa05ZRVBkSmlRaUlpSWl1cmEwdU1pVW0vejlKem5iOUdsQ2lEZGpqOGMxbnpwakZxYSsvaW9lZjJUSWRjMjFaY3NXTkcvZUhBTUdEQ2pUcHlnSzNudnZQVnk2ZEFucDZla0FnSUtDQWt5Y09CRXZ2UEFDRmkxYWhLZWVlZ3F2dnZvcTFxeFpBemMzdDNLZlVWaFlpQmt6WnNESnlRbExseTdGa2lWTE1HdldMRGc2T3FKLy8vNlY1cHN5WlFxbVRKbFNidCtvVWFOdzg4MDMyN2NYcXlrN2QrL0Q3UGtMY083Y2VVZ3BqVkxLdWJtVy9LVlp5Y2s1TmZxZ0p1VGs4Y2pqSFgyN1BRV2Iwa0hyTEZSLzJJQlRKK01qajJ1ZGc0aHVESXN1UkVSTmxMKy9mNXNyNTdsVXV1MUNpYjUrUGo0K3Q4VEZ4WjJ1ZzNoRVJFUkVSTmZsZkd4c1BvQzVIWHdDNGhTQnp6SXp6OTA4ZGZvN1NrenNjVXg0WlJ6Y1hGMnZ1ZDNZeFlzWHNYMzdkanorK09QMjdiNTBPaDJzVnF0OWpGNnZ4OUtsUzZIVDZRQVVyWXdCQUQ4L1A3UnAwd1lMRml6QXVISGpzSDM3ZG93WU1hTE1NNUtUay9IMjIyOGpNVEVSbjN6eUNWcTJiSW5wMDZjakt5c0xreWRQeGlPUFBJTFhYMzhkcnE2dU5mU2RxUjRwSlhMejhyRGkzMS9oaS8rc2hwUlNCWEJlUXAyVUZoZjFuYWJoR2dkYjJvbm9Qd0Q4b1hVUUlpS3FXU3k2RUJFMVVZcWl0Qk5DTENqWkpxVnNCMkM0RUVLdnF1b21SVkhzV3dVSUlkQ3NXYk1PQUZoMElTSWlJcUo2S3owdThvY09uZjJQNi9TR2VZQjg0T3Z2dm5kSVA1bUJTYSs5REg4L24wcnZqWXlNaElPREEwYU9IR2x2YTkrK1BiWnQyNGFiYjc2NXpMa3JlWGw1V0xkdUhaeWRuWEg3N2JjREFJS0NnckJod3daMDdOalJQczVxdFNJME5CUmJ0MjdGN3QyNzBhSkZDeXhkdWhTOWV2VUNBRGc2T21MSmtpWDQ0b3N2OE5WWFgrR1hYMzdCdmZmZWk4R0RCK08yMjI2RG01c2JmdnZ0Tjd6Ly92dVY1cy9KeVVGaVlpTHV2Ly8rU3NlOTk5NTc2TnUzYjZWajRoT1Q4UEVubitMZ29SQUFzQXJnRjdOcWZmdFVmRXhFcFRjU0VSRTFjU3k2RUJFMVVkSFIwWDhCK0t0a1cwQkFRQis5WHYrZ2xOSlJVWlMxeDQ0ZDI2bFJQQ0lpSWlLaWFrdFBqSTFwM2FuVEdDZTl5M1FWNm9UOUIzOUhmR0lTM3B6eU9nWS9VSEZCNHA1NzdrRy9mdjFLblFQejVwdHZZdTdjdWZqd3d3OWhzOWxLamRmcjliajExbHZ4MFVjZndjWEZ4ZDVlWEhEWnVuVXJmdjc1WjhURXhNQm9OTUxUMHhOanhvekJxRkdqU28wSGlyWXVHejkrUEI1KytHR3NXYk1HVzdkdXhZNGRPd0FVRlhMZWZ2dHRqQjA3OW9hL053RGc1ZVZWYWYrZWZmc3haLzVDWkp3NkRTa2xwS3F1TExSZW5wV1psSFN1UmdJUUVSRTFZaXk2RUJFUkVSRVJFVkdqYzZWQThIcEhuKzVIRmFGYmZETGpWTXRKYjh3VXAwNmZ3Y2poLzRLTHMzTzU5NVVzdUFCQVlHQWdObTdjV0swTXZyNisyTHg1TXg1NzdESDA3ZHNYdlhyMUtqUC8xZHEyYll2cDA2Zmo5ZGRmUjJob0tBNGZQb3orL2Z1alk4ZU9wVmJQMUlaQ294RnIxMjNBa21VcmNQbHlnUlFRRjFWVmZTc3RQbkpsclQ2WWlJaW9FV0hSaGFnUjZ0bXo1Mk1BTnBYWGQyVVA0NTA5ZS9ZczFTNmxIQmtXRnJhdTl0TVJFUkVSRVJIVm5iUzRxSFVkdW5UUFZIVEtiTFBaM09lVEpjdHdJaTRlcjQ1N0VWNWV0WHVHZWRldVhiRjY5ZXBxM2V2czdJeCsvZnFoWDc5K05aeXFmT2tuTS9ENWwvL0JsbTA3WURLYkFTRE1ack85a1o0UXRiOU9BaEFSRVRVU2l0WUJpS2ptWGI1OGVZK1U4bnhWeDBzcEwrVGw1VzJ2elV4RVJFUkVSRVFhVWRNVG92WlpyUElKS2VWWFJwTkovV25iRG95Zk1CbC8vaFVLS2FYVytUUWxwY1NmZjRYaWxVblRzSEh6RmhoTkpsV1Y4bHV6MmZKb2VrTFVQZ0MyYTA1Q1JFUkVkaXk2RURWQ2NYRnhlUURXQWFqMEI0amlQaW5sNXNURXhOdzZDVWRFUkVSRVJGVDM1S25FeUl4VXhUSk9Tc3lWcXN5SlMwakVLeE9uWWMrKy9UQVhyZXhvY3N4bU0zNDdGSUpYSms1RGRNeHhTRlhOQitSc1cvN0ZGMDRueDZZRGFOb1ZLU0lpb21wZzBZV29rWkpTcnBWU1dvUVE1UlplcEpURlc0MVpWVlhkVU9jQmlZaUlpSWlJNmxwc3JEa3RUai9iSm0wdlNDa2pMbHk4aEFsVDNzTDhoVXR3K3N4WnJkUFZxZE5uem1EQjRxVVkrK29rWExoNENaQXlXcFhxdU5RVGhya1pHUm1GV3VjaklpSnFxRmgwSVdxa0Nnb0tVZ0NFWFd1Y2xETGVhclVtMUVFa0lpSWlJaUtpZWlEVWtoNFh0ZEVDREZOVmRZZlJaRksvL200OXBrNS9CeWxwNlZxSHF4Tm56bVppNnZSWldMMTJIWXhHbzFSVmRZZlZJa2VreFVWOUM0UmF0TTVIUkVUVWtMSG9RdFJJdWJxNjVnRDR0UXBEL3pLYnpabTFuWWVJaUlpSWlLZytPWFVpSWw0V3lsRVNjcjNWYWpPR0hEbUtZYU9ldzlIUU1GZ3NqYlB1WUxGWWNDdzhBbzhNZXdvaFI0N0NZckVZSWJGRkZzcFJKNU1pbzdYT1IwUkUxQml3NkVMVVNJV0dobHFrbE5FQUNvSFNaN3VVK05vSUlEUXhNZEZVNXdHSmlJaUlpSWcwbHA0ZWxaVjJJdkpaQUs5TElPbkNoWXZ5K2ZHdjR0K3J2a1p1YnA3VzhXcFVRVUVCL3IzcWE0eDVhUUxPbmI4Z0paQWtnYW1wY1JIRDB0T2pzclRPUjBSRTFGaXc2RUxVaUttcStwZVU4bHhGL1ZMS1BKdk45bnRkWmlJaUlpSWlJcXBucktrbkl2NnRxcFpuQlJDVG4zOFpTNzlZaVVsdnprUk9UbzdXMldwRWJtNHVKcjA1RTB1L1dJbnM3QndJaUNRcGJVK25uWWhZQWFCeEx1c2hJaUxTaUY3ckFFUlVleUlqSXhNQ0F3UGpoUkFkZ2RLclhZUVFVRlUxT1RJeU1rS3pnRVJFUkEySWo0K1BxN096YzR1U2JWTEt2MGtwRlNHRUFOQW1LQ2lvWThuK3ZMeThyTVRFeE53NkRVcEVSTldocHNmRkhQTHk4dW9IUi9mMXhzTEMvcjhlT05qczBTZWZ4bWVmZkFUZnJsMmcwK20wem5qZFZGVkZ6UEVUZUdQR3V6Z1Jud0JJYVlLUXY5c0s1Qk5jM1VKRVJGUTdXSFFoYXR4VUtlVTZSVkh1TDFsd0tTYUVXQVBBVnZleGlJaUlHaDVIUjhjZUFENHIyU2FFY0JaQ2VBSVFVc3JaQUM2WDdHL2V2UGxFQUFmcUxpVVJFZDJJMU5UVTdOYXRXei91NU5uNk5TSEZwTlMwazYxZWZuMHEvdS9wa1JnNS9GOXdNQmkwamxobEZvc0ZHemR2d1plcjFpRDlaQWFrUkE0ZzUrZVk4ai9QU2s5dUhFdDRpSWlJNmlFV1hZZ2FPVlZWZjFJVTVSTUFIc1Z0UWdoSUtYUE1adlAzR2tZaklpSnFVQ0lpSWc3MzdObXpFd0RYOHZxRkVGMUtYa3NwODhQRHc3bU5KeEZSQTVPWm1Ya1pycTZmZE5RNUh4RVEzNmFmekdqejhhSlBFUjRSaGZkbXZnbDNkemV0STE1VFRrNHU1aTFZaEo5LzJZV0Nna0pJS2MvWnJMYW5UOEw0WHlRbjgweFBJaUtpV3NRelhZZ2F1YWlvcUN3QTI0cDJQU2xsWjB4TXpDVU5JaEVSRVRWVVZsVlYxd09sdCt5OFdvbSt6UUNzdFIrTGlJaHFYR0tpS1MwdThsZXp4WGFIbEFncExEUmF0MjcvQlZPbnY0TzA5Sk9WL2p1Z0pTa2xUcDg1aTZuVDM4SEd6VnR3K1hLaFRVcUVXSUIrSnhPamR5TXhrUVVYSWlLaVdzYWlDMUVUWUxWYVY2TDA0WWhXS2VVM1d1VWhJaUpxcUZSVi9RWlgvazB0N3hkdUpkb3NVa3F1S0NVaWF1Qk9KMFdmTkZ1c3cxV29peVJRc0hmL2Z6SDJsWW40NmVjZE1KdnIxL256WnJNRjIzZnV4Z3N2VGNEZS9mK0Zxc3BDUUg1cXRsaUhuem9SRWE5MVBpSWlvcWFDUlJlaUprQktHU2VsVEJKQ0ZHOHRsZ29nUnV0Y1JFUkVEWTNCWURndXBZd3Nad1dwM1pXK0V6cWRMcnJPZ2hFUlVhMDVuUlI5MHBaM2FaYTBXVWRCeW5QeGlVbDRiODU4ckZ6OU5ZeEdvOWJ4QUFCbXN4bGZybHFOZDJiUHcvRzRlRURLYzlKbUcyUE52empqZEZMMFNhM3pFUkVSTlNVc3VoQTFBYzJhTmN1VFVoNHV2aFpDeE9YbTVtWnBtWW1JaUtnaHlzbkp5UU53cVBpNjVHcVg0cTlsa1NNV2krVmluUWNrSXFKYWtaR1JVWmdXSC8yaktxMGpKSEE4SnpkWExsaThGTy9NK1JDWHNySTAyMjVNU29tczdHeThQKzlqZlBMcDU4akt5cFlTU0ZLbGRVUmFRdFIzR1JrWmhab0VJeUlpYXNKWWRDRnFBa0pEUXdzQS9JR2k3VkJzVXNwanljbkpPUnJISWlJaWFuQVNFeE5OcXFvZUJWRFpMN0hNcXFvZWpZeU12RnlxYWk5U0FBQWdBRWxFUVZSWHVZaUlxRzZreGNYOEtsWDFRUW01VWtvVS9yQjVDNTRaTXg2Ly8zRVlWbXZkSHVObHM5bncreCtITVhyY3EvanUreDhnSlFvQitiWFZiQm1ZRmhmemE1MkdJU0lpSWpzV1hZaWFDQ2xsQklBTFVzcGNLZVZ2V3VjaElpSnFxS1NVNFFBdVZOUXZoTWlUVXY1Vmg1R0lpS2dPcGNWRnBoUW8xa2xTcW5NQm1SOTdQQTVUWjh6Q2xwOS9xZE1jTzNmdnc5UVpzeEFSR1EwcHBWRktkVzZPT1g5Q1JsSk1ZcDBHSVNJaW9sSllkQ0ZxSWlJaUl2NEVrQ1NFeUFnUEQ5K2pkUjRpSXFLR0tqSXlNazVLbVZKOHJvdVUwcjZ0ekpXejB6S3NWaXZQY3lFaWFzVE94OGJtcDhWRnpyV3A4amtwNWRuTXpIUHExT252NFAwUFBrSk9ibTZ0YlRjbXBVUk9iaTdtTDF5Q1Z5ZS9nY3pNYzZxVU1sTkNmVDR0TG5KdUZuYzBJQ0lpMHB4ZTZ3QkV0YTFONTg0M09Zcm1iYlhPVVI5WWJQSVFWRnN6cnk2QmdWcG5xUThLck5ZejUxS2lNN1hPUVVSRURZNUZTdm05RU9LdThqcFZWZjBtTmpiV1hOZWhpSWlvN3FYSFJmN1FvYlAvY1ozZU1BK1FEM3o5M2ZjTzZTY3pNT20xbCtIdjUxUGp6NHRQVE1MSG4zeUtnNGRDQU1BcWdGL01xdlh0VS9FeEVUWCtNQ0lpSXFvV0ZsMm9VV3ZYdFVkYmd5SVdTOGh1V21lcEQvSk1xazRJQWVqa1FLMnoxQWN1T2wzaUxkNytMNTlPamszWE9nc1JFVFVzK2ZuNUc5M2MzSmFWMXllbFhGdlhlWWlJU0R2cGliRXhyVHQxR3VPa2Q1bXVRcDJ3LytEdmlFOU13cHRUWHNmZ0IrNnZzZWZzMmJjZmMrWXZSTWFwMDBXckxGVjFaYUgxOHF6TXBLUnpOZllRSWlJaXVtRXN1bENqcGxkRUZ5bmtQd1JFRzYyejFBOUYyNkJjMlEybHlaTkFHd2VEM2g4QWl5NUVSSFJkRWhNVHp3Y0ZCWDB2aEJoZWNtc3hWVlYvakl5TTVDKy9pSWlhbUN1Rmo5YzcrblEvcWdqZDRwTVpwMXBPZW1PbU9IWDZERVlPL3hkY25KMnJQWGVoMFlpMTZ6Wmd5YklWdUh5NVFBcUlpNnFxdnBVV0g3bXk1dDZBaUlpSWFncUxMdFFrdURadmptZEhqVUNYVHQ1YVI2RjZJQ1V0SFd1K1hZZExXZGxhUnlFaW9nWk1WZFcxT3AxdWVNazJJY1JHcmZJUUVaSDIwdUtpMW5YbzBqMVQwU216eldaem4wK1dMTU9KdUhpOE91NUZlSGwxdU83NTBrOW00UE12LzRNdDIzYkFaRFlEUUpqTlpuc2pQU0ZxZjQySEp5SWlvaHJCb2dzMUNjMmFOVVBmUG5lZ3p4MjNheDJGNm9HdzhFaHMzUHdUaXk1RVJIUkRGRVU1SnFWTUZVSjRYV2xLRWtJYzFUUVVFUkZwVFUxUGlOclh0blBBQ1lNZTd4dE5wbWQvMnJaRGlUMGVoL2ZlZmhPOWdudENWR0hyQVNrbGpvWWV3NXo1Q3hFVGV3S3FxcW9TV0djeFc2YWZUbzQ5Q1VEVy9xc1FFUkZSZFNoYUJ5QWlJaUlpYW9oTUpsTXVnSkRpYXlsbHRNbGt1cVJoSkNJaXFoL2txY1RJakZURk1rNUt6SldxeklsTFNNUXJFNmRoejc3OU1CZXRXS21RMld6R2I0ZEM4TXJFYVlpT09RNnBxdm1BbkczTHYvakNsZk1vV1hBaElpS3F4MWgwSVNJaUlpS3FodGpZMk11cXFoNEZZSk5TcWxMS3NKaVlHQzZqSkNLaUlyR3g1clE0L1d5YnRMMGdwWXk0Y1BFU0preDVDL01YTHNIcE0yZkx2ZVgwbVROWXNIZ3B4cjQ2Q1JjdVhnS2tqRmFsT2k3MWhHRnVSa1pHWVIyL0FSRVJFVlVEaXk1RVJFUkVSTlVqVlZVOUpxVzhKSVRJVjFYMUNBQlY2MUJFUkZTZmhGclM0NkkyV29CaHFxcnVNSnBNNnRmZnJjZlU2ZThnSlMyOTFNZ3paek14ZGZvc3JGNjdEa2FqVWFxcXVzTnFrU1BTNHFLK0JVSXRHcjBBRVJFUlhTY1dYWWlJaUlpSXFra0k4WmNRSWwxS21Xa3ltUTVwblllSWlPcW5VeWNpNG1XaEhDVWgxMXV0Tm1QSWthTVlOdW81SEEwTlEwRmhJWTZGUitDUllVOGg1TWhSV0N3V0l5UzJ5RUk1Nm1SU1pMVFcyWW1JaU9qNjZMVU9RRVJFUkVSVW05cDUrM1hST3pScld4dHo1NW9CVnlFakFObk1KSnlDdlh3RGErTXh0Y0prTXFXY1NUbWVwblVPSXFLbUlqMDlLZ3ZBLzNuNTlqZ29wWngyOGVJbDcrZkh2NHE3N3V5TFA0NzhpZXpzSEVncGsxVmdjWHBjeEFvQVhOMUNSRVRVQUxIb1FrUkVSRVNOMWkwK0FUNTZvYXlDa042MTlZekxacWtEQUFqY1cxdlBxQTNOSEIzU3Zid0NoNmVtaHFkcW5ZV0lxQW14cEo2SStIZjdyZ0d4T2dYTDgvTXYzN1pqMXg0QWdBU1NiS3A4N21SOFpBZ0FxN1l4aVlpSXFMcFlkQ0VpSWlLaVJrc3ZsYnVnb0ljaUZKZm16VjIwanFNOUNSaE5KbGdzRmtCQ1oybG1kZE02RWhGUkU2U2VqSS84emN2TDZ4OXFNOWQxUW9nN0lCRng4ZlNGWVhsNXB5OW9IWTZJaUlodURJc3VSRVJFUk5Rb2VYbDVPVUxCblFKd3VjM1BGMjlOblFnaGhOYXhOR1UwbWJEaTM2dnc1MS9ISUlHRWpMaG14N1hPUkVUVVZLV21wbVozNjlidERVV25XNnhUaE5HajA4MjNob2V6NkVKRVJOVFFzZWhDUkVSRVJJMVNvYzdOelFteUR5RHcrS01QNCsrOWUya2RTWE1YTGw3RStRdEZ2OCtUQXQ4Qm9Ud3ZnSWhJUTRxaU9PbDFpcCtVMGxGUmxCWmE1eUVpSXFJYng2SUxFUkVSRVRWS0RqcjRBT2hxTUJqdzhPQ0JXc2VwRjVLU1U1R1NtZzRwcFZFV3FOOXBuWWVJaUlpSWlLaXhZZEdGaUlpSWlCb2x2U0xHUWdoeDM0Qzc0ZW5wb1hXY2VtSGRoazBBQUNHd0xUMDlLa3ZqT0VSRVJFUkVSSTJPb25VQUlpSWlJcUthNXVucDdhNENqd0RBMEFjSGFSMm5Yc2pOemNYdWZmc2hwWlJTVmIvVk9nOFJFUkVSRVZGanhLSUxFWldTbloyTkkwZU9JRHM3Vytzb1JFUkUxZVorczh0amloQXVIVHUwaDY5UFY2M2oxQXU3OXY0S285RUlJVVNpcWlKSzZ6eEVSRVJFUkVTTkVZc3VSRlJLYkd3c1hucnBKY1RHeG1vZGhZaUlxSnFDRFJES2NBQUlEdXFCbGkwOHRRNmtPYlBaZ3A5MzdDcGE1U0xWUHdxemJlZTB6a1JFUkVSRVJOUVk4VXdYb2daazdOaXhpSTZPdnE1Ny9QejhzSExseWxwS1JGZm91blhyMWx0VjFlVFkyTml6V29jaEltcnEydm1ZL0FDOXI4RmdRR0NQN25CMmR0WTZrdWFTVWxLUWxKSUtBWmlsRklmUG40L04xem9URVJFUkVSRlJZOFNpQzFFRFlqUWE0ZWpvaUZHalJsVnAvUHIxNjJFMEdrdTFaV1JrSUN1cjRuTnpVMU5UN1grNnVycFdPTTdkM1IwZE9uU29VbzVHU04rdFc3ZVdPcDJ1b3hEaVhpSEU4MEtJVGxMSy9nQllkQ0VpMHBoZWlENFFhTlhjeFJsQkFRRVFRbWdkU1ZOU1NvUkZST0pTVmpZQWtRY1ZoN1hPUkVUVUZBVUVCTGpvZExwV0pkdWtsSCtUVXVxRUVJcVVzblZRVUZESGt2MG1rK2xpYkN3TDVVUkVSQTBKaXk1RURZeTd1enVlZSs2NUtvM2R0V3RYbWJZVksxYmdsMTkrdWVhOUN4Y3VyTFIvd0lBQitQampqNnVVbzdFSUNBaTRWVkdVZXhWRkNaSlNCZ0lJRUVJMDF6b1hFUkg5ajVlWGx5TWcra0pLNTF1OU9xSkw1MDVhUjlLY3lXekdzYkFJR0kxR1NNajQxQVI5ak5hWmlJaWFJa1ZSZWdnaERwVnNLL25CQUNIRW1xdnZhZGFzV1g4QS82MzlkRVJFUkZSVFdIUWhhbUttVFp1R1YxOTl0Y0wrME5CUXZQMzIyNWc5ZXphQ2c0TXJIT2ZvNkZnYjhlb2pRMUJRMENBQXp3c2hlZ0Z3bDFJNmlTcy9IVWtwbS93bnFJbUk2cE5Dblp1YkUwUWZJWVFZTW5nZ0hCd01Xa2ZTWEg1K1BzSWlvZ0FBQWxnSGhGbzBqa1JFMUNTRmg0Zi9HUmdZbUt3b2luZFZ4a3NwVThQQ3d2Nm83VnhFUkVSVXMxaDBJV3BpM056YzRPYm1WbUcvaDRlSC9jL1dyVnZYVmF4Nnc5L2Z2M216WnMxYTJteTJEbnE5L2trcDVlTkNpTlpBVVlHbFdNbXZpWWlvL25EUXdRZEFWNFBCZ0ljZkhLUjFuSG9oS1RrVkthbHBrRklhMVFMMVc2M3pFQkUxWVZZQUt3RjhVUHp6eE5VZjRMcXEvUnNBTEpRVEVSRTFNQ3k2RUJFQkNBb0s2bkhsVEpaQUljVHRlcjIrRXdBbklVUzVCWllLVnJjTURBd012TFdXbzlZcUtXVW5LYVVUQUlQTlpycy9NREN3amRhWmlLaHBFRUswcUlsNTlJb1lDeUhFZlFQdWhxZW5SMDFNMmVDdDM3Z0pBQ0FFdHFXblIxVjhzQnNSRWRVNkljUVdBRzhLSWR3cStpRFhsWjlCTHR0c3RoMTFtNDZJaUlocUFvc3VSRTFRZm40K0VoSVN5dTFMU2txeS8rbms1RlR1bUs1ZHU4TEZ4YVhXOHRVWlZjTEZBUThFQmdiT0ZFTDRDQ0U4cEpRNkFQYXR3MHFxd2paaWt4UkZVV3NuYk4xUVZWVUFhQVlBaXFLOElvUm8wTzlEUkEySGxOTGhScmRyOVBUMGRsZUJSeFFBUTduS0JRQ1FtNXVMWFh2M1Ewb3BJYm5LaFloSWExTEswMEtJRUFBUFZEWk9DQkZ0dFZwVDZ5Z1dFUkVSMVNBV1hZZ2FtTFMwTk54NTU1MVZHbXN5bWVEcjYxdW1QU0VoQVdQR2pLbjAzc1dMRjFmWXQzcjFhblR2M3IxS0dlbzdWY0lpaE1pVlVsNEc0QXpBQ2FqMjltSG5wWlNGTlptdnJra3BIUlZGK1p1cXFrSUljVUZLV2FCMUppSnFVZ3B0Tmx0a2RXOTJiKzN5cUJEQ3BXT0g5dkQxNlZxVHVScXMzWHYzdzJnMFFnaVJhTE1oU3VzOFJFUk5YWGg0ZUY1UVVOQWhBUDhFSUVxZUVWbjhNNGdzK2lJOE5qYjJvbVpCaVlpSXFOcFlkQ0ZxWUR3OFBEQml4SWdxamQyd1lVTzU3ZDI3ZDhldVhidks3WXVLaW9LdnJ5OE1ob29QSGk0Kzk2WEJVd1FLTGZMWDQ5RmgwN3AzNzk1ZFVaUy9DeUg2Q0NGNkNTRTZBWENxNkJ5WDhqNk5MWVNZcktycWticUlYbHRzTmx1UW9paGZDQ0dhU1NtbkEvaXYxcG1JcU9rd0dvMm00OGVQWjFidjdtQURZSDBTQUlLRGVxQmxDOCthak5ZZ21jMFdiTnV4ODhvdjcrUWZoZG0yYzFwbklpSWkyS1NVVVlxaTVFa3B5ejFzVXdoUktLVThDcDduUWtSRTFDQ3g2RUxVd0xpN3UxOXpsVXF4dlh2M2x0c3VoSUNUazFPWkxjTE9uVHVIdDk1NkMwT0dETUdNR1RQSzNHY3ltV0N6MmFEWE43Ni9PcUtpb3FJQVJQbjcrMy9YckZtemxqYWJyWU5PcHhzQjRERWhSR3VnZE5HbHZBS01sUEpzZUhoNGc5NENJQ0Fnb0kwUXdpYWxWQlZGeVR4MjdGaURmaDhpYWpyYStaajhBTDJ2d1dCQVlJL3VjSFoyMWpxUzVwSlNVcENVa2dvQm1LVVVoOCtmajgzWE9oTVJFUUdxcXY0bGhEZ0hvTnlpQzRCY0tlWEJ1c3hFUkVSRU5VZlJPZ0FSMWIySWlBZ01HREFBWVdGaE9IcjBLSVlPSFlxVWxCVGNmUFBObURCaEFqWnYzb3lmZi82NTFEMnFxdUwvL3UvL01IdjJiSTFTMTQzWTJOajhzTEN3dE1qSXlOL0N3c0plQ2dzTGF5ZWxIS3lxNm5jQUVvUVFPUUJVSVVSVnpuZ2hJcUk2b2hlaUR3UmFOWGR4UmxCQVFKUC9PMXBLaWJDSVNGekt5Z1lnOHFDS3cxcG5JaUtpSXBHUmtSa0FJa3R1SzFiOG9TNGhCRlJWalE0UER5Ly9FRTRpSWlLcTkxaDBJV3FDZnYvOWR3Z2g0T3ZyQzZQUmlJeU1ESmpOWmdEQWlCRWpjT2VkZDJMZXZIbElURXkwMzZNb0NvWU9IWXJkdTNkajY5YXRXa1hYZ2pVc0xPeVg4UER3cDB3bTAzMVN5dkVBUGdMd0s0RGNwdjVMUFNLaStzREx5OHNSRUgwaHBmT3RYaDNScFhNbnJTTnB6bVEyNDFoWUJJeEdJeVJrZkdxQ0xrYnJURVJFVk1xYWlqcUVFRi9VWlJBaUlpS3FXU3k2RURWQkJ3OGV4TzIzM3c0bko2ZHkrOTk1NXgwRUJRWFp0eEhidUhFampodzVndUhEaHlNZ0lBQUxGeTdFdVhOTmIxdjQyTmpZOUxDd3NIVmhZV0Z2bTgzbWtUYWI3WDRBTTFSVlRkWTZHeEZSVTFhb2MzTURSQjhoaEJneWVDQWNIQ28rbDZ5cHlNL1BSMWhFRkFCQUFPdUFVSjRMUUVSVWorVGw1ZTJTVXBZNngwd0lBU25sK2J5OHZHMWE1U0lpSXFJYng2SUxVUk56L1BoeHBLU2s0TDc3N3F0d1RLdFdyYkIwNlZKNGVYa0JBRFp0Mm9UVnExZERDSUczM25vTEJRVUZXTGh3WVYxRnJvK3MwZEhSbVJFUkVYOGVPM2JzZy9EdzhLNDJtNjIzeldZN3JuVXdJcUtteUVFSEh3QmREUVlESG41d2tOWng2b1drNUZTa3BLWkJTbW0wRmFqZmFwMkhpSWhLUzB4TU5BSFlXTTdLK1MxWCtvaUlpS2lCYW55bllSTTFjbmw1ZWZqKysrK3JORFk3T3h1dFdyVXExWGIwNkZFWURBWU1HREFBQUtEVDZRQUFWcXUxM0RrS0NncVFrcEtDZnYzNkFRQzZkdTJLTjk5OEU3MTc5Njd1S3pSR3RvaUlpRCsxRGtGRTFGVHBGVEVXUW9qN0J0d05UMDhQcmVQVUMrczNiZ0lBQ0lGdDZlbFJXUnJISVNLaWN0aHN0cS8wZXYzekFKd0FRRXBwa2xLeVVFNUVSTlRBc2VoQzFNQmN1blFKaXhZdHF0SllpOFZTcHVqeXpEUFBZT2pRb1hCemN3TUF0Ry9mSGdDd2ZQbHlEQmd3b05UQncxYXJGZnYyN1lQVmFzVmRkOTFsYjMvODhjZHY5RFdJaUlocWhLZW50N3NLUEtJQUdIclZLcGVFaEFTY1AzOGVmZnYydmVIbjJHdzJHSTFHdUxpNFZEakdaRExoNU1tVGFOdTJiWVZiZU5hRjNOeGM3TnE3SDFKS0NjbFZMa1JFOVpWT3B6c3BwWXdYUXZRQUFDbGxrdFZxVGRJNkZ4RVJFZDBZRmwySUdwaU9IVHRpOCtiTlZScjc1Sk5QbHR2dTd1NXUvN3A5Ky9aNCtlV1g4ZTIzM3lJa0pLVE0ySll0VytLMTExNUQ5KzdkcXhlWWlJaW9Gcm0zZG5sVUNPSFNzVU43K1BwMExkVzNaY3NXN05xMUMzdjI3QUZROUdHQ3BLU3EvUzZyZGV2VzhQRDQzNnFaQXdjT1lPYk1tVmk5ZWpWOGZIenNiYmZkZGh0dXV1a21BRUJTVWhLZWZ2cHBmUDc1NS9ZVm9kbloyVWhKU1VGUVVGQ1ZuanR6NWt5RWhZVmgrL2J0VlJwZm50MTc5OE5vTkVJSWtXaXpJYXJhRXhFUlVhM0t5c3JLOC9UMC9FTktHWENsNllURllzbldOQlFSRVJIZE1CWmRpQnFRTld2V1hOZjQ5ZXZYVjJuYzZOR2pNWHIwNk9wRUlpSWkwbEN3QWJBK0NRREJRVDNRc29WbnBhTXZYcnlJa1NOSFZtbm1kOTU1QjBPSERyVmZiOWl3QVczYnRrWFhya1dGSGJQWmpFOC8vUlNLb21EbHlwV2xDalRGcEpTWU9YTW1Ra05EOGROUFA2RjE2OWJYZkc1YVdwcDk2OC9xTUpzdDJMWmpaOUVxRjhnL0NyTnQ1Nm85R1JFUjFhclUxRlNqdTd2N1VVVlJSZ3NoRkNsbGVGeGNYSjdXdVlpSWlPakdzT2hDUkVSRVJBMVNPeCtUSDZEM05SZ01DT3pSSGM3T3psVzY3N1hYWHJPZmJYYTFDeGN1WU15WU1hVzJFVXRKU2NGZmYvMkZ4eDU3REgvK1dYU0VsN096TXhZdlhveW5uMzRhVTZaTXdZb1ZLOHJNdFd6Wk1vU0VoR0RtekpsVktyZ0FRRlpXRnRxMGFWT2xzZVZKU2tsQlVrb3FCR0NXVWh3K2Z6NDJ2OXFURVJGUnJaTlNIaFZDbkFQZ1pMVmE5MnFkaDRpSWlHNGNpeTVFUkVSRTFDRHBoZWdEZ1ZiTlhad1JGQkFBSVFUTVpqTU9IVG9FQU1qSXlJRFpiTWIrL2ZzQkFGNWVYZ0FBVDA5UCs1bG1WeXNzTEFSUWVpdk96ejc3REFDd2VmTm0reGFmWGJwMHdmcjE2L0h1dSs5aTZ0U3BDQWtKUWN1V0xlMzNIRHAwQ0Y5OTlSWEdqeCtQUng5OXRFcnZZN0ZZY083Y3VXcHY2U21sUkZoRUpDNWxaUU1RZVZCeHVGb1RFUkZSblltTWpJd09DZ282QWNBOUtpcXE3SDdQUkVSRTFPQ3c2RUpFUkVSRURZNlhsNWNqSVBwQ1N1ZGJ2VHFpUytkT0FJb09rWjh5WlVxcHNjWFh4Y1dUWWxKS2JOcTBDVzV1Ym5CMmRvYVVFai84OEFPRUVPalVxV2kra0pBUS9QZS8vOFhzMmJQUnYzOS8rNzJLb2dBQTdybm5IbXpZc0FIZTN0NklqWTIxOS9mcDB3Y2ZmdmdoN3IvLy9pcS9VM0p5TW13Mkc4NmZQMzhkMzRuL01abk5PQllXQWFQUkNBa1puNXFnajZuV1JFUkU5Y2d0bmJxMWR6RG9PMm1kb3pZWnJlb3hCY0xCeXpldy83VkhOMXdta3lubFRNcnhOSzF6RUJFUjFUWVdYWWlJaUlpb3dTblV1Yms1UWZRUlFvZ2hnd2ZDd2NFQUFHalZxaFZDUTBNQkFBc1dMTUN1WGJ1d1o4OGVBRUJtWm1hcE9ZUVErUHJycjNIcTFDbDdtN096TTZaTm00WVdMVm9BQUpZc1dZTGV2WHRqOE9EQlpUSnMyTEFCTzNmdXRGOFhGQlFBQUJZdVhJam16WnNEQU5hdFc0ZTJiZHRpOXV6WjEzeW51TGc0QUVCa1pDVHk4L1B0YzFSVmZuNCt3aUtpaXQ0TldBZUVXcTVyQWlLaWVzYkxLOUFMQnZrVmhQVFZPa3R0S3JSS0FVaEFpQkZhWjZsTnpSd2QwcjI4QW9lbnBvYW5hcDJGaUlpb05ySG9Ra1JFUkVRTmpvTU9QZ0M2R2d3R1BQemdvR3JQczI3ZE9waE1KcWlxQ2lFRVBEMDk3YXRZQUdEdzRNRklTVW5CblhmZVdlcStXYk5tNGRTcFUwaEtTa0xmdm4zdDdiZmVlbXVwY1NkT25FQmVYdFhPUkQ1OHVHZzNNSnZOaG9NSEQ1WmI2S2xNVW5JcVVsTFRJS1UwcWdYcXQ5ZDFNeEZSZmVRSUx3ajRDb2cyems1TzBPbDFXaWVpYXJCWmJTZzBHcUZLNlFoSGVBRmcwWVdJaUJvMUZsMklpSWlJcU1IUksySXNoQkQzRGJnYm5wNGUxM1Z2ZUhqNE5jZDA3dHdaL3Y3K2VPYVpaNUNRa0lBV0xWcGc5ZXJWbUR4NU1qdzhQSERiYmJjaEppWUdOOTk4TStiTm0xZmhQQXNXTE1DUkkwZXUrVHliellZLy92Z0RYYnQyaFpPVEU3WnQyM2JkUlpmMUd6Y0JVc0xGUVdRNk9PbVRXN1lNS3RVdmhMQUJNRXNwVlFCU0NDRUJ5QkxYcXBSU0FsQ0ZFUExLMXhLQWV1VS9lZFU0Q1VDVlVxckZjMVhRTDRVUTl2dExYTnZIRmZlWG5LdGt6aXRmbDd5V0phK3ZaQzc1M0RMdm82cXEvVGxYcnRVU3o2MG9SN2taSy9yK0ZUK2orSG5GN2NWOVY0MlRRZ2pWWnJQWjd3RWdTOHhoYjFNVVJTM3V1M0p0dTNMZjFmTklWVlc3Q3lINGN4NDFLczVPVHBqMDJzdnc5L1BST2dwVlErenhPSHkyL0V0azUrWnFIWVdJaUtoTzhIL0dpWWlJaUtoQjhmVDBkbGVCUnhRQVE2K3h5c1ZzTm1QbHlwWFl0MjhmSmsrZURBRFlzV01IdG0vZkRxdlZDa2RIeHpMM0dJMUdQUDMwMC9EMzl3Y0FkT25TQlpjdVhjTHExYXZSdjM5LzNITExMVFgrVG9jT0hVSmVYaDVHamh3SlYxZFhMRnk0RU9ucDZlalFvVU9WN3MvTnpjV3V2ZnNocFpSNkljNEtJVHBXTkZZSVVlRjFSVjlYTmtkNTR5cnJyMDVmWmVNcWF5OTVYWElGMDlYWDFjMTQ5YlZPcHl2MzY2dXZTejc3Nmx4WDMxZFI1c3JtdnlKWFNtbXRjREtpQmtTbjE4SGZ6d2Q5N3JoZDZ5aFVUUWFEUWVzSVJFUkVkWVpGRnlJaUlpSnFVTnhidXp3cWhIRHAyS0U5ZkgyNmx1b3JLQ2hBU0VnSURoOCtqUDM3OXlNL1B4OXIxcXhCMzc1OTRlcnFDZ0NZUG4wNjNOemM4TVliYjJEbnpwMzJkZ0E0ZnZ3NFJvMGFCUitmb2s5VFg3NThHYXFxb3JDdzBINmRsNWRuL3dWM2NuSXlnb09ESzgzcjdlMTl6WGY2OXR0dklZVEFRdzg5QkdkblozejY2YWY0NnF1dk1HdldyQ3A5VDNidjNRK2owUWdJa1dpVldDbFVkZDFWUXd5S29nZ0FBZ0NrbEFLQUtQN3pTcCs5dlhpY0VFSzUwb2FTN1ZKS29TaUtLRG0rNUxpU2ZjWHR4Yzh2NXhubHRwZjNqSklaaSs4cnZ2ZEtRZUxxOFZlR2xjbW9sUE5zWERWZm1mYmlQdkcvU2t1cExDV2VqY3JhaS9zcWFpOHYwelhhSWFWVVNyWURPR1N4V0JKQlJFUkVSRVIxaWtVWElpSWlJbXBBZ2cyQTlVa0FDQTdxZ1pZdFBFdjFSa1JFWU5xMGFXalZxaFZjWEZ3Z3BjVE9uVHRoTUJpUW1abHBIOWU3ZDIvbzlYcnMyYk1IanozMm1MMzlwNTkrZ3JPek0rNisrMjRBd1BQUFA0K0VoQVI3LzVOUFBna0E4UFB6UTNCd01HNjY2U2E4OU5KTEZhYmR1WE1uenA4L1gra2JSVVZGNGErLy9rSy9mdjNzcTJnR0RScUVuMy8rR2FOR2pVS25UcDBxdmQ5c3RtRGJqcDBvMmdaTC9uSHVqR1g5K2ZPeCtWY05xMmpaU25udFZXMURjSEJ3dWUyRmhZVmwyczFtYzVrMnE5VmFwVFlBYU4yNmRabDJpOFZpYjFOVnRkSTViRFpibGRxdXpDVThQVDNMckdvcEhsKzA0MWpGYzZpcWVsM1BBbENxK0ZmZS9WTEtLajhMQUN3V1MwRmNYRnpWRGhRaUlpSWlJcUlhdzZJTEVSRVJFVFVZN1h4TWZvRGUxMkF3SUxCSGR6ZzdPNWZxOS9mM3grclZxOUd0V3pjc1hMZ1F1M2J0S25kTEV5Y25Kd3dhTkFocjFxekJrQ0ZEWURBWWtKR1JnUzFidHVDcHA1Nnl6L3ZPTysrZ29LQUF4NDhmeCtMRmkvSEJCeCtnWmN1V2NIRnhzYStTZWZqaGh5dk1HeDhmWDJuUnhXYXo0WU1QUGdBQXZQamlpL2IyNTU5L0h0dTNiOGZjdVhPeGN1WEtNbHRRbFpTVWtvS2tsRlFJd0N5bE9GeE93UVVvT3Vla1BCVzFWMGxvYU9pTjNINWRNakl5NnV4WlJFUkVSRVJFMWNXaUN6VUpack1aUjBQRGtKdkxEL3NSa0p5YWlrS2pVZXNZUkVSVURYb2gra0NnVlhNWFp3UUZCSlJaaWVEdTdvN3UzYnRYYWE3Um8wZGorL2J0K09LTEx6QnUzRGpNbWpVTDd1N3VlTzY1NSt4amlzOTFzZGxzQUlEdTNidmJWNlBzM0xrVGhZV0ZPSExrU0lYUE9IdjJiS1VadnZycUs4VEh4MlB3NE1IMlp3RkEyN1p0TVd6WU1IejMzWGRZc1dKRmhhdHBwSlFJaTRqRXBheHNBQ0lQS2c1WDZlV0ppSWlJaUlpb1ZyRG9RazFDYmw0ZWxpNy9FcUtTVDRsUzB5R2xoTVZpMFRvR0VSRmRKeTh2TDBkQTlJV1V6cmQ2ZFVTWHpwVnZ1M1V0dDl4eUM4YVBINDhsUzViZ3I3LytRbXhzTEQ3OTlGTTBiOTY4eW5PY09YT20wdTNGZ0lyUGRObS9meitXTDErT0ZpMWFZUExreVdYNlgzcnBKUnc0Y0FELytjOS8wS0ZEQnp6MDBFTmx4cGpNWmh3TGk0RFJhSVNFakU5TjBNZFVPVHdSRVJFUkVSSFZPQlpkcUZGVGJiWjBSYWZFU3NCb3RsaTFqa00xb0hnUDlhcy8yVnhOcHkxQ0pOZkVSRVJFVlBzS2RXNXVUaEI5aEJCaXlPQ0JjSEFvdTIzWTlSb3laQWpXckZtRHFLZ285TzdkRzdmZmZ2czE3MGxKU1VGa1pDUUFvR1BIamxpK2ZIbUZZNy80NGd0RVJVV1ZhZi90dDk4d2MrWk02SFE2eko4L0h4NGVIbVhHT0RrNTRhT1BQc0xvMGFQeDdydnZvcUNnQU1PR0RTczFKajgvSDJFUlJmTUxZQjBReWs4VkVCRVJFUkVSYVloRkYyclUwaE9pVXR0NSs0M1RLNGFXV21laG11SGlLQUtoUWw5Z1Z2KzYwYmtVdmJoMDZrUkVZazNrSWlLaTJ1ZWdndytBcmdhREFROC9PT2lhNDYxV2E2VkYrb01IRDJMT25EbFFWUlVQUGZRUXRtL2ZqaEVqUm1EcTFLbTQ0NDQ3U28wOWRlb1VBR0RHakJtSWlvckNzR0hEWURBWW9OUHAwTHAxNjRvek96aVV5YkJwMHliTW56OGZVa3E4Ly83NzZObXpaNFgzKy9uNVlkNjhlWGpqalRjd2YvNThoSVdGWWRxMGFmRDA5QVFBSkNXbklpVTFEVkpLbzFxZ2Zudk5id29SRVJFUkVSSFZLaFpkcUxGVE01S1BKd0JJMERvSTFZekF3TUN4aXFLNHhNWWVXNnAxRmlJaXFsdDZSWXlGRU9LK0FYZkQwN1BzeWhDZ3FOQ3lkT2xTR0F3RzdOdTNyOXdWSk9ucDZYamxsVmNRRWhLQ2Z2MzZZZWJNbVdqVnFoVWVldWdodlB2dXV4Zy9mank4dmIxTEZWK09IVHNHQVBEdzhNQzZkZXZRcFVzWExGcTBxTXpjZS9ic3djR0RCK0hvNkFpTHhZSTllL2JZaXlvWExsekE3Tm16OGZ2dnY2TlpzMlo0NzczM2NQLzk5MS96dmZ2Mzc0OEZDeFpnK3ZUcDJMMTdOMzcvL1hkOCtlV1g4UFB6dy9xTm13QUFRbUJiZW5wVVZ0VytrMFJFUkVSRVJGUmJXSFFob2dZaklDQ2duUkNpTHdEWGdJQ0FkcEdSa1JsYVp5SWlvcnJoNmVudHJnS1BLQUNHVnJMS1JhL1g0K2VmZjBaV1ZoWmNYVjB4WnN5WU1tUE1aak95czdPeFpNa1MvT01mLzdDMzkrclZDei8rK0NNMmJOaUFuVHQzb212WHJ2YStOOTU0QXdNSERpdzF2andPRGc0NGR1d1lMQllMYkRZYk9uWHFaRC96UlZFVUpDWW13c3ZMQzNQbXpJR2ZuMStWMzc5ZnYzNzQ1cHR2OE82Nzc2SjkrL2J3OC9ORGJtNHVkdTNkRHltbGhPUXFGeUlpSWlJaW92cUFSUmNpYWpBVVJSa0VvSjJVVW5mbDYzOXJuWW1JaU9xR2UydVhSNFVRTGgwN3RJZXZUOWRLeCs3Y3VSTkFVUUdtcE5hdFd5TTBOTFRTZXgwY0hGNjhzNVVBQUJlcVNVUkJWREJxMUNpTUdqV3FWTHVycTJ1WmdzdkVpUk14Y2VMRVVtMTMzMzAzN3I3NzduTG5idEdpQmI3ODhrdTBhdFVLelpvMXF6UkhlYnk4dkxCcTFTcW9xZ29BMkwxM1A0eEdJNFFRaVRZYnloNGNRMFJFVlNhbGhObHNobDZ2aDA2bjB6cE9LYkd4c1dqUm9nWGF0R21qZFJRaUlpS3FBaFpkaUtpaDBBa2hmQUE0QWNDVnJ3MEFlR0F3RVZHakYyd0FyRThDUUhCUUQ3UnM0Vm5wNkt1TExmVkoyN1p0YitoK1JWR2dLQXJNWmd1MjdkaFp0TW9GOG8vQ2JOdTVHb3BJUk5Ra25UbHpCa09HRE1HRUNSUHd6RFBQVlBtK3JLd3NtTTNtYWoyelZhdFdwUW84VWtxc1dyVUtmLy83MytIdjcyOXZIejkrUElLQ2dyQjQ4V0lBZ05Gb3hQang0ekZvMENBODhjUVRaYzRPczFxdGlJcTY4VnE4cDZjbnZMeThibmdlSWlLaXBxYisva1JLUkZSQ2NIQndjMVZWZzhYL2ZxSUk2dGF0VzR2bzZPaE1UWU1SRVZHdGErZGo4Z1AwdmdhREFZRTl1c1BaMlZuclNKcExTa2xCVWtvcUJHQ1dVaHcrZno0MlgrdE1SRVJOMGJScDArem5mbDJ2SFR0Mm9IWHIxdmJyUC8vOEU1OS8vamxjWEZ6c1JaZUxGeThpUHo4ZnZyNis5bkdLb3FCejU4NllQMzgrRGh3NGdGbXpacFdhSno4L0g2Kzg4a3FaNTZtcUNyUFpERWRIUjN1YjFXcUYxV290MVZac3dJQUJtRDE3ZHJYZWpZaUlxQ2xqMFlXSUdnUXA1VTFDaUo0bHJnUDFldjNmQUxEb1FrVFV5T21GNkFPQlZzMWRuQkVVRUZEbUU3MU5qWlFTWVJHUnVKU1ZEVURrUWNWaHJUTVJFVFVFMmRuWitPR0hIOHJ0eTh2TEExQlUrS2hvNVVwd2NEQ0Nnb0pLdGIzMDBrdkl6czZ1MHZNTEN3dXhiTmt5bkQxN0ZyNit2bkJ6Y3l2Vi85TlBQOEhSMFJFUFBmU1F2UzArUGg0QVNoVmRIQndjTUdQR0RBUUVCR0RldkhrWVBYbzBmdnp4UnpnNE9BQUFQRHc4Y09qUW9UTFAzNzkvUDZaTW1ZS2RPM2ZDMWRVVkFMQnMyVExzM3IwYlc3WnNxZEk3RUJFUjBiV3g2RUpFRFlLcXFnOG9pdUltcFFRQUNDRmFTQ252QnhDdWJUSWlJcXBOWGw1ZWpvRG9DeW1kYi9YcWlDNmRPMmtkU1hNbXN4bkh3aUpnTkJvaEllTlRFL1F4V21jaUltb0lzck96c1h6NWN1ajErZ3Ezb2p4NjlDakN3c0xLdEJkdjZYVjEwZVhxNjRva0pDVGd6VGZmeE5telp6RnMyREJNbkRqUlhpUXB6clovLzM0TUdUSUV6WnMzdDdmSHhzWUNLRjEwS1Raa3lCRDQrUGdnSnllbjFGd0FZTFBaa0ppWVdLcnQ5T25UQUlERXhFVDdxdEZMbHk3QllyRWdMaTZ1MUZoM2QzZWVJVU5FUkZSTkxMb1FVVU9nQ0NHZXVycFJDUEVFZ0lVQTFMcVBSRVJFZGFGUTUrYm1CTkZIQ0NHR0RCNElCd2VEMXBFMGw1K2ZqN0NJb3IzNkJiQU9DT1g1WmtSRTEySFNwRWtZUG54NHFiYlRwMDlqeUpBaGVQbmxsOHVjNlhMaHdnVTg4TUFEMVg3ZTVzMmI4ZkhISDhQQndRSHo1OC9IZmZmZFYyWk1VbElTTEJZTHRtM2JoaDA3ZHRqYkxaYWl2K0lmZi96eEtqMXI1TWlSZVBubGwxRlFVSUNSSTBmQ3djRUJpcUlBS05wZURFQ3ByY2VLdHhjYlBYcTB2YzFzTnVPQkJ4N0FuRGx6cnY5bGlZaUlpRVVYSXFyL2V2VG8wVU1JOGZmaVZTNUEwZFlxUW9oZWdZR0J3ZUhoNFVjMWpFZEVSTFhJUVFjZkFGME5CZ01lZm5DUTFuSHFoYVRrVktTa3BrRkthVlFMMUcrMXprTkVST1hMejgvSDNMbHpzWHYzYnZqNStlSEREejlFdTNidHloM2J0bTFiVEpnd29WU2J5V1RDaWhVcjBLTkhEL1R2Mzc5S3o3enR0dHRLWFM5ZXZCaTllL2NHVVBYdHhTWk5tbFRsZHlRaUlxS3lXSFFob25wUFVaUW5LdW9UUW93Q3dLSUxFVkVqcFZmRVdBZ2g3aHR3Tnp3OVBiU09VeStzMzdnSkFDQUV0cVduUjJWcEhJZUlxTUd4Mld3d21VeWwyb3JQY1NtdnIzaTF5ZlVhTjI0Y2poOC9qdUhEaDJQaXhJa3dHQ3BlcmRtbVRac3lLMnoyN3QwTEFIanl5U2Z4ejMvK3Mxb1ppSWlJcU82eDZFSkU5WnEzdDdjN2dLRWxWN2tVdTlMMm1MZTM5enZKeWNrNWRaMk5pSWhxbDZlbnQ3c0tQS0lBR01wVkxnQ0EzTnhjN05xN0gxSktDY2xWTGtSRTFiRnc0VUlzWExpdzNMNmxTNWRpNmRLbE5mS2NDeGN1SURnNEdOT21UYXZXL2J0MjdZS2lLUEQzOTBkMmRuYWxZNTJkbmN1YzZ3SUFyNy8rZXBudHhRWU9IR2p2TDk1ZTdNNDc3N1MzRlc4dlJrUkVSTlhEb2dzUjFXdnU3dTY5QUxRc3ZoWkNBTEFYWENDRWNMMHlacThXK1lpSXFQYTR0M1o1VkFqaDByRkRlL2o2ZE5VNlRyMndlKzkrR0kxR0NDRVNiVFpFYVoySGlLZ2hldlRSUjBzVkdRQWdLeXNMYytmT3haQWhRM0QzM1hlWDZzdkx5OE43NzcxWHFtMzc5dTA0YytaTXBjOHBLQ2hBWm1ZbVZxNWNXZW00VWFOR3dkSFJzVlRiNWN1WGNlalFJYWlxaXFGRGgxN3JsVEI3OW13TUhqeTRUUHVVS1ZQUXJWdTNhOTVmVWtVRktTSWlJcW9hRmwySXFGNFRRdHdocGJ5cGtpSE5BZlFBaXk1RVJJMU1zQUd3UGdrQXdVRTkwTEtGcDlhQk5HYzJXN0J0eDg2aVZTNlFmeFJtMjg1cG5ZbUlxQ0hxMHFVTDdybm5ubEp0cDArZkJnQjRlM3VYNmJ0dzRVS1pPWDc1NVJlRWhZVlYraHlqMFlqQ3drSjg5ZFZYbFk3NzE3LytWYWJvc21uVEpwaE1KZ1FIQnlNMk5oYUxGeStHVHFjcmMrL1dyVnV4ZGV0V3RHL2Z2bFM3azVNVFB2amdBM2g2ZXFLZ29LRFM1MTl0NU1pUjhQVGt2N3RFUkVUVnhhSUxFZFZiQVFFQkxnQjZDU0VVS2FWOWxRdFF0T0xseW1vWG5SRGlIOTI3ZDE4VkZjVjk3WW1JR290MlBpWS9RTzlyTUJnUTJLTTduSjJkdFk2a3VhU1VGQ1NscEVJQVppbkY0ZlBuWS9PMXprUkUxRlJWWlF1eWdRTUh3c3ZMQ3l0V3JMaXV1VTBtRTlhdVhZdE9uVHBoenB3NUdESmtDQzVjdUZCcVd6QUF5TS9QeDZGRGgzRDc3YmVqZS9mdXBmb3NGZ3ZlZi8vOTYzcHVTUU1HREVDUEhqMnFmVDhSRVZGVHhxSUxFZFZiRm92RlRhZlQzVjZ5MkZJZUtlWHRPcDJ1RlFBV1hZaUlHZ205RUgwZzBLcTVpek9DQWdKd3JYOExHanNwSmNJaUluRXBLeHVBeUlPS3cxcG5JaUpxcUk0ZE8xYW1MU2VuNklqSWlJZ0lmUC85OTZYNkxsKytYQ2U1aW0zWnNnVVhMMTdFaEFrVGNQUE5OK05mLy9vWEZpMWFoTDU5KzhMTnpjMCs3cU9QUGtKT1RnNm1UcDFhWmc0bkp5Y2NPblNvTG1NVEVSSFJGU3k2RUZHOTVlRGdjQytBdHNYbnQ1VG5TbDliS2VXOUFCTHFLQm9SRWRVaUx5OHZSMEQwaFpUT3QzcDFSSmZPbmJTT3BEbVQyWXhqWVJFd0dvMlFrUEdwQ2ZvWXJUTVJFVFZVZS9mdXhkNjk1ZTlPZk9EQUFSdzRjS0RDZTgxbWM3a0gxdGVVQ3hjdTRQUFBQNGVQanc4R0RSb0VBQmczYmh3T0hqeUlTWk1tWWVuU3BYQjBkTVNxVmF1d2ZmdDJUSjQ4R1owN2R5NDF4OWF0Vy9INTU1L1hTSjZmZnZxcHpOWm5SRVJFVkRrV1hZaW8zdExwZEU4REVGZHZMVmFzZUlzeElZUlFGT1VKQU5lM2JwK0lpT3FsUXAyYm14TkVIeUdFR0RKNElCd2NERnBIMGx4K2ZqN0NJcUlBQUFKWUI0UmFOSTVFUk5SZ1RaczJEY09IRHkvVmR2cjBhUXdaTWdRVEprekFNODg4VStHOWd3Y1B4dE5QUDQwUkkwYlVTclk1YytZZ0x5OFBVNmRPaGFJb0FBQlhWMWQ4L1BISGVQSEZGekYyN0ZnRUJnWmk3ZHExR0Rac0dFYU9IRmxtanR0dnZ4MHpac3dvMVhibXpCbjg3VzkvczE4dlc3WU1Cb01CTDc3NElvQ2lmMmVhTjI5ZVppNkRnZjhHRXhFUlhTOUY2d0JFUk9VSkRBejBrbExlRGFEU0xXVks5TjNaclZzM2ZoU2FpS2dSY05EQkIwQlhnOEdBaHg4Y3BIV2NlaUVwT1JVcHFXbVFVaHB0QmVxM1d1Y2hJbXFJM04zZDhleXp6OExQejY5YTkrZms1Q0F6TXhObno1NnQ0V1JGMXE5Zmo5OSsrdzBqUm94QVVGQlFxVDVmWDErODlkWmJpSTZPeHRxMWE5RzllM2RNbmp5NTNIbHV1ZVVXOU92WEQvMzY5VVAzN3QzeDY2Ky80cU9QUG9MVmFyVzNlM2g0b0VXTEZ1alhyeDlhdFdxRjJiTm40OWRmZjRXWGw1ZDlUTDkrL2FEVDZXcmxYWW1JaUJvenJuUWhvdnJxSmlIRThwSU5Vc3AyQUFhaDZPK3ViVUtJak9JK0lRU0VFRGNEU0tyYm1FUkVWTlAwaWhnTEljUjlBKzZHcDZlSDFuSHFoZlViTndFQWhNQzI5UFFvbm1GR1JGUU5ucDZlZU8yMTE4cnRjM0p5QWdBWWpjWUs3dzhMQ3dNQStQdjdYL05aVnFzVkJRVUYwT3VyOW11WFhidDJZY0dDQmZEMzk4ZUVDUk5LOVVWRlJXSERoZzNZdFdzWFdyVnFoUzVkdWlBa0pBU1BQZllZbm4zMldRd1pNcVRNbG1kR294R2JObTNDcWxXcllEUWFNV2JNR1B6OTczOHZsYTk0MnpBdkx5ODg5OXh6K09hYmIvRHp6ejlqNE1DQmVPR0ZGOUNoUTRjcVpTY2lJcUxTV0hRaG9ub3BQRHo4S0lDakpkc0NBd1A3SzRyeUR5bWxvNVJ5V1ZoWVdNV2JMUk1SVVlQazZlbnRyZ0tQS0FDR2NwVUxBQ0EzTnhlNzl1NkhsRkpDY3BVTEVWRnQ4UFQweE4vKzlqZDgvLzMzS0N3c0xIT09TVUZCQVhiczJBRUhCd2YwN3QyN3pQMFhMMTdFKysrL0QxZFhWelJ2M2h5SmlZbTRmUGt5YnIzMTFtcytPeXNyQzdObXpVTGJ0bTN4eVNlZlFGRVVSRVpHNHJmZmZzT2VQWHR3OHVSSnVQMS9lL2NYWW1lZDMzSDgrM3VlTXpQNXc4WW9TYmFSM2RSdTFWRjNERE9kaXhYVTBvQlEzYnRBSThVL04yNjhYS2h4Rjdvb1FtOGtGeUhSTFd6VGdsYndvaWhZZTlFTEtRV2pDMFVKUXpJWk03dWFkSkZoVGJZbWJySnU2RXptelBQOGVxRkpFMXdURTAveU96TjV2YTZld0RtVE44T2NaeDdtd3puUHFsV3hkZXZXZVBqaGgyUGx5cFV4TVRFUnUzYnRpbWVmZlRhZWYvNzVHQjhmajd2dXVpdnV2ZmZlT0hqd1lPellzU09PSHo4ZTk5OS8vOW1oNmJYWFhvc1ZLMWJFeVpNblkycHFLalp2M2h3Um53MU9qei8rZUd6WnNpVmVlT0dGZVBYVlYrT05OOTZJaHg1NktKNTQ0b2tlZkhjQjROcGlkQUVBb0c5Yzk4MlZtMU5LSy85NHc3Zmp0dUZiUytmMGhmLzR6emRqYm00dVVrcUhteWFtU3ZjQUxGWGJ0MitQblR0M3h1dXZ2eDdkN3ZtM3pxcnJPbTY4OGNaNDVwbG5ZdlhxTDc0TGM5V3FWZkh1dSsrZWZkNnlaY3ZpN3J2dmpzY2VlK3lpLysvMTExOGYyN1p0aTN2dXVTZldybDBiMjdadGk3ZmVlaXNpSW02Ly9mWjQ2cW1uNG9FSEhqajdicHlJaVBIeDhYajU1WmRqejU0OThjb3JyOFRiYjc4ZGUvZnVqZEhSMFZpelprMnNYNzgrZHV6WUVYZmVlV2RFUkJ3L2ZqeDI3dHdaRVJGVlZjWHc4SEE4K3VpajUzV3NYcjA2bm56eXlkaXlaVXM4OTl4elgra2RQUURBRnhsZEFBRG9FK01ERVF0L0hSSHh6WFhyNHREaFg4V1JvMWZtYy9NWGk1eHp2UHF2Ly9iNWNmelg3TW5tNDhKSkFFdld5TWhJdlBqaWk1ZjEzSUdCZ1hqbm5YY2lJcUpwbWt1K0Y4cUREejU0OXZqcHA1K09PKzY0SSs2Nzc3NjQ2YWFidnZRNUthWFl0R2xUYk5xMEtXWm1adUtUVHo2SjRlSGhpSWg0NmFXWHpudnNtalZyWXUvZXZaRnpqcFJTVk5XWDMrSjN3NFlOWndjYUFPRFNHVjBBQU9nTDMvN1Q3bkJFTlJ3UmNlQzk5K0p2bi9tN1NKRktaeFYzNHVUSmlKeFBSNDUzamgyYlBsVzZCNEFMKzdvM243L2hoaHRpNjlhdGwvU2NEUnMyWFBRZUxCY2FXZ0NBM2pHNkFBRFFGNXBPZE91VVQrUklxMmZuVHNmczNPblNTZjNrTjdsdDNpb2RBUUFBd0lVWlhRQUE2QXRIM2o5d2FNUE4zMzJrNmd5c0s5M3lWUTJtOW84R0I2by9UeW5xMC9QdG0vTzV1aUtmaDlhTk9QTFJvZmMrdUJKZkd3QUFnTjR4dWdBQTBDL2FtY01IcHlOaXVuVElWelU2T3ZvWFZWVnR6amt2cTRlcWYvbGcvLzQ5cFpzQUFBQW94d2Q2QWdBQUFBQUE5SURSQlFBQUFBQUFvQWVNTGdBQUFBQUFBRDFnZEFFQUFBQUFBT2lCVHVrQUFBQUFnQy9UTERReC9ZdjNTMmR3bWFaLzhYNTB1OTNTR1FCdzFSaGRBQUFBZ0w0MU96Y1hmLzhQL3hRREF3T2xVN2dNM1c0M1B2Mzk3MHRuQU1CVlkzUUJBQUFBK3M1OGJvOE9wblMwelhuWnlVOC9MWjF6UmVRMlJ6cHpIQkdwU2hkNitPS1c4Ly9NNTN5MGRBWUFYR2xHRndBQUFLRHZISG4vd0tFTk4zLzNrYW96c0s1MHk1VXkxTWszTHh1b0hxMVNHdmpmK2ViRitTWWRMdDEwcFRRcEh6L3l5d09IU25jQXdKVm1kQUVBQUFENlVUdHorT0IwUkV5WERybFNSa2RIbzZxcVczUE95MVlNVkljL09MaC9UK2ttQU9EcnFVb0hBQUFBQUFBQUxBVkdGd0FBQUFBQWdCNHd1Z0FBQUFBQUFQU0EwUVVBQUFBQUFLQUhqQzRBQUFBQUFBQTlZSFFCQUFBQUFBRG9BYU1MQUFBQUFBQkFEM1JLQndCY3FwUlMzYmJ0OE1qSXlLblNMVXROenZtMm5QTkF6cmx1Mi9hV2taR1I0NldiQVBwWjB6VERLYVdCbkhQZE5JM2ZUVnd6WERNc1RUbm40WWdZS04wQkFMQ1lHVjJBUlNPbDFFWkVqb2h2MUhXOXU2N3Iwa2xMVHM0NUlpSlNTcEZTK3Fudk1jQ0ZuWHZlN0hRNnUxTktoWXZnNm5ETnNPU2QrUHphR3dDQVMyUjBBUmFOblBOTVJFeEd4T25TTFV0VnpubW9xcXAxYmR1bWlEZ1dFYk9sbXdENjNMS1UwdHEyYlZOSzZlT2M4MXpwSUxnYVhETXNlUjkrZnUwTkFNQWxNcm9BaThiKy9mdG54c2JHZmpBL1A3K2lkTXNTTmpvNE9QaXpsTkpRMjdZLzZYYTdQeThkQk5EUHFxcjZYcWZUMlpWU0dscFlXUGhSMjdidmxtNkNxOFExd3hMVzZYUm1KeWNuajVidUFBQllqSXd1d0dMUzd0dTM3MGpwaUtWczQ4YU5hMUpLVGM2NXJldjY2T1RrNU9IU1RRRDliSFIwOUZ2bm5EYy9tcHFhY3Q3a211Q2FBUUFBL3JDcWRBQUFBQUFBQU1CU1lIUUJBQUFBQUFEb0FhTUxBQUFBQUFCQUR4aGRBQUFBQUFBQWVzRG9BZ0FBQUFBQTBBTkdGd0FBQUFBQWdCNHd1Z0FBQUFBQUFQU0EwUVVBQUFBQUFLQUhqQzRBQUFBQUFBQTlZSFFCQUFBQUFBRG9BYU1MQUFBQUFBQkFEeGhkQUFBQUFBQUFlc0RvQWdBQUFBQUEwQU5HRndBQUFBQUFnQjR3dWdBQUFBQUFBUFNBMFFVQUFBQUFBS0FIakM0QUFBQUFBQUE5WUhRQkFBQUFBQURvQWFNTEFBQUFBQUJBRHhoZEFBQUFBQUFBZXFCVE9nQUFBQmE3bEZMZHR1M3d5TWpJcWRJdGNEWGtuRy9MT1Eva25PdTJiVzhaR1JrNVhyb0pGcU9tYVlZajRzeHJ5ZThSNEE5YWF1ZUtxcXB1aTRpQjBoMXdwUmhkQUFEZ01xV1Uyb2pJRWZHTnVxNTMxM1ZkT2dtdWlweHpSRVNrbENLbDlGTS8rL0QxMVhXOXUzUUQwUCtXMkxuaVJOTTBiZWtJNkRXakN3QUFYS2FjODB4RVRFYkU2ZEl0Y0RYbG5JZXFxbHJYdG0yS2lHTVJNVnU2Q1JhcFpSR3hOdWVjVWtvZlI4UmM2U0NnTHkzVmM4V0hkVjMvcW5RRTlKclJCUUFBTHRQKy9mdG54c2JHZmpBL1A3K2lkQXRjWmFPRGc0TS9TeWtOdFczN2syNjMrL1BTUWJBWVZWWDF2YnF1ZDBYRTBNTEN3by9hdG4yM2RCUFFmNWJxdWFMVDZjeE9UazRlTGQwQnZXWjBBUUNBeTlmdTI3ZnZTT2tJdU5vMmJ0eTRKcVhVNUp6YnVxNlBUazVPSGk3ZEJJdlI2T2pvdDZxcU92TmErbWhxYXNwckNmZ0M1d3BZWEtyU0FRQUFBQUFBQUV1QjBRVUFBQUFBQUtBSGpDNEFBQUFBQUFBOVlIUUJBQUFBQUFEb2dVN3BBQUFBQUlCcjNQS0krUEhZMk5nanBVT0EvcE56WGg4UnF5Sml2blFMY0hGR0Z3QUFBSUF5dWpubk5xVTBsRkw2ZnVrWW9EK2xsTTRjemtWRXQyQUs4QlVZWFFBQUFBQUthSnBtdXRQcDdJNkk3NVJ1QVJhRlh6ZE5NMTA2QXJnd293c0FBQUJBQVZOVFV5Zkd4OGUzejg3T0RwVnVBZnJmOHVYTFQwOU5UWG1uQy9RNW93c0FBQUJBSVJNVEU5M3djVUVBc0dRWVhRRDRncFRTWU03NSsyTmpZemVWYmdFQStrL2J0bitTYzE0UkVSM1hEQURBdFNybmZHdEVMSStJWExxRi9tRjBBZUNzcXFxYStPeENZVVZLNlllbGV3Q0EvbFJWMWJuLy9PRTVOL2dGQUxobW5ITU5kT0x6djZtQTBRV0EvNWRTK2pBaS9qM25mRXZwRmdDZ2Y3VnR1NnFxcXBHSXFDSmlPdWY4MjlKTkFBQUZ6Y3pOelIwcUhVRi9NTG9BY05hK2ZmdU9qWStQLzNodWJtNTU2UllBb0gvVmRmMW5WVlg5YzBRTU5VMnpmV0ZoNGMzU1RRQUFwUXdPRHM1TlQwK2ZMTjFCZnpDNkFIQ2VpWW1KMzBYRTcwcDNBQUQ5YStQR2piOU5LYlU1NTl6cGRFNGNPSERnTjZXYkFBQ2dIMVFYZndnQUFBQUFBQUFYWTNRQkFBQUFBQURvQWFNTEFBQUFBQUJBRDdpbkN3QUFBSmRyZWM3NWI4Ykd4djZxZEFnQXdMVW81N3crSWxaRnhIenBGajVqZEFFQUFPQlN6ZWVjbTVUU1VFVDhaZWtZQUlCclZVcnB6T0ZjMHpTblM3YndHYU1MQUFBQWwrVFVxVlAvZmQxMTEvMWpSSHluZEFzQUFCRVI4ZXVJK0dYcENDTFN4UjhDQUFBQTV4c2ZIeCtZblowZEt0MEJBRURFOHVYTFQwOU1USFJMZHd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UzlYL0FaaGFEN2hvQW1GZkFBQUFBRWxGVGtTdVFtQ0MiLAoJIlRoZW1lIiA6ICIiLAoJIlR5cGUiIDogImZsb3ciLAoJIlZlcnNpb24iIDogIiIKfQo="/>
    </extobj>
    <extobj name="ECB019B1-382A-4266-B25C-5B523AA43C14-4">
      <extobjdata type="ECB019B1-382A-4266-B25C-5B523AA43C14" data="ewoJIkZpbGVJZCIgOiAiMzMwMzExNzQ0MDQ5IiwKCSJHcm91cElkIiA6ICIxMTE0NDY3MzIxIiwKCSJJbWFnZSIgOiAiaVZCT1J3MEtHZ29BQUFBTlNVaEVVZ0FBQitRQUFBUEJDQVlBQUFESDVSTVdBQUFBQVhOU1IwSUFyczRjNlFBQUlBQkpSRUZVZUp6czNYbGNsV1grLy9IM2RaL0Rwb0FMcVpnNm9Xa3V1WEEwSnpPYnl0YXhNclBVcVp6MnROTFJLU3ZidnY1MG1rckxtdHpTMGJKTlMyM2ZiTEd5TkRNekU4UTBsQlFWRmZjRmxlMmNjLzMrUU02QWdLQWlCL0QxZkR4OHlMbXU2Nzd1OTMwSENYek9kZDBT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NvakV5d0F3QkFPWEhxTjIxYnIwYUlxV1A5cG9aMU9SRWJreE1XQlRzVUFBQUFBQUFBQUFBQVRsM3VZQWNBZ0JQUnVGbnJGaUdob1ZkS3VzSkt6U1dGT2k3anNsWnVTWTJDSEE4QUFBQUFBQUFBQUFDbk1BcnlBS3FlTm0xQ0cyV0Z4SVdFNmhFWjAxZFNUVW1TbFU5U2ptUjlSc1lYMUl3QUFBQUFBQUFBQUFBNDVWR1FCMUNsTkdyZXZySGJhb2dUcG5zbEV5bEoxdHBsa2xaSWRxM2ZtazNHcjROK3YvZGdrS01DQUFBQUFBQUFBQURnRkVkQkhrRFYwYng1V0lqYlBHZWszdFlxUkxMTGZINDk1L2ZiUmQ0TTdkbTJiY1VoU1RiWU1RRUFBQUFBQUFBQUFBQ0pnanlBcXFKTm05QXpmQ0VQR1dQK0ppbFg4aS9JMlo5MXc1WXRhM1lHT3hvQUFBQUFvTEM0dVBqYUN2WEZCanNIVU5HeW5OeXM5TjkvVDVQa0RYWVdBQUFBVkE0bTJBRUFvQ3orMUxMOVVKZmp2Q2paSEZsTk83UW5mZmkyYmR2WWxoNEFBQUFBS3BuWTVwNTY0Vzcva3pMbTNHQm5BU3Fha1QzZzlkdm5OaVd2K0RqWVdRQUFBRkE1c0VJZVFLVjNSc3YyVFkxamJyWFdXbG5OUFpUamUzSTd4WGdBQUFBQXFKVEM1VHRUY3E0d1VseXdzd0FWejhodHRFVFNYTEZLSGdBQUFLSWdENkFxc0xwRTFyU1NsT1YzdkM5dFg3OXlXN0FqQVFBQUFBQ09Manc4WExmZWZLUGF0RG9yMkZHQUNqSHh2eTlyYmNvZmtvd05kaFlBQUFCVUhoVGtBVlIySWNabHpqTlNoTi9hUlJ0enN4WUVPeEFBQUFBQW9IUWhJVzUxK1hNblhYakIrY0dPQWxTSVdlOTljTGdnYjNsTUtBQUFBQUtjWUFjQWdLTTUvZlRUUXlSNUpFbldQMWtwS2RuQlRRUUFBQUFBQUFBQUFBQ1VEUVY1QUpXYXYwYU5ta1k2MjFyNTl1Y2UvRFRZZVFBQUFBQUFBQUFBQUlDeW9pQVBvRklMcytFdEpCTXFvOVE5NjlidEMzWWVBQUFBQUFBQUFBQUFvS3dveUFPbzNFS2NocEprL0hacnNLTUFBQUFBQUFBQUFBQUF4NEtDUElCS3pjcWNudmUzM1JYc0xBQUFBQUFBQUFBQUFNQ3hvQ0FQb0ZJelZ2VWx5Y3JzRDNZV0FBQUFBRUJ3ZUwxZXpaOC9YMXUyYkNtWCtmYnZMLzFIelBUMGRHM2V2TGxjemxjZTFxOWZyOVRVMUpNeWQwWkdScG51U2I3UzdzdkJnd2QxNE1DQk1zMTE0TUFCL2ZMTEwvTDVmTVgyLy9ISEh6cDA2RkNac3dFQUFBQ1ZEUVY1QUpXYU1YTG4vVzJLLzhrY0FBQUFBRkR0WldabTZzRUhIOVNQUC80WWFFdFBUMWR5Y25LcGYvNzQ0NDhpODkxOTk5MTY5TkZIQTYvMzc5K3ZMNzc0b3RDWVo1NTVSdi8zZi85WHFHM3g0c1hLenM0dVUrYms1R1JkZHRsbG1qMTc5ckZjYW9rbVRKaWdTWk1tbFdtczMrK1gxK3N0OHFjNGFXbHB1dlRTU3pWcTFLZ3l6ZjN6enorclY2OWVtak5uVG9salJvOGVyWjQ5ZXlvbEphWFUrZGF2WDYrQkF3Y1dlMSt0dFJveVpJZ21USmhRcG14SEhwdVJrVkdtUHlYZEd3QUFBS0E4dUlNZEFBQUFBQUFBQURoV1U2ZE8xVWNmZlZUcXVBWU5HbWp1M0xtQjE3LysrcXRTVWxKMDU1MTNCdHErLy81N2pSdzVVdnYzNzFmZnZuMkxuV2Y1OHVVYU9uU29yci8rZWcwZlByelU4KzdZc1VPN2QrOVdaR1JrR2E0bWJ5WDQwWXI5R1JrWmNybGNXclZxVllsajNHNjN6anJyTEkwYk4wNHpac3dvMGo5cjFpeTFhTkdpVU52RWlSUGw5L3Yxd3c4L0tDVWxSYzJiTno5cXpuUE9PVWZkdTNmWG1ERmpaSXhSbno1OUN2Vi85ZFZYbWp0M3JucjI3Rm5zWEsrLy9ycW1UcDBhZUcydGxTUmRkdGxsaGNhOTl0cHIycnQzcjlMVDAzWEpKWmNvSXlPalVML2pPTnE3ZDYrV0xWdFdiTTZPSFR2cTJtdXZQZXExNUh2cHBaZDA3cm5ubG1rc0FBQUFjS3dveUFNQUFBQUFBS0JLcWxldm5xWk5tMVppLzRRSkU3UisvZnBDYlhQbXpGR05HalVVRlJXbEpVdVdTSks2ZGV1bXZuMzc2dGxubjlYcHA1K3VidDI2RlRvbVBUMWR3NGNQMXhsbm5LRkJnd2FWS2R1ZVBYc2tTZlhyMXkvVCtFY2VlVVRyMXEwcmRkemYvLzczRXZ0cTFhcWxiNy85VnRkZGQxMmhBbk55Y3JJbVRweW8yclZyRnhyLzNYZmZhZDY4ZVJvNWNxVGVlZWNkalJvMVNxKzg4b3BDUTBPTHpKMldsaGJZcXY3cXE2OVdZbUtpUHZ6d1EvM3BUMzhLak1uSnlkSFRUeit0Mk5oWVhYYlpaWUg3ZThZWlp5ZzJOalp3YkpjdVhRTEhwS1NrYU1TSUVabzhlYkxDd3NJQzdVMmFOQW04cVdEZ3dJRkY4alJyMWt6MzNIT1B4b3daSTBuS3pzNlc0emdLQ1FtUkpMMzQ0b3VTcEh2dnZWZWRPbldTSkUyZVBGbUhEaDNTc0dIREpPVzlhYUxnVGdrQUFBREF5VUJCSGdBQUFBQUFBSlhTbWpWcnRIbnpabVZtWmdaZXo1OC9QMURrZHJsY2F0S2tTWW5IKzN3KzFhcFZLL0I2OWVyVit2cnJyMld0MWVEQmd3UHRZOGVPMVFNUFBLQ1ZLMWRxMnJScE92Lzg4d3ZOTTN6NGNJV0VoR2ppeElsbFh2R2VscFltS2U5TkEyVXhmZnIwSXM5UjkzcTltakpsaXI3Kyt1dEFNWDNQbmozcTBhT0g3cnp6VHJuZGhYKzFaNHlSSk1YRnhXblRwazNhc21XTCt2WHJGM2dHZThGN2taNmVybEdqUnFscjE2NjY1cHByMUs1ZE8vWHYzMTlQUHZta25uenl5U0w1UHZyb0kwMmZQcjFRMjQ0ZE8zVGZmZmNWR1p1UmthRi8vT01mZ2RmRGhnM1RUVGZkSkVtS2lZbFJlbnE2ZHUvZUxVbUJ2N2R2M3g0b3lEZHAwa1RwNmVuNjRvc3ZGQmNYVjJpbCs4c3Z2NnoyN2R2cjhzc3YxeVdYWEtKTExybEVrblRycmJjcUxpNHVzUFYrL29yNnVMZzRlVHlld1BVN2poTjR2V25UcGlMWkFRQUFnUEpHUVI0QUFBQUFBQUNWMGp2dnZLUDMzMzgvOFBxOTk5N1RlKys5cCs3ZHV5c3FLcXJRMktTa0pLV21waW9xS2twaFlXSGFzbVdMZnZycEovWHMyVk5TM3Rib1k4YU1VYk5telRSOStuUTVqaE00Tml3c1RDNlhTMlBIamxWa1pHU2dzSjF2K1BEaGlveU1WSU1HRGNxY2ZlM2F0Wkx5aXRaeGNYR2xqai95ZXBZc1dhTC8vT2Mva3ZLMmVSODNicHhjTHBjR0RScWtSeDU1UkFNSER0UTk5OXlqU3krOXRFaGVTZnIyMjIrMWE5Y3U5ZXZYVC92MjdWTjRlSGhnNWZ2dTNiczFhTkFnMWF4Wk0xQjhqNHVMMDFOUFBhVmh3NGFwUm8wYUdqNThlS0Y3SkVrMWE5YlVaNTk5VnVSY0F3WU1VRXhNako1NTVwa2lmUmRkZEZHUnRxbFRwMnJObWpWcTJMQmg0TTBDTTJiTWtPTTRXcmR1blhyMzdxMDFhOWJJNS9NcFBUMWR2WHYzVm1Sa3BOYXNXYU54NDhacDRNQ0JhdGV1WGFuM1ZNcmJIYUJHalJxQjZ6NTA2SkIrL1BGSFNkTE9uVHZMTkFjQUFBQndJaWpJQXdBQUFBQUFvRko2L1BISDlmampqeXNqSTBNWFhYU1JIbjMwVWQxd3d3MlNwSC85NjErRnhtN2N1RkVqUjQ0czFOYStmZnZBcytLLysrNDdKU1VsNlpWWFhpbXl5ajBySzB0MzMzMTNvYloxNjliSjcvZnJqanZ1S05SKzMzMzM2Wnh6emlrMWUzSnlzaVJwMGFKRjZ0eTVjeG11VnZMNy9mcisrKy8xMWx0dktTa3BTYmZjY292dXV1dXVRbHZJeDhYRmFjYU1HWHI5OWRjMWF0UW9UWm8wU2IxNjlWS1BIajBLYlkrL2E5Y3UxYTFiVjVLMGI5Kyt3QXI3OVBSMERSMDZWSHYyN05IVXFWTUxiV04vNFlVWDZySEhIdE5UVHoybDdkdTNhOFNJRWFwVHAwNmczeGhUNUkwRFV0NU9CUzZYcTlpK2t2ejFyMy9Wa0NGRGxKU1VwTnR1dTAwdnZmU1NhdFNvb2FGRGgycnIxcTFLU0VqUXYvNzFMNDBaTTBadnZ2bW03cjMzWHIzeHhodHEyTEJobVl2eGt2VEdHMi9velRmZmxKUzM0NEFrUGZEQUE1TCs5L3g2QUFBQTRHU2lJQThBQUFBQUFJQXE3NG9ycnRENTU1OHZyOWNydjkrdnFLZ29SVVJFQlBvN2RlcWsyMisvdmNnejRKczBhYUxwMDZjck1URlJIVHAwQ0t5Q1AzSTFmRzV1cnViUG42KzllL2VXbW1YRGhnMUtUMCtYTVViejU4L1hQLy81ejZPTzM3eDVzMmJObXFXdnZ2b3FzQ1g5eUpFajFhaFJvOENZYnQyNkJWYXN1OTF1M1hubm5icjIybXYxNXB0djZwVlhYdEdFQ1JOMDFsbG5hZVRJa1dyWnNxVjI3ZHFsTTg4OFUxTGVOdmUxYTlkV1FrS0NoZzBiSnAvUHAyZWVlVWFublhaYWtldnAzcjI3TWpNek5YNzhlUFh0MjFjZmZQQkI0QTBNQnc0Y0tMS2R2NVQzL0haalRMRjlKWms1YzZabXo1NGRLSXBmZHRsbGt2S2VRLy8zdi85ZG4zMzJtV3JWcXFXMHREUk5uVHBWaHc0ZDB1ZWZmMTdralJpbGVlcXBwM1RwcFpkS2toNTY2Q0ZsWkdSb3lwUXBrdksyck8vVnE5Y3h6UWNBQUFBY0t3cnlBQUFBQUFBQXFKSXlNelAxOGNjZmx6cXVSNDhlaW82TzF1REJnOVdzV1ROTm16Wk5NVEV4NnQyN2QyQTdjMG02NmFhYkFzWGJJMlZrWkdqKy9QbGx5clZnd1FKSlVwOCtmVFJuemh3bEpDUW9QajYreFBHUmtaRmF1blNwZXZUb29XM2J0bW5ldkhtYU4yOWVzV09mZSs2NUltMlhYSEtKUEI2UFZxeFlvUll0V2tqSzI0NDlmM1g3dm4zN1ZLdFdMY1hFeEtoaHc0WjYrT0dIZGZ2dHQ1ZVlwME9IRHBvMGFaTFdybDFiYURlQjhQQndqUmd4b3NqNFNaTW1LVEl5VXJmZWVtdVJ2c2NlZTZ4SVc2TkdqVFJnd0FDRmg0ZHIvUGp4a3FUcDA2ZXJkdTNhbWpadG11clZxeGQ0M3YwZGQ5eWhoUXNYNnEyMzNsSzdkdTEwMVZWWEJlYkp5TWpRbDE5K0tTbHZPM3Bqak41OTkxMUpLdkcvSXdBQUFGRFJLTWdEQUFBQUFBQ2dTa2hNVE5UeTVjc0RSZUo5Ky9acHpKZ3h5c3JLVWtoSWlGd3VWNkh4WHE5WFhxOVhsMTEybWR6dXZGK0Q5ZWpSUSsrKys2NGFOV3FrSGoxNlNGTGdPZWJsNWNzdnYxUjRlTGdHRHg2c3I3NzZTdSs5OTk1UkMvSzFhdFhTckZtekpFbGp4NDVWU0VpSUhuNzQ0VEtkYThLRUNYSzczYnJ1dXV0MDNYWFhTY3JiaW4zUG5qM2F0bTJiRmk1Y3FBMGJOc2p0ZG12SGpoMmFNV09HdkY2di92dmYvNVk0WjJSa3BGcTFhbFZrYTM2MzI2MHJycmlpeVBnMzMzeFRNVEV4eGZZVlY1QWZNR0NBeG84ZnI2Kysra3I5K3ZYVHpKa3pkZi85OTZ0WnMyYnEzNysvdW5UcElpbHZWNEszMzM1YjY5ZXZWNjFhdGJSeTVVb05IejVjZmZ2MlZYeDh2UGJzMmFNSkV5Wkl5dnR2dUgzN2RxMWZ2MTZTOUplLy9FVlMzdWVNeitlVEpHM2Z2bDJabVptQkl2NnVYYnVPZm5NQkFBQ0Fja0JCSGdBQUFBQUFBSlhTMnJWcjllT1BQK3JISDMrVUpNMmRPMWN0V3JSUS8vNzk5ZXV2dnlvMk5sYWZmZmFaYnJ6eFJuWHAwa1ZEaHc0dGRQdy8vL2xQcGFhbUtpSWlRbDZ2VjVtWm1aTHludFdlbTV1cmpJeU1RdU9IRHg5K3dwbC8vZlZYclY2OVdqMTc5bFRObWpYVnMyZFB6Wnc1VXdNSERsVGp4bzNMTkVkNGVIamd6UUtsZWZYVlY0dTA3ZHUzVDlaYXpaa3pSM1BtekpHVWQ4MHZ2UENDWnN5WUlVbHEzYnExYXRhc3FVbVRKaWsxTmJYUXl2dm5uMzllMjdkdkR4UzE4M205WHYzeXl5OUZ6bmZ3NEVHNTNlNWkrd3JLemMzVjVNbVROV2ZPSERWdDJsUXpac3hRUmthR1pzNmNxZGRlZTAxZmZmV1ZSb3dZb2V1dnYxNk80MmoyN05uS3lzclNmZmZkcDM3OSt1bUxMNzdRbENsVE5HREFBSjEvL3ZrYVAzNjh2di8rZTBuU3JiZmVxcmk0T0kwYU5VcVNBdjl0MzMzM1hiMy8vdnVTOHJiRGwzVE0yOTREQUFBQUo0S0NQQUFBQUFBQUFDcWxwNTU2U3IvOTlwdmF0bTByU2JyLy92dlZ2MzkvU1htRjczd1hYbmloUHZua0V3MGFOQ2l3RW43YnRtMWF2SGl4N3J6elRrblN3b1VMOWVDRER3YU9TVXBLQ3F5VWZ2cnBweVZKZmZ2MlZldldyWXZOa3BXVnBURmp4cFNhZWZyMDZZRzVwTHh0NjJmT25LbVhYbm9wY0o3UzdOaXhvOHpQWTgvT3psYTdkdTBLdGRXdVhWdExseTR0MURaNjlHaXRXYk5Ha25UdHRkZnFyMy85cXdZUEhxd2FOV3BvMGFKRnlzN09WbGhZbU5MVDAvWFdXMitwUVlNR1JjNlZsWldsZ1FNSGxwamxhSDJTRkJJU290emNYRDM2NktQcTBhT0hqREhhdEdtVExyLzhjdFd1WFZ2OSsvZlhEVGZjSUwvZnJ3VUxGcWhmdjM3cTI3ZHZZUHY2cTY2NlNqMTY5TkJQUC8ya3VMaTRVczkxOWRWWHExKy9mbXJUcG8ya29zK1EzNzE3dDhhTkc2ZDY5ZW9kZFM0QUFBRGdSRkNRQndBQUFBQUFRS1UwYk5nd05XblNSQzZYU3hkZGRKSEN3OE9MSGRlclZ5Kzk4c29yK3V5enozVHR0ZGRLa3FaT25TcTMyeDBvakhzOG5zQTI3YzgrKzZ6cTE2K3YyMjY3VFZMZU04MGxxVk9uVGtkOWhueHBCZmx2dnZsR2l4Y3YxZ1VYWEJBbzdKOSsrdW02K3VxcjlkRkhIK21hYTY3UmVlZWRWK3AxUjBkSDY1RkhIaWwxbkNTOStPS0xSKzMzZXIxS1MwdFRUazZPd3NMQ0pPWGRpeSsvL0ZLREJ3OVc1ODZkTlhIaVJDMWZ2bHhkdW5UUk45OThJNWZMcGIvKzlhK0Y1Z2tKQ1ZHZE9uVUN6Mmd2Nko1NzdsRk1USXllZXVxcEluMVhYbmxsb1VjSkRCczJUQys4OEVLUk55ZGNmUEhGeGVaLzdiWFhpclFOR3phczFQc1lIaDRlV0MxZmtycDE2NVk2QmdBQUFEaFJGT1FCQUFBQUFBQlFLZVd2L0Q1eWEva2p4Y2JHcWxldlhoby9mcnk2ZHUycTVPUmtmZmpoaHhvNmRLaHExNjR0S1cvVmVQNHowU01qSXhVVEV4TjRuZjhNK1pTVUZFVkZSUlY3anZ6dDdrdXlhOWN1UGZmY2MzSzczUm95WkVpaHZudnV1VWZ6NXMzVGlCRWpOSFBtVE5XdlgvK29jNFdGaFJYN1BQYml2UHp5eTBYYVB2LzhjNjFhdFNyd3AxR2pSbXJWcWxYZ0RRMFhYM3l4UHYvOGM2MWN1Vkt0VzdkV1pHU2tsaXhaRWlqSWQrM2FWVEV4TVlYbUhEQmdnQVlNR0ZCc0JyZmJMYmZiSGJqWEJmMzAwMDlGMm5yMzdsM2lEZ0JlcjFkRGhnelIzWGZmTFkvSFUreVkwbGJIUzNtUE8xaTVjbVdodHExYnR5b3pNMU1mZlBCQm9mWkdqUnJwejMvK2M2bHpBZ0FBQU1lRGdqd0FBQUFBQUFDcXZNR0RCMnZSb2tVYU5HaVF0bTdkcXM2ZE8rdm1tMjgrcGptbVRadDJYT2ZPeWNuUnNHSER0R1BIRHQxNzc3MXExcXhab2Y3NjlldHJ5SkFoR2oxNnRCNTQ0QUZObmp5NXhNSy9kT0piMWsrWk1rVVJFUkh5ZUR6cTE2K2ZPbmJzcU5HalJ3Y0s4bDI3ZGxWb2FLaSsrZVlidFczYlZoMDdkdFRLbFN1MWFkTW1KU1ltNnRsbm53M005Zjc3Nyt2NTU1OHZOWU14cHRUTS8vNzN2M1h4eFJjckxpNU9jWEZ4V3JKa2lUNzk5Rk05K2VTVGhlYVNwSmlZR0RWcDBxVElIRFZyMWd4c1lWK1NmZnYyYWNtU0pabzhlWEtoOXZ4bnlJOGRPN1pRZS9mdTNTbklBd0FBNEtTaElBOEFBQUFBQUlBcXIxYXRXdXJWcTFkZ1cvbzc3N3l6MEZicHhjbkp5ZEVYWDN5aFZxMWFTWkllZi96eEVvdktCdzhlVko4K2ZZcTBaMlZsNmFHSEhsSlNVcExPTys4ODNYSEhIY1VlMzZkUEh5MWJ0a3p6NXMzVHdJRUQ5ZUtMTDVhNFVqNHFLa29QUC96d1ViUG5tekJoUXBHMmQ5OTlWeUVoSVlYYURoMDZwSVlORzBxU0lpSWlkTlZWVnlrNk9scVM5TVFUVDZoV3JWcWFNbVdLb3FPajlaZS8vQ1Z3WEljT0hYVC8vZmNmTmNPcnI3NnF5TWpJWXU5UFFTMWF0Q2owZXRPbVRabzNiMTZoZ255KzBhTkhGenRIMzc1OU5YejQ4RUp0WHE5WE9UazVTa3BLMG0yMzNhYVZLMWRxOXV6WjZ0Ky9mNkZ4Uno1REhnQUFBS2dJRk9RQkFBQUFBQUJRcVhtOVhrbVNNYWJZL24zNzltbnMyTEdhTzNldUxyamdBbTNZc0VHREJnM1N6VGZmck50dXU2M1FpbXFmejZmMDlIVHQyclZMVjExMWxZd3hldUdGRnlUbFBidTlRWU1HeFo1ano1NDlSVEpzMzc1ZER6MzBrRmF1WEttMmJkdHE5T2pSY2h5bnhPc1lPWEtrZHUvZXJXWExsdW5HRzIvVTQ0OC9ydTdkdXhjYTA3Tm5UM1hwMGtYZHVuVXJ3NTJSNnRXckZ5aXM1enV5R0M5SjI3WnRDN3p4UU1vcnd1ZUxpWW1SeitmVEo1OThvaXV2dkxMUThXZWVlYWJPUFBQTW8yYjQ4TU1QRlJNVG94dHV1S0ZNbWN2aWlTZWUwQVVYWEZDa1BTSWlJdkR4b2tXTDlPYWJieW9wS1VsWldWa0tDUWxSYkd5czdyLy9mdFdyVjYvY3NnQUFBQUFuZ29JOEFBQUFBQUFBS3FVRkN4Ym90OTkrMHg5Ly9DRkpSYllxdDlicTdiZmYxdFNwVXlWSm8wYU4wdFZYWDYyc3JDdzkvL3p6ZXVPTk56UnIxaXoxNk5GRGp6NzZxTnh1dHpaczJLQmR1M1lwT2pwYWQ5eHhoM3IzN2kyZnoxZmszTlphUGZiWVk0cUlpRkJJU0lpU2s1TWxLVkN3Lyt5enovVHNzOC9xd0lFRDZ0eTVzOGFPSGF2SXlNaWpYazk0ZUxqR2pSdW54eDU3VEFzV0xOQkREejJrSzYrOFV2LzR4ei8wL2ZmZkZ4bzdlL2JzWTdwWENRa0prcVFMTDd4UXNiR3hXcng0c1RaczJLQ2FOV3NxT1RsWnFhbXBHamh3b0M2NzdMSmlqL2Y3L2RxN2Q2OCsrK3d6ZmYzMTE1S2t6cDA3Nittbm56Nm1IS1ZadTNhdHNyS3lKRW1iTjIrV3RWWkpTVW1CL3R6Y1hFbDViNERZdW5WcmlmT0VoNGZMY1J4dDJiSkZQWHYyVk5ldVhkVzVjMmVGaDRjcktTbEozM3p6VFpGalNucUd2Q1MxYXRWS3JWdTNQdEhMQXdBQUFJcWdJQThBQUFBQUFJQkthZHUyYlhyNTVaZGxqRkduVHAyS3JCbzN4bWpObWpXNjhzb3JkYzg5OXdRSzl1SGg0WHI4OGNmVnAwOGZUWmd3UVUyYk5wWGJuZmRyc0diTm11bjU1NTlYaHc0ZEFzOXhQM1RvVUpGekcyTzBlL2R1cGFhbXl1djFLanc4WERmZGRKUGF0bTByS2U4NTd3Y1BIdFF0dDl5aVFZTUdCZVl2VFVSRWhGNTQ0UVc5OGNZYmV1T05OM1RycmJkcXc0WU5HajkrL0hIZnA0TGk0dUlVR3h1cnRMUTBQZmZjYzVMeTdzZDExMTJuU3k2NVJQdjM3eS96WExHeHNlV1NxYURISG50TTY5YXRLOVIyMjIyM0ZSazNhZEtrbzg3VG9rVUx6Wm8xU3g5Ly9IR1J2bSsvL1ZaejVzd3A4ZGdqbnlFdjVUM2lnSUk4QUFBQVRvYmk5L2tDZ0VvaXJsV0haNHd4ajFpcjExSi9UN2c5MkhrQUFBQUFBRWNYMTd4OUY3bWR0Nk9qSStQR2p4MnRDeThvL3Buc1pXR3RsYy9uaytNNFI5MEtQbGpXcjErdnBrMmJIdmZ4T1RrNUNnME5MY2RFaFZscjVmVjY1WGE3Uzl6dUgrWG41anNHYXZGUFAwdldQci8rOThSSEpIbURuUWtBQUFEQnh3cDVBQUFBQUFBQVZFckdtREt2UEErR0V5bkdTenFweFhncDcvNFY5eng1QUFBQUFCV244cjIxR0FBQUFBQUFBQUFBQUFDQWFvQ0NQQUFBQUFBQUFBQUFBQUFBSndFRmVRQUFBQUFBQUFBQUFBQUFUZ0lLOGdBQUFBQUFBQUFBQUFBQW5BUVU1QUVBQUFBQUFBQUFBQUFBT0FuY3dRNEFBQUFBQUFDQTZpY2o0NER1KytkRGNydGR3WTRDVkloRGh6S0RIUUVBQUFDVkVBVjVBQUFBQUFBQWxCdHIvUHVNblAyU2xKbEpnYkxpV2NsS01pYllRVTVWdVZiYUtja1g3Q0FBQUFDb0hDaklBd0FBQUFBQW9OeHNzRm5yL3VTTEdPYTRYSTJDbmVWVUZPSFdCWTVNeUVHdnZnMTJsbE9UUDBkeUZpdnZiUkVBQUFBQUJYa0FBQUFBQUFDVW81U1U3STNTMThHT2NhcnllRHczVzJ1alUxY20zQnJzTEFBQUFBQWtKOWdCQUFBQUFBQUFBSnk0K1BqNHJwTE9Oc2EwT1B3eEFBQUFnQ0NqSUE4QUFBQUFBQUJVQTQ3am5DdnBOR05NdExYMjNHRG5BUUFBQUVCQkhnQUFBQUFBQUtqeTR1TGl3cTIxSGtraDFscVg0emllbGkxYlJnVTdGd0FBQUhDcW95QVBBQUFBQUFBQVZIRjE2dFNKa3RUSi9FL2JrSkNRMnNIT0JRQUFBSnpxS01nREFBQUFBQUFBVlp5MU5rN1NtUVZldDNFYzU2d2dSZ0lBQUFBZ0N2SUFBQUFBQUFCQWxXZU11Y1VZRTJhdGxiVld4cGd3bDh2MXQyRG5BZ0FBQUU1MUZPUUJBQUFBQUFDQUtxeDU4K1poa3ZvVTA5WHpjQjhBQUFDQUlLRWdEd0FBQUFBQUFGUmhOV3ZXdk1vWTA4QmFHMmc3dkVxK2ZsUlVWTzhnUmdNQUFBQk9lUlRrQVFBQUFBQUFnQ3JNY1p5YlMrcXoxdDVla1ZrQUFBQUFGRVpCSGdBQUFBQUFBS2lpemo3NzdPYkdtQTc1cStPTk1UTEdTQXFza205Lzl0bG5OdzltUmdBQUFPQlVSa0VlQUFBQUFBQUFxS0pDUTBPN1NxcGZVcjh4SmlvME5MUnpCVVlDQUFBQVVBQUZlUUFBQUFBQUFLQnFjaGxqMmxsckkwc2FZSzJOTU1aNEpJVlVZQzRBQUFBQWgxR1FCd0FBQUFBQUFLcWdkdTNhUlV2cVlnN3ZVWisvVlgzQmp3LzNuZGU2ZGV2VGdwRVJBQUFBT05WUmtBY0FBQUFBQUFDcXBzYldXazlwZzZ5MW5yQ3dzS1lWRVFnQUFBQkFZUlRrQVFBQUFBQUFnQ3JJNVhKZGJZeXBhYTB0Y1l5MVZzYVltc2FZS3lzd0dnQUFBSURES01nREFBQUFBQUFBVlV5Yk5tMUNqVEVEcGJ6dDZRdHVWNS92aVBaYm16ZHZIbGFCRVFFQUFBQ0lnandBQUFBQUFBQlE1WVNGaFhVeHhweFIxdkhHbUQ5RlJVVjFPNW1aQUFBQUFCVGxEbllBQUFBQUFBQUFBTWZHY1p6Rmttb1hiUFA1Zk4yTU1hOFlZOEw5ZnYvTkxwZnJoNEw5V1ZsWm1SVWFFZ0FBQUFBRmVRQUFBQUFBQUtDcVdiWnNXYTZrZlFYYlBCN1BBV09NdGRaYVk4eUJaY3VXN1N2aGNBQUFBQUFWaEMzckFRQUFBQUFBQUFBQUFBQTRDVmdoRHdBQUFBQUFFRHp1RGgwNjNPSTR6dVhCRG9KcW9aN3l0ckYzU1JyaDhYaDJCRGtQQUFDb3ZyNWZ2bno1eTVKeWd4MEVxT3dveUFNQUFBQUFBQVJKZkh5OHh4Z3p5aGpUT05oWlVQVlphMld0elgvWjNSZ1R6RGdBQUtCNnV6UStQbjVGUWtMQ29tQUhBU283Q3ZJQUFBQUFBQURCVTlNWTQ3Ylc1a2o2MWhpVEh1eEFxTklhR0dNdXN0YTZKSDBqYVZ1d0F3RUFnR3FubnFUdTFscVg0emhSd1E0RFZBVVU1QUVBQUFBQUFJTHZrTi92LzgrK2Zmc1dCRHNJcXE3SXlNZ0xRa05EUFpMQ2MzTnovM1Bnd0lHRndjNEVBQUNxbHpwMTZ2elpHTk5KVW5pd3N3QlZCUVY1QUFBQUFBQ0FTc0FZazVPYW1wb1Y3QnlvdWp3ZVQwNyt4eUVoSVh3K0FRQ0FjaGNkSFozamRsTmVCSTZGRSt3QUFBQUFBQUFBQUFBQUFBQlVSeFRrQVFBQUFBQUFBQUFBQUFBNENkaFRBZ0FBQUFEZzhuZzgxMWxydXdVN0NIQ3FzZFkyOXZ2OTBaSmMxdHJCOGZIeHZZS2RDVldYdGJhUnBHaHJyVXZTNFBqNCtPdUNuUWtBQUZRdjF0cllBdCsvRG95UGo3OHkySmtxb1o4VEVoTG1TUElHT3dncUJ3cnlBQUFBQUhCVk1oNktBQUFnQUVsRVFWU0thOSsrZld0anpBdkdtQ2JCemdLYzRxNFBkZ0JVYmRaYVNaSXhScEp1T1B3M0FBREF5Y0tiU1l1M3MxMjdkc2xKU1VuTGdoMEVsUU1GZVFBQUFBQkFwS1FRU2JuVzJrUkpPNE9jQnpobFdHdnJTdXBnakhGWmEzODF4dXdPZGlaVVhkYmFPc2FZZU9XdFdGc21hVSt3TXdFQWdPckZXbHRMVXNmRDM3OG1HR1A0K2ZGLzZrcnFJTW50Y3JtaWdoMEdsUWNGZVFBQUFBQkF2a09TUmx0cnZ3bDJFT0JVWWEzdDVqak95NUxDcmJWUFN2b2gySmxRcFowdjZSVko0WktldE5ZdUNuSWVBQUJRemZoOHZuUGNidmNNU2VIR0dINStMS0RBOS9aaHdjNkN5b1dDUEFBQUFBQkFrbVN0dGNhWWc4dVhMOThiN0N6QXFTSStQdjZBTWNZZS92bzdrSkNRd05jZmpwdkg0eW4wK2NUL3p3RUFRSGxyMzc1OXdlODMrUG14Z0FMZjJ3YzdDaW9aSjlnQkFBQUFBQUFBQUFBQUFBQ29qaWpJQXdBQUFBQUFBQUFBQUFCd0VsQ1FCd0FBQUFBQUFBQUFBQURnSktBZ0R3QUFBQUFBQUFBQUFBREFTZUFPZGdBQUFBQUFBQUFBQUFEZ0JEZ2VqNmVqcExoZ0I2bnVmRDVmQzJ0dHVLUVF2OS9memVQeFJKYmozR2tyVnF4WUtzbFhYbk1DbFFFRmVRQUFBQUFBQUFBQUFGUlpaNTk5ZGp0SmIwaHFFdXdzMVozak9JNmtDRW5HR1BPQXlyRjQ3bks1ZHJadDI3YlB5cFVyZnltdk9ZSEtnSUk4QUFBQUFBQUFBQUFBcXF5d3NMQ0cxdHFHeHBnSVNYc2w1UVk3VXpVV0lpbmNXaXRqVEpZeEpyc2M1blJMcWlNcDF1MTJONVpFUVI3VkNnVjVBQUFBQUFBQUFBQUFWSG5XMnQyUzdzdkp5VWtJZHBacUxENDBOUFFsWTB5WTMrOGY1dlY2RjU3b2hDNlhxN1hMNVhySkdITmFlUVFFS2hzSzhnQUFBQUFBQUFBQUFLanlqREUrcjllYjl0dHZ2NlVFTzB0MTFiNTkrOU9NTVQ1cnJkL2xjbTFOVEV3ODRYc2RIeDhmS2NsYkR2R0FTc2tKZGdBQUFBQUFBQUFBQUFBQUFLb2pDdklBQUFBQUFBQUFBQUFBQUp3RUZPUUJBQUFBQUFBQUFBQUFBRGdKZUlZOEFBQUFBQUFBQUFBQVVIVzQ0K1BqK3hsakxxN29FMXRyNjFscmExbHJYWkwrNmZGNGJpaUhPZXRhYTArVEZDSnBrTWZqdWZxRWc1NGd2OSsvS0RFeDhVM3hiSHVVQXdyeUFBQUFBQUFBQUFBQVFCWFJ0bTNiZU1keG5wSFVKRmdaakRHU2RNWGh2OHRqcnZ5UEx6M2hDY3VCeStYcTFiWnQyNlNWSzFmK0V1d3NxUG9veUFNQUFBQUFBQUFBQUFCVmhOdnRqcFFVWXEzTmtmU3RNU2E5b3M1dHJhM25PRTczd3l2a3Y1ZTB1UnptckN1cHV6RW13bHI3dlRGbTR3a0hQZjRzc2NhWUM2MjFyc1AzR1RoaEZPUUJBQUFBQUFBQUFBQ0FLc1lZYzhoYU96NHJLMnRoQlo2emMyaG82RG1Td3F5MUwyVm5aMzk5b25PNlhLNTJMcGVyZzZRR1BwOXZtdGZyL2ZURWt4NmZzTEN3QzZ5MUhrbGh3Y3FBNm9lQ1BBQUFBQUFBQUFBQUFGREZXR3RscmMxY3RXclZnWW82Wi92MjdUT05NZFphSzhkeHNzcmozUEh4OFpuR0dHdU1LYmM1VHlTTDR6aldXaHVzQ0tpR25HQUhBQUFBQUFBQUFBQUFBQUNnT3FJZ0R3QUFBQUFBQUFBQUFBREFTVUJCSGdBQUFBQUFBQUFBQUFDQWs0Q0NQQUFBQUFBQUFBQUFBQUFBSndFRmVRQUFBQUFBQUFBQUFBQUFUZ0lLOGdBQUFBQUFBQUFBQUFBQW5BUVU1QUVBQUFBQUFBQUFBQUFBT0Frb3lBTUFBQUFBQUFBQUFBQUFjQkpRa0FjQUFBQUFBQUFBQUFBQTRDU2dJQThBQUFBQUFBQUFBQUFBd0VsQVFSNEFBQUFBQUFBQUFBQUFnSk9BZ2p3QUFBQUFBQUFBQUFBQUFDY0JCWGtBQUFBQUFBQUFBQUFBQUU0Q2Q3QURBQUFBQUFBQUFBQUFBRGdsdUR0MTZsU3pZSVBYNjQxMEhDZC9FWEdOVHAwNjFTclluNW1abWJscTFhcWNDa3RZQnUzYnQ2L3ZjcmxhRjJ5ejFuYXcxb1lxci83YXdlUHgySUw5MmRuWnlhdFdyVXF2eUp5b0hDaklBd0FBQUFCUWlrYXRPcHdWNGpkdGdwMEQxVTltcm0wYkVXckRaRzFJWnE3dEZuZFdmTzFnNXZITDd0eTRKdkVuU2Q1ZzVnQUFBRUR3ZGV6WXNidWtiNHJyTThaSTB1Y2RPM1k4c3V2S1gzLzk5Y3VTNXZSNFBQSFcycVVGMjF3dVYrQmp4M0ZtV2x1b2pxMndzTEJMUzhweGdsek5temMvc2xZYVV2RGo1czJiaHhYc1RFbEo4VXJ5U1dwc2pQbXVZTi9oZTVMLzhZdEhuaXdrSk9SY1NSVGtUMEVVNUFFQUFBQUFPSW9temR1ZTZaSytNQzQxRFhZV1ZEOWVhNVRqdGZrZlAybGNwUnh3a2preWg4NW9HVDlnUTNMQ3pPQW1BUUFBUUxEdDNyMzd4enAxNm13eXhqUXB5M2hyN2VZOWUvWjhmN1F4anVNaytueStkWTdqTkN2cm5Ca1pHVCtVWmV5eGF0dTJyU2MwTkhUUUVlZUx0ZGJXa3VReXhqd1FIUjE5VThIKzl1M2IvM2ZGaWhVL3JWaXhZbmw4Zkh5eTR6Z3R5M0l1YTIxS1ltTGkwdEpIb2pxaUlBOEFBQUFBd0ZHNDVOU1RVWVRqT0twZnI1NXExSWdJZGlTZzNQbjlmbTNlc2xXNXVibWgxdGpZWU9jQkFBQkE4S1dtcG1iVnFWUG5WVWtqckxXRlZvQVhsTjluakhrck5UVTE2Mmh6TGx1MkxEYytQbjZ5cE9meVY4SWZPVy9CZG1QTXV5a3BLZGtuZmpWRitYeSt6Wkp1SzloMlJKWXJqenpHR1BORWZrekhjYVpJK2s4WnIrTlZTWVdYL3VPVVFVRWVBQUFBQUlBeWlJZ0kxNUQ3QnFoekowK3dvd0RsN3RDaFRBMTU4QkZ0MkxncDJGRUFBQUJRdWJ4dnJYM1FHRk9qdUtKOGdiWXNuOC8zY1ZrbU5NYThJMm1FTVNicXlPM3BDNHlScEV5djEvdkZDYVUvaXRXclYyLzFlRHdmRzJONmxwU2pZQjVyN2VlSmlZbWI4OXR5YzNPL0NBa0pHV1dNaVM3bE92YjdmTDZ2eXpNN3FoWUs4Z0FBQUFBQWxJSGp1TlF3Tmxabk5tUG5lbFEvQnc0ZVZHaG9TT2tEQVFBQWNFcnhlcjBiM1c3M3o1SXVLbVhvS3NkeDFwVmx6ajE3OW15clc3ZnVBa2xYSFcyY3RYYWx0WFpOR2FNZUYydnRxOGFZbnZtdlMxcmxMa2wrdi8vdGduMlptWmxiM0c3M0VtUE1aYVdjWTRtMU5yVjhFcU1xb2lBUEFBQUFBQUFBQUZWWWJQUG05Y0pOWktOZzUwRGxkTWpyM2JwOS9jcHR3YzRCb0dwS1Nrcks4SGc4QzFSQ1FUNi9nRzJ0VGNqT3p0NVpsamxUVTFPejY5YXQrNDIxdG9ja1UzRGxmWDRCM0ZwcmpURUptWm1abTQ4eTFRa3p4dnhzclYxdmpHbDZ0Rlh1MXRyMWtwWVViRTlKU1RubzhYaVdXV3N2a2VTVWNCMStZOHpTRlN0VzdENloxNEhLallJOEFBQUFBQUFBQUZSUmNYRnRZbzA3ZElLVmJSdnNMS2ljYXJwY0tZM1A2bkJQMnByRWsxclVBbEJ0ZVNVbFdXc1BTSW9zcnVoc2pNbjArLzAvcjFxMUtxZU1jMXFmei9lYjR6ZzdKZFVyYm9BeHh1djMrNWVlck9mSDUzTWNaNisxOWhkSlRhVkNXL0FYV2gxdmpQbkZHTFA5aU1OOWtsWVlZektzdGJWS09FV216K2RMVk41OXhDbUtnandBQUFBQUFBQUFWRlZ1ZDV3MXRwdVJpUTEyRkZST1ZvcDFPMm9oaVlJOGdPUGk5WHAvRFFrSjJXNnRqU3l1MzFxN1g5SVB4emp0YjVMV3FvU0N2TFUyMitmekxUekdPWS9ac21YTE1qMGV6ekpqVEM5SkpUM0R5V3V0WFpLUWtMRHZ5QTYvMzcvQWNaeHRrb290eUJ0ajlrbGFWSDZKVVJWUmtBY0FBQUFRRkkxYXRZb0o4WWNVKzRNM0tsWnVycitoeTJWM1dHTkNzM0o4OWVMT2F0ZXFJcytmNWMvY2xaNlNzcU1pendrQVFIVVRIaDZ1VzIrK1VXMWFuUlhzS0tnazF2NnhUcS9QZUZ2N0R4d0lkaFFBVlZ4U1V0STZqOGV6MGhqVHpGcDc1TXB4K2YzKzFZbUppYjhkeTV5SmlZbWI0K1BqRXgzSDZWcmNuTmJhTlVsSlNiK1gzMVdVeVByOS9wOWRMdGN1U2NXK3VlM3c3Z0MvU0NxeXAvM2g2L2pGY1p5elNyaU9aWW1KN0ZCeXFxTWdEd0FBQUtEQ05UNnJRNk1RYVlwMTFEellXU0JsV3Buc0xIK1lNWkxQYjUrUTQvZ3I4dndScnBxYlQyL1c1bzR0NjFadHJNanpBZ0JRbllTRXVOWGx6NTEwNFFYbkJ6c0tLb21mZnY1RnM5NTVYNklnRDZBYytQMyt0MXd1VjgvaStvd3hyeDdQbk5iYUR5WGRXMExmK09PWjgzZ2NQSGh3V1ZSVVZMb3hKcmE0b3JxazNmdjM3MTllMHZIR21CbVNiaXFoKytWeURZc3FpWUk4QUFBQWdBcm5ka3dMYTlUTlNMV0RuUVY1ckNSckE3OXNxTmh6V3hzWEd1SnVJNG1DUEFBQUFBQlVRcm01dVo4NWpyTkxVa3grMitFVjRMc1BIVHIwd2ZITXVXL2Z2Z1YxNnRUWkxxbitrWFA2L2Y1M1R6eDEyYVNrcE96M2VEeWZTSW92cnQ5YSswRktTc3Ira281ZnZuejVQSS9IazY0Q0srd1BYOGUyNWN1WGYxNytpVkhWVUpBSEFBQUFFRFJSa1pHNjg3YS9xK2taZndwMkZBUkIycFl0ZXZtMU43Vjc5NTVnUndFQUFBQUFITVdxVmFzT2VEeWVkNDB4QTQ5WVFmNXhjbkp5eHZITW1acWFtbFduVHAxWnhwZ2hCZWVVOU5XS0ZTc09ubURrWStMMysyZTRYSzcvSzY0dk56ZjNsVklPOTBwNjNSZ3ovSWpybUMwcHQ1d2lvZ3FqSUE4QUFBQWdhTUxDd25SQjF5N3l4TGNQZGhRRXdhclZ5WHByOXJ2YUxRcnlBTXBQdzZhdHp3Z0xDMnNhN0J6QmNEREgxenpDN1VvMVJ1NUR1YjRXY2EzaUszN2JreUN6MXI5aFEvS0s5Y0hPQVFCQWRlVHorVjV6dVZ5M1NRcVRKR3R0anQvdmYvdEU1dlI2dlpORFFrTHVsaFNSUDZlMWR2YUpwejAyaVltSmF6d2V6eS9HbUhQeWkrcUhWN2tuckZ5NWNuVnB4MXRyWnhsamh1andkVWpLOVBsOEZiYktINVViQlhrQUFBQUFBQUJVQzNGeDhYRUt0N01sZTBwdXZaTGprM0o5ZmtlU3JQU2tqQzN0a0dySGtkblIrTXl6ZTZmOThWdEtzTE1BQUZBTnJUUEdySkhVTHY5MWJtN3U3eWN5b1RGbWs2VFZ4cGlPaDVzMjVlYm1KcC9JbkNkZ2dxVFhDelpZYTZlVjVVQmp6R1pKZnhoajJoNCticFVrM2lRSVNSVGtBUUFBQUFBQVVGMkVLMDR5WnpuRzFJNklpSkRMNVFRN0VTcUkzK2ZYb2N4TSthMi90dHZ0YWk2Smdqd0FBT1ZzOSs3ZEdhZWRkdHJpL0tLek1lYjNuSnljdlNjeTU0b1ZLN0xqNCtPL044WjREamV0dDladU8rR3d4OEZhdTBEU1RtUE1hWWRmNy9UNWZBdkxjdXllUFhzeWF0ZXUvWXN4NXV6RHh5WjV2ZDRUdWplb1BpaklBd0FBQUFBQW9GcUpqb3JTQTBQdVU0dm1ad1k3Q2lwSTZvYU5lbUg4UzlxeGMyZXdvd0FBVUcybHBhVmwxcXRYN3dkanpDM1dXc2RhdXlRbEpXWC9DVTdyTmNaOEorbHVZMHlFdFhieGI3Lzl0cnM4OGg2SHZaSldTZnJMNGRmTGpURmxlbk5BYW1wcWxzZmpXU2lwanpIR0pXbmhxbFdyRHB5a25LaGlLTWdEQUFBQUFBQ2dXZ2tKQ1ZIYk5xM2xpVzhmN0Npb0lORlJVUW9MQ3cxMkRBQUFxajIvMy8rcnkrWGFib3lwNGZWNnZ5dVBPYTIxcXgzSDJTeXBpZGZyL2JvODVqd2VDUWtKR1I2UFo1RzF0dHZocGw5V3JGaFI1amNIZUwzZXBXNjNlNmUxdG9iWDYxMTZrbUtpQ21MZkxnQUFBQUFBQUFBQUFBQ2xTa3hNL0UzU0g1STJybGl4NHFmeW1ETWhJV0d0dGZaM1NWdVRrcElXbE1lY3g4bG5yZjFaZVN2bER4MysyRnZXZzVPU2twS1V0OEoremVHUEFVbXNrQWNBQUFBQUFBQUFBQUNxdFNZdFc1NHVmMmh6bDh0MXdvdDFzN3orWlk1c2FGeXIrSXZLSTl2aE9YOTNHN085UE9jOEhuc3pmYloyaEh1ZlpHdnN6ZlRaWTgyVG5ldGJMc2NwMDczSnpzNWV2M1g5NmczSG54WlZCUVY1QUFBQUFBQUFBQUFBb0pxcTI3eDV0TnVFUDJ0ZHBydU1OU2M2WDJhdTh1WXd0dThKaHd2TWFZMk1sWXk1cHJ6bVBDN0dVWTdQSDIyTU1YS2NLWkk5cHNNUGVTWEpMeG5UdjdTeFllR2hHK1BpNHZ1bHBpYWtIbWRhVkJFVTVBRUFBQURnR0J3OGVGQnBhV2xxMmJKbHNLTWNWVVpHaHF5MWlvNk9QcTdqazVLU0ZCTVRvOU5QUDcyY2s2R3F5TW5KVVdqby81N0huSnVicTU5Ly9sbm5uMzkrbVk3Lzhzc3ZsWnVicTZ1dnZ2cUVzM2k5WGkxY3VGQXRXN1lzbDgvSi9mdjNsL3Exa1o2ZUxwL1BwMGFOR2gzWE9ieGVyOUxTMGxTdlhqM1ZyRm56dU9aQTVlRDMrK1U0NWZ2VVIydXRWcTllclpZdFc4cmxjcFhyM0VsSlNXcllzS0ZPTysyMGNwM1hXcXQ5Ky9ZcE5EUlVOV3JVS05QNHJWdTNIdlZyZHVmT25hcFRwMDY1M3dQZ1NNZjYrUXNBMVUwTkcxYmZHdFBMTWFabVpHUmtzT05VZm41ZjNzL1Q0ZTZJY3AvYlNsbloyY3JOelpXc1hMbGgzdVA3b1IxVkNnVjVBQUFBQUZWV2RuYTJkdTNhVlM1ejFhMWJWK0hoNGFXT0d6cDBxRFpzMktBUFB2aEFGZm1MREwvZkw3L2ZYNlRkN1M3NlkxMWFXcHF1di81NmRldldUYzgvLy94eG5XL3c0TUhxMWF1WDdyLy8vdU02SGxXYnorZlRIWGZjb1RadDJ1aXh4eDZUSkgzNDRZY2FQWHEwL3Z2Zi8rcWNjODRwZFk2dnYvNWFtWm1aSlJiay9YNi9EaDQ4cUowN2QyckRoZzNhdUhHak5tN2NxRDE3OW1qczJMRXk1bjhMZHpJek0vWGdndy9xMFVjZjFRMDMzQ0FwcjJDK2I5KytVbk80M1c2ZGVlYVpoZHJ1dnZ0dU5XdldUTTg4ODR5a3ZBTDlqei8rcUN1dnZESXc1cGxubmxGR1JvYW1UNThlYUZ1OGVMRTZkdXlvc0xDd1F2TjkvUEhIdXZ6eXl3djlQMlRYcmwyNi92cnI5ZlRUVCt1S0s2NG9OUDdUVHovVnBaZGVXbWo4OXUzYnRXM2J0bEt2cDdoQzY5S2xTL1h2Zi85YnI3Lyt1bXJYcmwzcUhDaTduSndjWFhQTk5YcmlpU2ZVcVZNbnJWcTFxa3pITlduU1JBMGFOQ2l4UHlFaFFYZmRkWmZ1di85KzllOWY2dUtwWXpKNDhHRGRkOTk5NnRldlg2bGpmYjY4WHpZWFpJd3B0a0ErZCs1Y2pSZ3hRc09HRGROTk45MVU2dHhUcGt6UnJGbXpOR0hDQkxWdjM3NUlmMVpXbGdZTUdLQ3dzREM5K3VxclpmbzNHQ2lvdkQ5L3YvNzZhNjFkdTFiMzNudHZvTzMzMzMvUEs1aVVVV2hvYUpuZXRKbVZsVlhzOTNYNUhNZmhhd0pBdVhKQzNEY1pxV2FiMXEzMCtNTVBCRHZPS1Mwck8xdFRwazNYejcvOEtpdXRUVXNPV3gzc1RKSjB4aG10Ry9wRDNTM0s0NUVHd2ViMUgxcWJ0bWJONW1EbktJaUNQQUFBQUlBcUt5a3BTUU1IRGl5WHVTWk1tS0N1WGJ2SzYvVnErL2J0Slk2NzVwcHI5SzkvL1V2VHBrMHJzZGdSRmhhbW1KZ1lTWGtGaVRmZmZQTzRNdjM5NzMvWFBmZmNJMGthTjI2Y1pzeVlVV1RNckZtejFLSkZpMEp0RXlkT2xOL3YxdzgvL0tDVWxCUTFiOTY4eUhIZHUzYy82cmtQSERpZ2Q5NTVSNTk4OGttSlkwSkRRL1hGRjErVTVWSXFpcXREaHc2ZGpERnJFaElTOWdZN1RHbThYcTgrK2VRVHpaOC9YOG5KeWRxN2Q2OXExcXlwdW5Ycnl1UHg2S3FycmxKOGZIeGcvRk5QUGFYMzMzKy8wQnpSMGRGcTJiS2wrdlRwbzBzdXVVUlMzb3JUSXd2QUpSazdkcXd1dnZqaUl1MHpaODdVNnRXcjliZS8vUzNRMXJOblQ3Mzg4c3VhTkdtU1huMzExZU81WkQzLy9QUDY5dHR2bFpHUm9ZTUhEeGJwcjFHamhobzBhS0RObXplcmNlUEdSNTFyNnRTcCt1aWpqMG85WjRNR0RUUjM3dHpBNjE5Ly9WVXBLU202ODg0N0EyM2ZmLys5Um80Y3FmMzc5NnR2MytKMzNWeStmTG1HRGgycTY2Ky9Yc09IRHcrMHIxdTNUbVBHak5HTUdUUDA3TFBQS2k0dXJzUXNPVGs1ZXZMSkp6VjM3bHp0MzcrL1VGSG80NDgvMXVUSmswdTlucUZEaDZwNzkrN3ExNitmSmsrZXJQYnQyeXNySzB0cGFXbnllcjJsSGwrUk9uVG9jSmJmN3c5TFNrcEtDbmFXNDdWMDZWTHQzTGxUVFpzMjFhWk5tOHI4YjA1KzBjOWFxN1MwdENMOW4zNzZxU1NwWmN1VzJyUnBVNW5taklxS1VtUmtwTmFzV1hQVWNUNmZUK25wNlVkOTgwQjBkTFFhTjI2c1cyKzlWYXRYcnk3U04zLysvRUp0T1RrNWV1bWxsK1E0am1iUG5xM2V2WHVYV2l5ODhjWWI5ZFZYWDJuUW9FR2FQSG15MnJadFc2ai9oUmRlMElZTkd6UnExS2pLV25oMHRXM2I5bHkzMjcycUt2eWJjakp0M0xoUnMyYk4wdEtsUzVXZW5pNnYxNnY2OWV2cm5IUE8wWTAzM2xqczl4a0ZiZCsrWFhQbXpOSGl4WXVWbHBhbXJLd3MxYTVkVzJlY2NZYXV1ZVlhWFhOTjNzN0VYMzc1WmVCTllQbmNicmRpWTJOMThjVVg2NjY3N2lyMFpzankvdnhkdUhDaFB2MzBVN2xjTGcwWU1FQlMzdGR5ZW5wNm1lOVY0OGFOOWRGSEgyblJva1hhdW5WcnNXTThIbzhlZXVnaGJkaFE4aU9Eenp2dlBFMmNPTEhNNTYxSUhvK25UVlpXMXNIVnEzbm1NVkNWT01iZUtSbjF1cWFIdXZ5NTlEZlg0dVRadVd1WGR1emNLVW15Um05Snk4cit6cStUcEZHclZqRkdZYU5kMG1YbDhVaURZSE9iR3I4MmF0NSs0T2FVRlVXL0VROFNDdklBQUFBQXFxd1dMVnBvd29RSlJ4M3p3QU1QcUd2WHJvRlZ0U1ZwMDZhTnBQK3RMaS9OakJremlpMlFTMUxuenAwMVpjb1VTZEs1NTU1NzNGdWp0bXZYTHZEeGRkZGRwM1BQUFRmd09qazVXUk1uVGl5eUd2YTc3NzdUdkhuek5ITGtTTDN6empzYU5XcVVYbm5sbFVKYmowdlNxRkdqam5ydVJ4NTVST2VkZDU2dXZmYmFFc2VVOXhiT3g4SFZyRm16eUpvMWF6WjB1VnhYRzJNR0dHTmFXR3ZqSlZYcTRrbHljckllZnZoaHBhV2x5UmlqdUxnNC9lbFBmMUptWnFZMmJOaWc5OTkvWDl1M2I5ZTRjZU9LSE51NmRXdkZ4TVFvT3p0Ym16WnQwdEtsUzdWMDZWTGRjc3N0R2pwMHFFSkRROVc1YytkQ3g2eFlzVUxaMmRucTJMRmpvWldEZGV2V0xUTC83Ny8vcnNtVEo2dHo1ODZGVnJlSGhZWHBycnZ1MHVqUm96Vmp4b3pqV3RXYlg4aTUvZmJiRlIwZHJhaW9LRVZIUjZ0dTNicUtqWTA5NWtjczFLdFhUOU9tVFN1eGY4S0VDVnEvZm4yaHRqbHo1cWhHalJxS2lvclNraVZMSkVuZHVuVlQzNzU5OWV5enorcjAwMDlYdDI3ZGl1UWVQbnk0empqakRBMGFOS2hRWDdObXpmVGFhNi9wd1FjZjFDMjMzS0tubjM2NnlQR1N0R1hMRmozODhNTmF1M2F0SG43NDRTSnY2TG5ycnJ0MDExMTM2ZU9QUDlhb1VhUDA4ODgveStWeXlldjE2dHh6ejlYLyszLy9UejE3OXBRa2JkcTBTVmxaV2ZMNWZHVy9XU2VmMDZaTm14cWhvYUduV1d1N080NXpqekdtczh2bEdpbjlmL2J1UEN5cTZnM2crUGZNRExzS2JyZ3JtaXNLTWlLcG1Hc3VhV1ZxcVpXWjJlYWFTNWptVXJrdnVadWxwbTFhK290Y2t0TFVNaXMxelRKVUVEZFVWREIzUUpGdGx2UDdBMmRpbkFFR0JWRTduK2Z4a2JuMzNIdlBEUGR5NGI3bnZDLzNiVUQrdDk5K28xYXRXbFN1WEptalI0OENzSERod2x5elJJU0dobHEvenN6TXBHdlhyam0ydFF5NmNrYlBuajNwMzc4L2ZmcjB5YlB0aWhVcldMRmlSWTdyMjdadHk2eFpzeGcxYWhRcEtTblc1ZDkvLzczRFFQNEhIM3pBMWF0WCtlaWpqeGc1Y2lRTEZ5NWsxS2hSRHZjZEV4UEQ5ZXZYQVhqeHhSZVpQbjA2YTlldXRSbUVjK2JNR2RhdVhVdXpaczBvVzdhczlWb01DQWdveW5UaTkrMDlwVEN0V0xHQ1JZc1dZVEtaOFBEd29GcTFhZ2doT0gzNk5OOSsreTBiTm14ZzhPREI5T3ZYeitIMmE5YXNZYzZjT1dSbVpxTFQ2YWhldlRxdXJxNWN1SENCZmZ2MklhVzBCdVF0S2xhc1NJMGFOWUNzYkNQSGp4OW41Y3FWN05peGd4VXJWbGpMZ0JUMCtmdk9PKzl3N2RvMWxpNWRpcWVuSnkrODhBSWZmUENCd3hueWt5ZFB4bVF5TVdIQ0JKdmxsdCszd3NQRDJibHpwOFBQWk5Tb1Viejk5dHNPQjZZQnpKZ3hnN0pseXpwY1Z3UTBkZXJVOGZMeThpcG5NcGtlMVdnMFE0VVEvbTV1Ymk4Qlh4UjE1eFJGY1U2VjJvRXRCSnFxbnA2ZXRBaHRXdFRkK2M4N2VUS09VM0Zua0ZLbUo2ZUxyNHE2UHdBYXFhdU9vTDBRVkNoZXZIaFJkK2YyU0VoTFQ4ZG9OQ0kxVkhlUjhwNnF6YUFDOG9xaUtJcWlLSXFpM0xlOHZiMXRBaCszT252MkxBYURnYlp0MitiYXpwSEJnd2RiZzVxSmlZbHMzYnFWTm0zYTRPdnJhOVB1NU1tVDdObXpoNmVmZnRxYXhqcjc3QzI5WG85ZXI4L1hzUjN4OC9QajdObXpuRHQzamw2OWVwR2FtZ3BrZlFZVzU4K2ZaK0xFaVlTR2h2TGtrMDhTRUJEQUN5Kzh3T1RKazVrOGViTE4vbHEwYUFGa3Blck8vakRiUXFQUjRPUGpZNWZxMi9MK2JyYzJmVUZvMEtCQkZSY1hsMGVrbEVGQ2lNWkNpTWJBZlZOMzcvRGh3N3o2NnF1a3A2ZlRzMmRQWG5ubEZac1U1R2F6bWYzNzkzUGt5QkdIMjcveXlpczJzOXEzYnQzS3VISGpXTEZpQlIwN2RxUnUzYnJXQVNFV1R6MzFGUEh4OGN5ZE81ZmNIckFrSlNVUkZoYUdoNGVIWFpBQjRKbG5udUdYWDM1aDRjS0YxS2xUeHk3d2YrblNKZXRzNE9Ua1pESXlNb2lNakFTZ2V2WHFRRllRUGFmQXphMk9IVHRHUWtJQ2FXbHAxdGZidDIrM1hvZGFyWllxVmFya3VMM0paTEs1Umc0ZlBzeFBQLzJFbEpJaFE0WllsOCtlUFpzMzMzeVQ2T2hvbGkxYlJ2UG16VzMyTTNyMGFGeGNYRmkwYUpIRFVoVzFhdFhpaXkrK1lPalFvVG5PaU55elp3K0ppWWtzWDc3Y1pyQk5UcktuN0wrWEJRWUcrZ29obW1zMG1pQkFEelRUYURRRlc3eThpR1JtWnJKMTYxYTdBTGhPcDdNclc1QVRGeGNYUHZyb0k1dGxPM2JzWVBYcTFienh4aHZVcTFmUDZmNlVLMWNPYjI5dnRtM2JacmN1TVRHUlNaTW1rWmFXeHBrelo2d3orb2NPSFVxN2R1MGM5Z3NnTURDUVZhdFdVYTFhTlpvM2I4Nk9IVHZzQm5ydDJMR0RWYXRXTVhUb1VFSkNRaGc5ZWpUdnZQTU90V3ZYZGpqWVlQYnMyUnc0Y01CbVdVUkVCQkVSRVhadGQrL2V6ZTdkdTYydlY2MWE1VlM2NzRKMHY5OVRDdE9xVmF0WXNHQUJibTV1akJ3NWtxNWR1MW9EemthamtZMGJOL0wrKysremFORWlQRHc4YkxLcVFGWXdmOEdDQlhoNGVGaTM5L0Q0dHhSdlFrSUNqaEpvdEdyVmlwRWpSMXBmbnp0M2pnRURCaEFYRjhlYU5Xdm8yN2N2VVBEbnIwNm5ZL3IwNmZUcjE0Ly8vZTkvZE92V3pUb3c0RlllSGg2WVRLWWN6MWZMZ0xxVWxCVGF0bTNMbTIrK2FmZjV0R3JWaXA0OWU5b045Sm93WVVLUkIrUnIxcXhadG5qeDRvMkJRQ2xsRTZDbFZxc3RYYVNkVWhUbHRtbTA0aVdBd0FiK2xDbWpMdVdpdGlwOGJkWVhnb2lrdUhzakM0OVdhbHNJRFJVcWxDL0g3T21UNzV1L1JiSkx2bmFOSmNzKzQwQlVOQUtpVHgyTGlpM3FQbVduQXZLS29paUtvaWlLb3R6M2Nxb2xiM25JWDY1Y09jNmRPK2R3MjV4cXgxZXRXdFVhTkl1SmllR0hIMzZnYTlldWRvRzBVNmRPc1hYclZrYVBIbDNvdFp0Ly92bG5ybHk1UXE5ZXZVaE9Uc2JkM2QzNllQenExYXNNSGp3WUx5OHZhL0RkejgrUHFWT25FaFlXaHFlbko2TkhqN2FiMWY3NTU1L3p4UmVPSnppdFg3K2U5ZXZYMnkzdjI3Y3ZRNGNPTGVCM2x5ZGRvMGFOMnBuTjVuNUNDTDBRd2hjb0xvVFFBRWdwNzR1SEJoa1pHWXdjT1pMMDlIUkdqeDd0TUQyNlJxT2hVYU5HTkdyVXlLbDlkdWpRZ2QyN2R4TVJFY0Z2di8xRzNicDFiNnR2cWFtcHZQbm1tMXk0Y0lFUFB2aUE4dVhMMjdVUlFqQjU4bVNlZSs0NXdzTENtRGx6SnMyYU5iT3UvL0hISDVrelo0N05OcSsrK2lvQTA2Wk55M2VmdnZubUc1czAvV3ZYcm1YdDJyVzBiZHZXYm1CQlZGUVVjWEZ4RkM5ZUhEYzNOODZkTzhlZVBYdXNzOHFsbE15Y09aTWFOV3J3NmFlZjJsd0xibTV1YUxWYVpzK2VUYkZpeGV6T3BkR2pSMU9zV0RHYm11REp5Y244L1BQUE51MjZkT21DVnF0bC9mcjExaG5DZi8zMUY2bXBxUWdoNk51M0w3R3hzY1RHL3Z0c0tDUWt4Q1k5djZVZThqMlFnU0pYUVVGQm9VS0lGNEdXUURraGhEZWdoWC9mdy8xd1RlYm1sMTkrNGRxMWEzVHExT20yOTZIUmFHeXltd0RNbXplUDh1WEwwNmRQSDRlMXJ2T1MvVjVqTXBuNDl0dHZXYng0TWNIQndiejc3aDlqL21jQUFDQUFTVVJCVkx0MDd0eVpMbDI2VUtGQ0JTWk9uTWd2di96Q3dJRURxVisvdnNQOS9lOS8vK09aWjU2aGVmUG1KQ1VsMlF4aU9YRGdBR1BHaktGbHk1YTgrT0tMQUhUdTNKbWpSNDh5YmRvMFhGeGNlUHp4eCszMjJieDVjNlpPbldxekxDMHRqVTZkT2pGdzRFQzdEQkg3OSs5bitQRGgrZjRzN3NBRGNVOHBUT2ZQbjJmQmdnVUlJWmczYjU3ZGVhelQ2WGpxcWFlb1ZLa1NBd1lNWVA3OCtiUnIxODQ2d0N3bUpvYUZDeGZpN3U3T3NtWExIQTQrcVZTcEVwVXFWY3F6THhVclZ1U2xsMTVpNnRTcEhEeDQwR1pkUVorLzd1N3V6SjgvSDUxT1o1MkpmeWQrLy8xM1RDYVRkU0NraGRGb0pDVWx4VnJpeUNJOVBaMlVsQlM3QWFCM2kxNnZieW1sN0NtRWFBSlVGVUtVRmtKWWY3Yi8xNjhMUmJrZitWWnZVRTRnbWdraHFGK3ZMdDRsdlBQZVNDazAxNjVkWit1MjdVZ3BwVW5LZTJKMlBBQWFuZ0hvOXRTVE5Hc1NrbGZyZTlMUlk4ZTVtcGdJZ01rc0k0QjdxcDZYQ3NncmlxSW9pcUlvaW5MZjI3OS9QNE1HRGNweGZXNHBnWE9xb1gzbXpCbnJMRmxMY09tTk45NndDNUpaVWtabmY2RDcvUFBQMjgxMktnaFhybHl4cGhoUFRrNjJCbVhPbnovUHNHSERTRXhNNU9PUFA3WUoxclJxMVlxeFk4Y3lkZXBVTGw2OHlMdnZ2a3ZKa2lWdDlsdXlaRW1IZ1hkSExNSE53dWJuNStkZXVuVHBZaWFUcWJJUW9nL3dIRkJCbzlFZ3BiUitUeXovM3krKy9mWmJ6cDgvVDh1V0xYT3NWWDQ3TERQMExsNjhlRnZicDZXbE1YVG9VQTRjT01ESWtTTnRndXkzS2xXcUZJc1dMV0xnd0lFTUd6YU1VYU5HV1V0Q1BQMzAwM1R1M0JtQTNyMTdVNlZLRldiTW1BR0FsNWNYUC8zMFU3NzZOVzdjT01hTkc4ZjE2OWRwM2JvMVk4YU1zUjVyMHFSSk5tM1BuRGxqTjZzL01ERFFXaXYrbDE5K0lTb3FpazgrK2NSdWxudDZlanF2dmZhYXpiS1RKMDlpTnB0NStlV1hiWllQR2pTSXhvMGJjK1hLRlpZdVhlcXczemR1M0xCbXNmanBwNS9Zc1dOSGp1K3hWS2xTWExwMGlaa3pad0paV1NzQXU1bVVTNVlzWWRXcVZRQzgrKzY3T2U2dk1QajcrN3VhemViaUhoNGU1WUNuZ1g1Q2lPcVc5ZG12U1lzSElXaXpldlZxdkwyOXFWQ2hnczN5dExRMDY0Q0wvUHIxMTE4NWZ2dzR3NFlOWTlldVhjVEZ4VG0xWGN1V0xmSHo4N08rVGsxTjVidnZ2bVBWcWxXa3BhVVJGaFptTjNDZ1pjdVdyRm16aHZuejU5TzNiMStDZ29MbzJyVXJiZHEwc1FrMFhybHl4WHBmU0U1T3RnWlUvL3JyTDhMQ3dxaGV2VHFUSjl2T2xCbzJiQmhYcjE3bDNYZmY1Y3laTTd6MjJtdm9kUDgrWnRUcGRIYURaaXlERDF4ZFhlM1daWjgxWFJnZTFIdEtZZnI2NjY4eEdvMTA3ZHJWTGhpZlhlUEdqZW5Zc1NPYk4yOW03ZHExOU8vZkg0Qmx5NVlocFdUdzRNSDV5Z1NSRTB1ZzNaTGR3YUl3enQvc2c2OGdhNGIrcGsyYjZOcTFxMDFHRzJkczJiS0YyclZyMncwOHVIcjFLbUJmT3ViU3BVc0FkeVVnNysvdjcybzBHa3U0dWJsVjBPbDBQYVdVTHdraEtscytLMGMvMnhWRnVmKzR1V2tiZ2l6bjVlWEZ3eUhCYUxYMzlxRFBCOTJXbjdhUm5wNk9FQ0pXbU16UlJkMGZnT3JWNjFXVDBFeXIxZEtqNjkzNWU3OHdIRGwybkxQeENVZ3AwNjVmdlA1ZFVmZm5WaW9ncnlpS29paUtvaWpLQStPdHQ5NXlPdFh0NmRPbjdkSzRaMWUyYkZscklQSHMyYlBNbVRPSDExNTdqVnExYXRtMDI3dDNMNnRXcldMOCtQSFdJRi8yMmE0RjZjcVZLOVlVOG9tSmlmajQrTEIvLzM3Q3dzSXdtVXhNbno2ZE1tWEtrSlJrbS9XdWJkdTJwS1dsc1hEaFFucjI3TW42OWV0dEFwTEp5Y2xPMXdPLzNTQ1VzL1I2ZlVNcFpSdWdvWlN5c1VhamVRandBTWVCa2h5Q2ZvOEdCUVZaZ29WU0NDR0ZFQktRWnJOWk9scHVNcGtzWHlPRU1OLzhYNXBNSnBtV0lhdG1VakFQcEMwQjZWdURyWGNxT1RrWklOZDA5RGxKU0VnZ0xDeU00OGVQTTNEZ1FKNTc3cms4dDZsVnF4YkxseTluNE1DQlRKOCtuYzJiTjF1dlB6YzNONktpb2poLy9qelZxMWZIWkRMWnpBQ1VVcEtSa1pIbk1aeE5DVzdSc1dOSG1qZHZqdEZveEd3MlU3eDRjWnNnWDNCd01QMzY5Yk1iTEZPbFNoVSsvZlJURGh3NFFNT0dEYTJCbUZzRE1nYURnZTNidDF1dnJ4bzFhckI1ODJhN2ZtemF0SW1aTTJmU3MyZFB3c1BEYWRPbURYNStmano1NUpOMmcyRXNFaElTcklOZHRtL2ZUa1pHaHZXMTJXeG0zcng1QkFVRjBhQkJBK0RmR3NXRkxTQWdvSzVHbzJtdjBXajhoUkFoVXNxNlFnZ3Z5TmYxNksvWDY1KzJYRjg0dUE1dmJtdHpIZDY2anF6cjFMcjgxblpHb3hFaGhFdzFtUHd5VFhmK29QblBQLy9rNE1HRE5yTnRMY0xDd201cm53YURnWG56NWxHcVZDbDY5T2pCOU9uVCtmWFhYM1BkNXNhTkcwZ3BLVmV1SEg1K2ZrUkdSckptelJwKytlVVhkRG9kdlh2M3BuZnYzallCOXU3ZHUxdnZWU1ZMbG1UaXhJbjA3dDJiVHovOWxJa1RKeko1OG1RYU4yN003Tm16TVp2TnBLZW5XOC9OcEtRa2F0YXNTWGg0T0xObno2WmF0V3BNblRvVm85Rm9kMjhaTVdJRVVrcVdMMS9Pb1VPSFdMUm9rWFhkamgwNzdFby9XSHo0NFlkMmcxbk1aclB6SDJRK0ZNUTlSUWpSc1dIRGhuVnVmcDM5M0lOczV5azN6MUhMK1pwdCs5dHFjOHUrYmJiSmZzNExJV1JxaHF4U1VQY3BpejE3OWdET0RjUnIzNzQ5bXpkdlp1L2V2ZlR2MzUrTWpBejI3Tm1EVHFlalc3ZHVCZElmU3oxMmYzOS82N0liTjI0VTJQbnI2K3ZMNzcvL2JsMGZIaDV1TGM5ejl1eFpGaTllVEdob2FMNEM4cGN2WDJiSGpoMDI2ZmN0TEFINVcyZklXd0x5aFpteXZtSERocldGRUtGQ2lBQTNON2VXUUYwaFJERWhoTU1NSnpuOGJBL1I2L1UzQ3EyVENnQm1zL25FZ2F3YUlJWHpRMUw1TDlCcG9Ta1NuMUlsUzlLNDBaMlhVbE51bjhGZzRQdE5XNUJaUDJ4M3BTV1pibTgwZFFHVGJxN0RoQkFpS0xBQnZ1V0t0bVRLbmZoKzA1YXNMd1NyRXhOUEpoZHRiK3lwZ0x5aUtJcWlLSXFpS0ErTW1qVnJPbDJ2UGE5Z240ZUhoelc5YUV4TURKQTEyN1p4NDhZMjdSSnZwa1JyMXF5WnpjejBIVHQyRkZqNjNaa3paOUt1WFRzdVg3NXNNd3ZNMjl1YjBxVkxVNkZDQlVhTkdwVnJYZTZHRFJ2eTRZY2Zjdno0Y2J2WndWNWVYb3dkTzlhcHZyejExbHUzLzBaeUlpVWVMclRWNi9WRGhSRDFnZktBQ3lDeVZ1ZHY1cTBRNGoyeXBhZkxIdVRJbHVGQVpwLzVwZEZvYkFJc2x1TnF0VnJwNlc0K2FVaVhCVEtWeEZJWFBqQXdzQ0IyQjJROTJMSFVsQTRPRHM3WHRtYXptVGZmZkpNVEowNHdZc1FJcHdkbVFGWkpoSysrK29wcDA2YXhmZnQyNXN5Wnc5S2xTeEZDc0duVEpnQWlJeU41NXBsbldMbHlwWFdneXBFalJ3Z05EYzF6LzF1MmJNa3o4SkdXbHVhd0x2V3RPbmZ1VElrU0pSZ3laQWcxYXRSZzJiSmxsQzVkbXU3ZHUrUHA2V2x0OS96enp6dXN0dzFaZzFHMmI5K2U0ekdPSFR2R3ZIbnppSXFLNHQxMzM2Vmh3NGFFaDRlVGtaSEJsaTFiK1BEREQybmR1alZQUC8wMElTRWhOdWR4cFVxVmVQNzU1NEdzdFArQmdZSFcxMGFqa1huejV0RzBhVk5yWU96S2xTdDA2dFRKYm1abFFmSFFpVUM5WHIrV3JKcndGUUZYUUdRUDFtU1h4elg1Sk5BKzIzYnlsa0NQZFlWV3E3WForYzJIbGJsZXA1YjFPcDFPQW5paTJXOHczVm5jUWtwcFYvYzl1N2ZlZXN1YS92MkxMNzdnMUtsVE50a1poZ3daWWplTEYyRGx5cFdjUFh1V2tTTkg0dUhoWVpmbElUdUR3Y0NDQlF0WXZYbzFyVnUzdG1hdDBHZzBIRDE2bE1HREJ4TVJFY0VYWDN6aHNPeEllSGk0dy8yKzhjWWJaR1Jrb05QcDhQRHc0TXlaTXdBMjl4WWZIeDlLbGl4SmFHZ29iZHUyelRXZyt2TExMeE1XRm1ZM0dLNU9uVHIwNmRQSFpsbG1aaVlUSmt5Z2ZmdjJkdW03VDU0OHlmTGx5M004VHI0VThEMEZHSy9SYUV5M0h1WGZ3MG5yNit4WmRHNEozRnViT3loVFlITS91cmtmaDl0bVA2WldxN1VldzhQVmZNU1FRWUZPZVR4OStqU0FVMlZRYXRhc0NXQXREM1R5NUVreU16T3BWNi9lSFdjL3VIRGhBbXZXckNFaUlvS0tGU3Z5OU5OUFc5ZFp5aFVWeFBsNzhlSkZTcGN1emJGang5aTVjNmRUZzBSTUpwTmRvTDlZc1dMVzJmWXJWcXpBWkRKeDlPaFI1czJiQjBDMWF0WG8zcjI3OWZmSHV4V1FsMmFKcDQ0V1FVRkJyOTRzMDFCZFN1a3VibDRBK2YzWkxvVG9CL1F1MEU0cWRqUWFUVXhBUUVDZnFLaW9rMFhkRitYKzVPY1hWRXhDQzQxQTA2WlZDM3k4U3hSMWwvN1RZaytjNHNTcE9BUmttbURQcFVzeEtVWGRwM0xsQXIwazlCVEF3NDJEY1hYd08rejlJQ2twaVoyNzkyU1ZBc2cwTFM3cS9qaWlBdktLb2lpS29paUtvaWdPT0hvSW1WdksrbHZWcWxXTE1XUEdPRnozL2ZmZkV4VVZSWWNPSFp3S29OYXRXeGNwSlltSmlWeTRjSUVkTzNadyt2UnBkRG9kbHk1ZDRzc3Z2OFJvTk9hWVBodXlIaERYclZ2WGJrQUJaQVVRYm4wZ25KUENTa090RWJnQUphU1VIdGdIT3ZKRlNtbXl6SEsvUmZiT1c0S0xqdDZRZFptVUVsbEFmenNiREFaU1UxTnhjWEd4QzFCWVVyTGZhc2VPSFRZQjQreFNVbEk0Y2VJRVM1WXM0Y1NKRXdRRkJlVTRJelVuR28yR0NSTW1jT25TSldKalkvTzkvVGZmZk1QczJiUFpzbVVMVFpzMlJRaEJlbm82VzdkdVJhZlQ0ZS92ejdWcjF4Z3hZZ1FyVjY0RXNtb0JEeHc0MEdZL2l4Y3Z4c2ZIeDJaMnZxUFovZ2NPSENBeU10STZxQ1E1T1ptWk0yZVNucDZPaTR1TFhUMXVvOUdJMFdpa2ZmdjIxZ0JKNTg2ZFdiTm1EWlVxVmJLbTE3ZWtsODh2bzlISTd0MjcrZnJycjltOWV6ZEJRVUg4NzMvL28zTGx5bHk0Y0FISVNocytkZXBVb3FPaldiMTZOVys4OFFibHk1ZW5SNDhlZE9uU3hUb0RFMkQzN3QwY1BIalFtcDBqSjZWTGwyYktsQ25XMTVhTUF3VjJmVXF6RHJUZWdKY1F3aElYdjkzcjBjek5BVExaK3BkVFIyMldad3NVNVhxZFp1K2JGSGQrdlg3MzNYZlduOUYvL1BHSGRYbk5talg1NVpkZjhQRHdzSjVQSlV1VzVQejU4d1FFQkZqYk9acjFmdmp3WWV2UGFFdW1nNXdjUG55WVNaTW1jZmJzV2NhT0hXc1RnR3pZc0NGcjFxd0JJQ0lpZ3RxMWE5T2pSNDg4MzFOcWFxbzFpNHJsdklkL0E1ckhqaDNqNnRXckpDVWxjZUhDQlZxMWFzWDgrZk5KVEV6TTlkNVNvVUlGaHpYQWZYMTk2ZGl4bzEwZkpreVlRTzNhdGUzVy9mWFhYd1VYa0tmQTd5a0diR3VRMnAyUFRwemJ1YTNQN1g2VTYzNXZ2aDhoaEVZSGpuOGZ1UjBHZzRHTWpBeGNYRnljeWxaaStabWNscFlHL0p1MUpmdEF4ZnhZdlhvMXExZXZ0cjdXNlhSMDZ0U0pOOTk4MDY3Y0FoVHMrYnQrL1hycmJQeThSRWRIOCtpamo5b3NXN2x5SmY3Ky9seTZkTWw2clZvR3ZwdytmWm9hTldyUXZYdDM2d3o1bjMvKzJlWTkvZjMzMzBEVzRDeXRWbHVnNVcwRStHZzBHbjhwWlRXeUJxa0F0M2RkQ0NFMFVrb1ZXeWdrUWdqdHpRRVROWVFRdm9BS3lDdTN4YWpKS0t2RHJia1FnbWU2ZG5rZ1NncmRyNlNVUkI0OHlOWEVKRUJjTjVuNEk4K043Z0ozYjlsS29Dbmw3VjJDaG9FTjdQNmV1bCtzMi9BOUdSbVpJTVNSekJ1YXcwWGRIMGZVVFZOUkZFVlJGRVZSRkNVYnk4TmtSeW1oQncwYVJPM2F0VzJXN2Rtemh4VXJWdGkxTFYrK3ZMWFdkWFluVHB4ZzFxeFpWS3RXamZmZWV3OTNkM2VuK3BXVWxJU1VrdkR3Y092TVI3UFp6Tnk1Yy9ueXl5OEJxRmV2SGw1ZVhuejQ0WWZFeGNVeGE5WXM2L1p6NXN6aDRzV0x0R3paMG03Znljbko5TzNiMTZsK3BLZW5POVV1WDRUZ1JxYmNjaWdxY2tSQVFFQ0FScU5wSm9Sb0tvUUlFVUk4Qkhoa2YxaWMvV3RIRDVXa2xQMkJZMUpLWWZrSG9OUHBSUFpsVWtxaDArbXNBYitiN1lTVVVtaTFXdXZydEF4ek5TbVllYWR2MHhJd05oZ01HSTFHdTNyTDJldTJSMFpHNXZoWk8wcDlxOWZybVQxNzltMDlaS3RYcng3MTZ0WEQyOXZicGsrZmZQSUp2cjYrUFBua2szYmI3TisvbjE5Ly9kVWFxTWtlWFB2ODg4OHhHbzJFaElRQU1HM2FOUHIwNmNPQ0JRdElTMHZEMTlmWEppQUlzR3JWS3NxWEwyKzMvUGp4NC96KysrL1dOTUtiTm0yaVZxMWF2UERDQy96OTk5K1VMMStlalJzMzh0eHp6OUcwYVZPR0RSdG1zLzN3NGNPSmk0dkR3OE1EbzlGb3ZiN05aak1HZzhHdUJNUG8wYU9kL3R3MmJOakF2SG56dUg3OU9sV3FWR0g2OU9tMGI5L2UrajN3OGZGaDl1eloxcG5VRFJvMFlPclVxUXdmUHB3dnYveVNwVXVYc25qeFlsNS8vWFg2OXUzTDhlUEhHVDkrUEhxOTNpN0E0OGkzMzM3TGxTdFgwR3ExYk42OEdaMU81ekM5K3UxSU00bS9qMFJHemdrSUNLaXIwK2xDZ2NaQUU2Q09vNVQxamxJY1d3Z2h2akFhall1bGxNTEZ4ZVhXNjQwOHJrZHl1azR0cjdWYWJmYWd2VWpMTkZhWGFPeEhIdVhEMzMvL1RZOGVQYWhRb1lJMUlILzQ4R0dNUnFOZDI4VEVSTkxTMG9pS2luSzRyM3IxNnBHV2xzYllzV01kYm4rcjNidDNNM1RvVUlLRGc1a3padzRWSzFiTXRYMzJnU1c1U1VwS1l2cjA2WGJMcjE2OWlrYWpZZHEwYWRabGE5YXN3ZDNkblJFalJ1RGk0b0plcjBlcjFUSmd3QUNhTjI5dW5mbCsvZnAxNXM2ZHkvUFBQMjlYemlVcEtZbS8vdnJMWnBsbDRFaDhmTHpkdW1QSGp1WDVIcHhXd1BjVXM5bjhxa2FqT1pydHRjMzVDZURpNG1KZFpsbCtheHZMUFNpL2JjaDJ2Z05rdXo5WnU1MmFZYW9xaFh3Ly94K1dZOW52VndhRHdXSEdoK3h1M01qS1hHNFpTR1g1SGNyeU16ZS9LbGFzU0kwYU5iaHk1UXFIRHgrbWN1WEt2UHp5eTNaWlFRcnIvSFdXbjUrZjNRQXpTemFZbVRObldzLzVaY3VXQVRCcDBpUnJGb0dVbEJUYzNkMzU1Sk5QN1Bicjd1N08vUG56Q3pRZ0x6U0NWQlBmeGZ6OWQxaFFVRkNRbExLMUVDSUVhQ1NFcU1ZdHBSeWN1QzdlTXhnTTZ3cWtjNG9kblU3WFFxdlZ6aS9xZmlqM1A0MnI2M05DNE9GZnJ3Nys5WndyN2FZVWpvek1UUDZPUEVCNmVqcG1LWThtSE5jZEt1bytBUm9oUkFlUWJoWExsNmVCZjcyaTdzOXR5Y2pJSUh6dHQ4aXNYNUIrdm5EaFlONzEwWXFBQ3NncmlxSW9pcUlvaXZMQWNEU0RQU2M1elFheVBGVE9QbHVwWHIxNi9QNzc3N2k0dU5qdC8rR0hIMmJ3NE1FMmdjeWNtTTFtSmsyYWhKU1NTWk1tV1lQeFpyT1pWYXRXMGFSSmt4d2ZDdnY0K1BEbm4zL2FMSnN4WTRZMWlQSFVVMC9ScVZNbmhnd1pncWVuSjd0MjdTSWpJd00zTnpmT256L1BxbFdyN0dwaVc1UXFWWW9mZi93eHovNURWajM2d2hTVkZkV0s4dmYzWCtYbTVsYmFaREpWMVdxMXp3SGRoUkRsd0hFZ0VQNTlZQ3lFT0JZWkdYbWdvUHJrVnpPd0tTNEZNNXVrUW9VS3hNZkhjL3o0Y2VyVisvZUJoNGVIaDAzOTVhZWVlb3I0K0hpSCs2aFJvd1krUGo2NHVMaFFvVUlGV3JSb1FhdFdyZTU0eGt2RGhnMXAyTEFoa0RYemU5R2lSUVFGQmZIaWl5L2F0VFdiemZ6NjY2OTJNLzNQbnovUGloVXI2Tm16SndrSkNhU2xwZkhRUXc4eFljSUUvUHo4bURwMWFvNTExQjJaT25VcWh3NGRzczRvenA1VzN6S0xFS0JWcTFaODk5MTNOdGZpaFFzWDJMMTdONis4OGdxQVhSM2ZxS2dvdG16SnFqTm9DZWIwN05uVDV2dVNYWHA2T2pObi9qc3U0NUZISG1IdjNyMDg5dGhqaElhRzJzMG1pWW1KWWRTb1VYend3UWY0K3ZwYWw1Y3RXNVlSSTBidzhzc3Y4K1dYWDFLalJnMEF0bTNiaG8rUER6Tm16TEQ1T2FQUmFHamJ0aTJYTDEvbXlKRWoxdlRSaHc0ZDRydnZ2a01JZ1krUEQyRmhZVTc5SE1xUHFLaW9JOENSeXBVcnIvYng4U21qMFdncWFiWGFwNERuaFJCVkllL3JFYmg0OE9EQjZBTHRXQzc4NmdZSmNZZUp1M3YxNmtXVktsVll0KzdmV05QZ3dZT3RzMzRkZWVtbGx4d3UzN0psQytQSGorZnMyYlAwNnRXTHI3LytHc2hLS2U4b1FCOGRIWTNaYkNZNE9KaGZmdm5GWmwybFNwVm8xYXFWemJLdFc3Zm1Xa29oTDQ4KytxamR2ZVdaWjU3QjFkV1YwNmRQMDdOblQrYlBuMCt6WnMzUTZYVHMzTG5UR3REODlkZGZpWWlJY0Jnd1BIRGdBUDM3OTNkNHpMVnIxN0oyN2RyYjduTitGTVE5UmFQUm5JeU1qSXk1S3gyK1RRVjVuN0t3M0srT0hUdG1IVmlVazVNbnN5YnYrdm41QVZtREVnRmlZMk14bTgxTy8yNW0wYXBWSyt2UDYxOS8vWlZSbzBZeFlNQUF3c1BEYldiZEY5YjU2eXh2YjIrSFpVNHN0ZU9iTld2Rzd0MjdIVzdicTFjdmV2WHFsZU8rNTg2ZHkvZmZmMy9iZmN2Ti92Mzc5d1A3NjlTcFU5ekZ4YVd5UnFPcHB0UHBucFJTZGhkQ2xBZW5mclpmT0hUb1VHeWhkRkNoVWFOR05hV1VaaldiV2JsVEdpRmZBVUhYSng5WHMrT0xXRXBLQ3BFSERtYTkwSWpWc005UXREMEMzK29OeWlJMGVwQWlNS0ErNWN2NTVyM1JQU2c2NWpCbjRoTVFrR0tXWWplMm1ZM3VHU29ncnlpS29paUtvaWpLQTZONzkrNVVyVnJWcWJhV3dPR3RMRE5tUFQwOStmTExMMW04MlBueVl3TUhEc3kxQnZmbm4zOU9kSFEwQXdjT3RFbFpuSmlZeU1xVksvbnFxNi80NG9zdmJJSjNqaGlOUnVMajQ4bk16TFRPVU5icjlXelpzb1VoUTRZUUVoTENva1dMaUl5TXBHblRwbXpidGcydFZrdW5UcDBjN3UvcTFhdE9weW92bEJueURzVEV4S1FBS2NCcFlBY3dUSy9YZHdJR0NDR0NBRzhwcFVkdXRVL3ZSUTgvL0REeDhmRnMyclFweDhCdlhnWU5Ha1NiTm0wS3VHZTJFaElTTUpsTTF1REtyU3l6L200TnlLOWN1UktkVGtmdjNyMTUvLzEvSjJ0MjZOQUJ5S3FObTlNK0hRa0xDNk5LbFNwb3RWcGF0MjZkWTBhSnJsMjc4c2tubjdCeDQwYWVldW9wQUQ3KytHTjBPcDAxMktMWDY2MnBpOTkvLzMxOGZYMnRRVlJMeXVMZzRPQmNhOGhuRDhoblptYlNwRWtURWhNVDJiaHhvMTM3cUtnb3pHWXpSNDRjNGVMRml3NzNXYVZLRld2Z2FzQ0FBZlR0MjlmdU05Vm9OTXlhTllzWFhuaUI2T2hvNXM2ZEM4QzRjZU1ZTjI2Y3cvMFd0UGo0K0xUNCtQaXp3RmxnRHpCR3I5ZTNrbEsrTG9Sb0NmZ0FudUptS054U0QvdCtmZkRyNk5wY3YzNjl6Yytadlh2Mzh1Njc3MXBUVTZlbXBqSjI3Rmk3TWlRcEtTa2NQSGlRNGNPSFU3ZHVYV3RBZnRteVpRNUxKVmpLb0h6KytlZDI2NW8zYjI0WGtBOElDSEFxb0hqanhnMm1UcDJhWjV2azVHUU1CZ1B1N3U1VXExYU5VcVZLc1dYTEZwbzFhMFpJU0FnZmZmUVJxYW1wZUhwNnNtM2JObXJXckduM2VibTZ1dEtxVlN2ZWZmZGRtK1ZwYVdrODhjUVQ5Ty9mMzY3UEJ3OGVaTlNvVWZrTzNEcnJRYjJuRktZbVRab1FIeC9QRHovOGtHZEFmdXZXclFBMGJkb1V5SnJoWHJGaVJjNmRPOGR2di8zbXNDU0xzMXExYXNVcnI3ekMwcVZMbVRObkRwTW5UM2JZcnFETzMrd3VYNzVzVFl1ZkgyWEtsR0gyN05ta3BxYm1HSkRQUzNwNnV0MzlvS0FkUFhyME9uRDQ1ci9Od0dDOVh0OUZTamxFbzlFMGxWSzZBUzdxdWxDVSsxT1ZXZ0V0QlpxcW5wNmV0QWh0V3RUZCtjODdlVEtPVTNGbmtGS21KNmVMcjRxNlB3QnVybFFSVUE4aFJNZDJiUXZ0OTdEQ0pLVms1Kzk3eU16TVJFS0NOQmtpaTdwUE9WRUJlVVZSRkVWUkZFVlJIaGh0MnJSeFdDUGRrWmlZR0ljQitkT25Ud05aczd0YXQyNU50V3JWQ0E4UDUrKy8veVlzTEl5eVpjdmF0TDl4NHdiejVzMGpKU1VsMXdmV2YvNzVKNHNYTDZaUm8wYjA2OWZQWmwzcDBxV1pQWHMycjczMkdrT0hEdVdUVHo2eG1hRVA4TU1QUHhBVEUyUDlWNmxTSmVyV3JXc05VTFpwMDRZZmZ2aUI2T2hvNnRXclI3Rml4Zmpqanorc0FmblEwTkFjNjhSN2Uzdno4Y2NmNS8yaGdYVzJjUkV3UkVaR1JnQVIvdjcrVmQzYzNKcExLWU9FRUkyQnhrS0lFbm50NEY3dzdMUFBzbTdkT3NMRHcybmZ2ajJCZ1lGRjNTV0hmdnZ0TjRBYys1ZWFtb3E3dTd0ZHdMVng0OFpVcTFiTjdqcUJyRnEvRnk1Y29HYk5tazczdzFLWCs5YlU4cmNxWDc0OFhidDJaZUhDaFlTR2huTDA2RkcrL2ZaYmhnMGJacDFONmVQalkvMzVVS3hZTVVxWExtMTliUW1NeHNiR09xeGREL2FwbDQ4Y09XSVRvTCtWWmREQ0J4OThrR3RwaXRkZmY5MmFHZVA0OGVQRXhjVTViSmVVbElUWmJDWWlJc0xoK2txVkt0a0Znd3RUWkdUa3I4Q3ZnWUdCdmtLSVJ6UWFUVU5BTDZWc0pvUW9jOWM2Y3Bka0x3Y1FIeC9QekprekdUaHdvSFZ3MUtCQmc1ZytmVG9mZi95eE5lc0JaSjEzbjN6eUNmWHExYk5KMDU1VFZwS0lpQWdtVHB6SWhnMGJLRk1tNzQreFFvVUtkdlhZSFVsS1NySUx5Q2NuSi9Qamp6OXkrUEJoRGgwNlJHeHNMTTg4OHd3WkdSbldjN1oxNjlaczJyU0pjZVBHOGZEREQ3Tnc0VUlpSXlNSkNncGl6NTQ5REJvMHlPNVlTNVlzY2RnSFN4cHpkM2QzdTlyaUxWdTJaTStlUFhtK2p3TDBRTnhUQ3BQbGZ2WE5OOS9RcVZPbkhIL0grZnZ2djltOGVUTmVYbDUwNmRMRnV0d3lPMzNXckZrMGJOZ3dYOWxSYnRXdlh6ODJidHpJcGsyYjZOS2xDeUVoSVlWMi9sb2tKU1V4YXRRbzJyVnJaODBla3g4dFdyU3dabUc1bGVWM3VaelVxVlBINW4zY1RaYnJvbUhEaHBXRUVPMkVFSTJsbEFGQWtCQ2lZT3FpS0lweVYyaDBtcjRBZ1EzOEtWUEc4ZCtCeXQyekt2eG1kaUJKUkZMYy9xU2k3VTBXTFpwSEpMSk14ZkxsYWZyd0hWVjhLakxYcmwvbjcvMEhNWnZOSUlnNkUzdm9lRkgzS1NjcUlLOG9pcUlvaXFJb2lwTE5pUk1uS0ZPbURENCtQdmo0K0ZDNWNtV0NnNE41NVpWWCtQenp6MW13WUFIVnExY0hJQzR1anJmZWVvdU1qQXdXTDE2Y1kvRHkwcVZMakIwN0ZtOXZiNlpQbjI2WDJocXlBbzlqeDQ1bDRzU0pqQjQ5bWdVTEZ0aTBXN0prQ1I0ZUh1ajFlbnIxNmtXalJvMllNV09HOVdGdGFHZ29ycTZ1Yk51MmpRWU5HdENvVVNPaW82TTVlL1lzQnc0Y3NKbXRuSlNVeE5HaldlVncvL25uSDh4bXM5TXp3S1NVL1BQUFA5YTZ5clZxMWJLcjZWcllZbUppemdCbmdHOGFOR2hRV3F2VlZ0Tm9OSTlKS2Z0cU5Kb2FlVzFmbEI1NjZDRmVlKzAxbGkxYnhzQ0JBeGsrZkRoZHVuU3haam9BT0h2MnJNT1pzM2VMbEpKMTY5WlJ0bXpaSEFNdzE2OWZkeGdvYU5teVpZNnpvaTBwNW04bnNPR01JVU9Hc0d2WExnWVBIc3cvLy94RFNFZ0l2WHYzenRjK0xIVituZEdtVFJ0MjdkcmxjRjFDUWdMZHUzZW5SbzBhSER0MmpIZmVlWWZISG5zc3ozMXUzYnFWOWV2WE8xeVhrWkhCaFFzWGNod0UwSzVkdTdzYWtMYzRlUERnUldBZHNLRnUzYm8rTGk0dUZYVTZYUnVnMzgyWnh3K1VzMmZQMHI5L2Y0S0RnM254eFJldDVRNDZkZXJFNGNPSGVmWFZWNWsrZlRwTm1qU3hibk83MlRDY2NTY3A2MU5UVTVrelp3NzE2OWVuUllzV0RCczJqTURBUURadjNtd3oyQ3M4UEp5OWUvZlNyRmt6aWhjdlRuUjBOSmN1WGNKa010blVyMy9ublhmNCtlZWY4enp1aHg5K2FNMVdrWk9OR3pmYUJlMEx5LzE4VHlsTU5XclU0SlZYWG1INTh1VU1HalNJdDk5K213NGRPbGgvTnpFYWpXemN1SkZaczJaaE5wdDUrKzIzYlFZMFBmdnNzL3owMDA5RVIwZlR0MjlmM243N2JabzFhMlp6anpoNjlDZ0hEeDZrUjQ4ZXVmYkZ4Y1dGa1NOSE1uejRjS1pQbjg3WFgzOWQ0T2V2aGFXVXhMQmh3MGhQVCtleHh4N2puMy8rdWVQUE03czllL1k0ckIxdjBhZFBIMUpTVXZEMDlDelE0K2JIZ1FNSEVvQXZnb09EVnhrTWhuSmFyZlloS1dWTDRFVWhoUE1qNnhSRktSSysxUnVVRTRobWY4K3A4QUFBSUFCSlJFRlVRZ2pxMTZ1TGR3azFucVlvWGJ0Mm5hM2J0aU9sbENia1BURTdIZ0FoZWdnaFJMY3VUeFRKSUxDQ2NQNzhCV0pQWkpYT0VXWWlnQ0l2QlpBVEZaQlhGRVZSRkVWUkZFVzV5V3cyczNmdlhtdU5aZ3RQVDA4V0wxN01tREZqZU82NTUzanR0ZGRJVDA5bnhZb1ZCQVFFTUcvZVBDcFhydXh3bjNGeGNZd1lNWUpyMTY2eFpNa1N1eG1QQm9PQmpJd01Nak16YWR5NE1hMWF0ZUxYWDM5bHdZSUZ2UG5tbTlaMmE5YXN3Y1hGeFdiYjFOUlVLbFNvQUdTbERuLzg4Y2NwVVNKclV0LzQ4ZVB4OXZabXlaSWxsQ2hSZ3BZdFcxcTNPM3IwcU0yK0Fidlh1Zm50dDkrc002aW5USmxTNk9uVGMyR01qbzYrQUZ3QTlnSlRnNEtDbWhnTWhyTkYxU0ZuV09vcUwxKytuQmt6WmpCdjNqeHExS2lCbTVzYmx5NWRJaUVoQVlEaXhZczdITHhSMkw3NDRndk9uRG5EaUJFamNreGJlT1hLRmV1NWxsMXUvVjIzYmgwbFM1WXN0T0NrdDdjM1hidDJ0UWI2WG5ubGxUdy92OHpNVERadjNteTk1c2VORzVkaitZWWJOMjdrR1RTQ3JKbjA0OGFOdzhQRGcwV0xGckZnd1FMZWUrODkzTjNkODB6YlBITGtTSnM2OTltOThNSUwrUHI2V2xQVzM0Tk1SNDRjdVFKY0FhS0FoUTBhTktpbjFXcnZ6NmQ3RHV6Y3VaUHg0OGRUdDI1ZEprK2ViRGY0Wk1TSUVSZ01CZ1lOR3NUVFR6L042NisvN3RRczl6dFJ2MzU5cDg3TDFOUlVwaytmYnJPc1FvVUsvUGJiYjNiM2xyUzBOR3VxN0VhTkdxSFg2NjExd01QRHc2M2xIcG8xYTJhVGVlWHh4eC9QZGNCTlptWW1jK2JNb1dYTGxqWURGaHdwN0ZUZE9iQzdwK2oxK2tjeU16UHY2WHRLWVJvd1lBQ1ptWm1zV0xHQzhlUEg4Lzc3NytQbjU0ZlpiT2JreVpPa3BxYWkwK2tZTjI2Y1hYRGJ4Y1dGQlFzV01ITGtTQ0lqSTNuampUZnc4ZkdoYXRXcUdBd0cvdm5uSDVLU2ttalVxSkZUNTNDTEZpMW8zcnc1dTNidDRyUFBQdVAxMTE4djBQUFhJalkycXl4NmVubzZ5NVl0bzJyVnFnVWVrSC81NVpkNStlV1hjMjNUdjM5L3UyeEpSV0hmdm4wR0lQN212MStCeVVGQlFTRm1zL2xhMGZaTVVaVGN1TGxwRzRJczUrWGxSWk9RWUxUYSt5OFYrWU5reTQvYmJwWitFN0hDYkk0dTZ2NEFWSzllcjVxRVpqcWRsaDdkbmlycTd0eTJJOGVPODgvNUMwZ3AwNUl2WHYrdXFQdVRHeFdRVnhSRlVSUkZVUlRsZ2JGejUwN09ublh1dWJtamg2djc5dTNqOHVYTFBQcm9vM2JyZkh4OEdEcDBLR0ZoWVh6MDBVY0ErUG41TVhyMDZCeUQ4VWFqa1g3OStuSHQyalZjWFYwWlAzNDhCb09Cek14TTY3K2M2bkYrOWRWWDFLNWRteWVlZUFMQTdvRXp3SVVMRjJ3R0Q0d2ZQOTc2ZGVuU3BUR1pUSHozM1hjODl0aGpOdHMzYWRMRWJtYnYrZlBuV2JkdUhTZFBubVRHakJub2REcnJlM2o3N2JlcFU2Y09iZHUyNWFHSEhuTFkzM3VFYWYvKy9iOFhkU2Z5SW9SZ3dJQUJ0Ry9mbnErLy9wby8vL3lUVTZkT1lUUWE4Zkh4SVRRMGxCWXRXdEM1YzJlYm1mTjN3NW8xYTFpMGFCSDE2OWZuMldlZmRkam0rdlhySERod2dKQ1FFS2YzZStqUUlmYnUzVXYvL3YwZG5zdDVzY3hZekduMmZYSnlNck5uejJiVHBrMjBhTkdDMDZkUE0zandZSHIzN3MxTEw3MWtrMjdjWkRKeC92eDVybHk1d3VPUFA0NFF3aHJrTGxHaUJPWEtsWE40ak1URXhGejdBSER5NUVuZWVlY2RZbU5qbVR0M0xxVkxsMmJzMkxFa0ppWVNGaFpHMTY1ZEdUNThlSTVwOFI4MDBkSFJoNHU2RHdVaE1UR1J1WFBuc21uVEpoNTc3REVtVEpqZzhEd1dRakI2OUdpcVZhdkd3b1VMK2Zubm45bXdZVU8rZ21xV2UwSnU1NW5GaUJFaktGYXNXSjcxdlNGcjhGZnAwcVh4OS9lM1dYN3IrN2g2OWFyMVp4R0FUcWRqK2ZMbDF2Vyt2cjZjT25XS3FLZ291MndObHZyaE9iSE1hQTRJQ09DWlo1N0pzOC8zQU5QTjBnei9XVUlJaGcwYlJ2djI3UWtQRDJmZnZuMGNPWElFclZaTGhRb1ZhTnEwS2M4OTl4d1ZLMVowdUwyUGp3L0xsaTNqeHg5L1pOT21UZFpVN2NXS0ZhTk1tVEowNk5DQnA1NXlQZ2d3Y3VSSS92ampEejc3N0RNNmRlcEVsU3BWYk5iZnlmbHJjZWJNR2J5OXZWbThlREZWcTFaMXVtKzVzUXowTWhnTU5HclVLTS8yWnJPWk0yZk9FQlIwYnlZWjJiOS8vNTlGM1FkRlVYS2wwMEpUSkQ2bFNwWWt1SkcrcVB2em4yWXdHUGp1aHkzSXJGL3lkcVVsbVM0V2RaOEFjSE1kS29RUWpSdnA4UzFuWDI3c2Z2SDlEMXV6dmhDc1RrdzhtVnkwdmNtZENzZ3JpcUlvaXFJb2l2TEErUExMTDUwS1lqZ2lwV1RKa2lXNHViblJ0bTFiSUN2Z0hSTVR3Lzc5KzltK2ZUc0pDUWxVckZpUkFRTUdjUEhpUlRadTNNaXp6ejVMeFlvVkNRME5wVWFOR2xTclZnMC9Qei9LbHkrUFRxZWpjK2ZPN04yN0Z6OC9QNG9WSzBheFlzWHc4dkxDMDlNVEx5OHZQRHc4OFBEd3dOM2RIWGQzZDl6YzNEQ1pUQXdmUHB3cFU2WlF2WHAxYTdCbDkrN2RuRDU5R2k4dkw0NGVQVXBjWEJ6OSsvZW5mZnYyRHQrVDJXd21LU21KalJzMzh0TlBQd0VRRWhKaVRiR2NscGJHamgwNzJMUnBFN3QyN2NMVjFaWE9uVHVUbkp4c25UV1dtSmhJOGVMRitmTExMMW15WkFuVnFsV2pZOGVPZE96WUVUOC92OXY2ckpVc0R6MzBFR1BIam5XNi9iaHg0eGczYnR4dEhXdkRoZzI1cmo5Ly9qeHo1ODVsMjdadDFLeFprL256NTFzSFpVeWFOSW1TSlV2aTZlbUp5V1JpMjdadFhMOSszYVpXY0c0eU1qSjQ1NTEzS0ZteUpEMTc5c3hYdjMvNzdUY09IVHJFaVJNbkFOczYzcEIxM2E1ZXZacVBQLzRZZ0lrVEovTEVFMCtRbnA3T25EbHpXTEZpQmYvNzMvL28zTGt6WThhTVFhZlRjZnIwYWVzTS81ZGZmcG51M2J0ak1wbnNqaTJsWk96WXNYaDRlT0RpNG1JdDgzQnJ3TjVvTkxKdjN6NGlJaUxZdW5VcnBVcVZZdEdpUmRZQkMrN3U3aXhZc0lDbFM1ZnkyV2VmOGNNUFAvRG9vNC9TdVhObjZ0ZXZUNGtTSmRpeFl3ZVRKazNLOWJOSVRrNG1OalkyeCt2ZFl1TEVpWVNHaHViYVJza2ZkM2QzRWhNVGVlKzk5NXc2NzU5OTlsbWFOMi9PMmJObjh3ekdHd3dHRmk1Y2lMZTNONjZ1cm16WnNnV2RUbWQzcmxzY1BIaVF3NGR0eHpsRVJ6cy8wZXJpeFgrZkFUL3p6RE5vdFZyV3JWdUh5V1RDemMyTkgzLzhFWjFPUjBwS1NvN25XbVptSmdEVHAwKzNCalZmZmZWVmV2WHE1WFEvbFB1THY3OC9FeVpNdUsxdGhSQjA2TkNCRGgwNjVOblc4dnRGVHFwV3JXb3RtV05SME9mdjlPblQrZWVmZjZoUm93YVBQLzQ0U1VsSldYVnBiN2F6L0o2WmtaRUI0RENyeXFwVnE2aFdyWnIxOVpRcFV3QUlEdzkzT0JBek5UV1Zqejc2aUlvVksrTHU3czVmZi8zRnhZc1gwZXRWRUUxUmxQeno4d3NxSnFHRlJxQnAwNm9GUHQ3MldhMlV1eWYyeENsT25vcERRS1lKOWx5NkZKTlMxSDBxVnk3UXl3eTlORUNMMEthNDNzYUE2WHRCVWxJU08zL2ZuVlVLSU5PMHVLajdreGNWa0ZjVVJWRVVSVkVVNVlHeFpNa1NHamR1N0ZUYm1KZ1krdlRwWTMxdENiNi85TkpMSkNVbDBhMWJONjVldlFwa3pUWnYwcVFKNDhlUEp5UWt4UG93ZHRpd1lmejg4OC84OXR0di9QampqeVFuWnczSTd0YXRtM1cyK2x0dnZYVmI3MlhLbENtc1hidldadlpYZkh3OHMyYk5BcklDUk4yNmRlUFJSeC9sMmpYbnM0YVdMMThlZ0tsVHA3Sng0MFl5TWpKNDZLR0hyTFhNYjUyNVc3WnNXZDU3N3ozR2poM0xuajE3MkxoeEk1OTk5aGtmZi93eElTRWhMRm15NUxiZW4zTHZpSXlNcEgvLy9waE1KcnAyN1VwWVdKaE4zZHBqeDQ1eC9QaHg2eXoxQ2hVcThQYmJiOU9pUlF1bjl1L3E2c3BERHoxRTkrN2Q4MTBUK3NLRkN5eGZ2aHdoQk1IQndUenl5Q00yNjRVUUhEdDJqTWNlZTR3QkF3WllnNWp1N3U2TUd6ZU9IajE2OE1FSEgxQzllblhyQUlNYU5Xb3daODRjR2pac2FEM2ZVMU5UN1k0dGhPRHExYXZFeGNWaE5CcHhkM2ZuK2VlZnAwR0RCZ0JFUkVUdy9mZmZjK2pRSWRMVDB5bFpzaVN2dnZvcUw3endnbDBRVnFQUk1IRGdRTHAwNmNJWFgzeEJSRVFFbXpadEFrQ3YxL1BPTys5WVN4bmNLVFZRcHVCNGVIaFFxbFFwYS9tQi9LaFNwWXJkN0YxSFhGeGMyTFZybDdXbXRiZTNOMis5OVpiMWZMM1Y3Ny8venNxVksvUFZsNXgwNjlZTnJWYkxuMy8reWRhdFdiT0xmSHg4R0QxNk5FRkJRZms2SndNQ0FncWtUNHFTWHdWOS92cjQrRmp2VlgzNzlyMlpZamgvYnIzWFdVcjduRHAxaXN1WEw5dTE5L1QwSkNJaWdoczNiZ0JaOTR4MjdkclJyVnUzZkI5YlVSVEZxTWtvcThPdHVSQ0NaN3AydWUwQjY4cWRrMUlTZWVBZ1Z4TVRBWEhkWk9LUFBEZTZDOXk5WlN1QnBwUzNkd2tDR3RRdmtqSnBCV0Y5eEVZeU1qSVJpS2pNRzVwN1BqT1h1aElWUmJtbitkVnRPRjBJOGJhVWZCNTNaSCsvb3U2UG9paUtvaWdGdzY5dVVHc0U2OHVXTHUyejlJTzU2SU1DaTdwTFFGYWdJemc0R0RjM04xYXVYRW1KRWlYUTYvVk9wU3lWVWhJZkgwOXNiQ3dOR2pTZ2JObkNTZnNtcGNSb05LTFQ2ZTdvNGNxYU5XdUlqNCtuYytmTzFLNWRPMS9iWHJ0MmpjMmJOK1B1N3U3MExHbEhZZzRmcGY4Ykk0aFBPSmVPbE4zaWpoN2NmTnM3SzBSK05RT2I0aUxXbHloZW92ekMyVE5vMWVMQm0zMGNIaDZPWHErblZxMWFPYmFSVW1JeW1YSU1GT2JHVXI4M3Z5ekgxR2cwdDdWOVlUcDI3QmpUcGswaklDQ0EwTkJRUWtKQ25QNXNVbE5UMmJkdkgzdjI3S0YxNjliNVN2OWZXRkp1M09EcDUxN2tlT3hKbzFuS3QwOGZPVENucVB0ME8rN1YrOHU5em13Mll6S1picXVreEwzaWZybW5GSVovNzFQRmI5Nm43R2R0UDhnZWhQTTNQVDJkakl3TWpFWWp4WXNYeDlYVnRVRDJ1MmZ2WHd3TmU1dExWNjRrSWVrV2QyVC9Md1d5WTZWUU5XclU2REVwNVdvaFJMclJhT3gyOE9EQlBVWGRwL3ZCZisxekN3b0thcTNSYUZaTEtkMmxsTjMyNzgrNnZxdldiZml1Vm9pSjlmM3JFdkhOS2hXUUwwTHBHUm1NbnpDRmRSdSt4MnlXdTA0ZjFiV0JmWVlpN3BiV3IwN2dISVI0dzc5dUhjMW5IeS9DdDVDZVhSU21qSXdNbnVyUm02UEhZeVdTOStPT0hoZ1BHSXU2WDdsUk0rUVZSVkVVUlZFVVJWRnV5cDdtT2Z2c2VXY0lJWnllRVhrbmhCQUY4c0Q1VHVyM2xpaFJJdCtweDVWN216UGZUeUhFYlFYamdkc09wdC9KTVF0YjdkcTErZnp6ejI5clcwOVBUMXEwYU9GMGxnRkZLV3ozNHFBWFJYSFdnM0QrV2tvWEtZcWkzQ21Oa0srQW9PdVRqNnRnZkJGTFNVa2hjdi9CckJjYXNmb2VDTVpUcVdaZ0JZUkdEMUlFQnRTbnpNMVNkZmViNkpqRG5JbFBRRUNLeEx5YmV6d1lEM0IvLzZhaUtJcWlLSXFpS0lxaUtJcWlLSXFpS0lxaUtQOXhWV29GdEJSb3FucDZldElpdEdsUmQ2ZkluRGx6aGl0WHJqamRmc3VXTGNUR3hoWjRQMDZlak9QVTZUTklLZE9UMC9pcXdBOXdHMXgwbXBvQzZna2hSTWQyYlowZTBHWXdHSWlLaWlyazNqbEhTc25PMy9lUW1abUpoQVNqMFh5b3FQdmtqSHR6bUxtaUtJcWlLSXFpS0lxaUtJcWkzQ2FEd1VCMHpHRXlNak9MdWl2S1hSSjMrZ3daR2VyN3JTaUtvdngzYVhTYXZnQ0JEZndwVXliM21jL1hyMThuTlRYMWpvN243dTZPdDdlM3czVlhybHhoNHNTSk5HblNoTjY5ZStkcnY0Y09IZUwwNmROT3RXM2J0cTFkaHBFK2ZmclF1WE5uUm84ZTdkUSt4bzRkeSt1dnYwN05talh6MWMrOHJBcGZrL1dGSkNJcGJuOVNnZTc4TmdrcEg1R0NNaFhMbDZmcHc0MmQzbTdLbENsczNyeVpsU3RYT2wzeTd0aXhZeVFrSk9TcmYvWHIxOGZYMXpmWE5vbUpTZnk5L3lCbXN4a0VVZkVuRHNYbDZ5QkZSQVhrRlVWUkZFVlJGRVZSRkVWUmxBZkt0ZXZYbWZmQjRudTI1SUZTOEl3bUk5ZXVYUy9xYmlpS29paEtrZkN0M3FDY1FEUVRRbEMvWGwyOFN6Z09sRnNzWExpUWRldlczZEV4MjdadHk2eFpzeHl1OC9MeW9uang0c3lkT3hjUER3KzZkKy91OUg2Ly8vNTd3c1BEbldvYkhCeWNaOG1QbUpnWVRDWlRybTB1WExpUTZ3eHdYMTlmeXBVcjUxU2ZBSzVkdTg3V2JkdVJVa29UOG81bXh6ZG8wQ0JRbzlGY1Azanc0S2s3MlE4QUdwNFVDTkd0eXhQNUtwVXljT0JBdG0vZnp2cjE2NTBlNlBETk45L2sreHliTm0wYUhUdDJ6TFhONmJObmlUMXhFZ0JoSm9MN0lGMDlxSUM4b2lpS29paUtvaWlLb2lpSzhvRElsT1ovWEJFWHpFQmljbkpSZDBjcEFrS0lhMGFEakMvcWZpaUtvaWpLM2VUbXBnMENXYzdMeTRzbUljRm90WG1uSXRmcGRNeVlNUU9BcUtnb3lwUXBRNFVLRlp3NjN1VEprM05kNys3dXp1VEprMGxMUytQOTk5OG5NRERRNlJub3ZYdjNwa09IRHRiWEkwYU1vSGJ0Mmd3Y09ORGhleGcyYkJndnZmUVNlcjNlNGY0R0RoeElTa3BLcnNmY3NHRURHelpzeUhIOTY2Ky9Udi8rL1ozcVA4RG1IMzhpUFQwREVMSENiSTUyZWtQUTFLbFR4OHZMeTZ1Y3lXUjZWS1BSREJCQ0JKbk41cGVBT3dySVY2c1dXRjFLUWx4Y3RQVG85cFRkK3NjZmY1eWtwSnduOG1kbVpoSVJFVUZFUkVTT2JUWnUzSWlQajQvMWRjbVNKWE50YjNIcTFDbGVmUEhGUE5zQnhCdyt5ai9uTHlDbFRFdStlUDA3cHphNkI2aUF2S0lvaXFJb2lxSW9pcUlvaXZKQU9IZjA0UEhLZFFONjZLUTI5enl0eW9QTGJFZzhlK0pRVEZGM1ExRVVSVkh1RnJQWnJOVWltaUR4S1ZPNk5NR05IQWVtYnlXRW9FMmJOc1RGeFRGeTVFamVmUE5OMnJScDQ5UzJNMmZPekxPTlJxTmgwcVJKOU9qUmd5bFRwdkRaWjU4aGhNaHp1OHFWSzFPNWNtVWdhNkRBOWV2WGVlS0pKeHdHM0M5ZnZzek9uVHZwM0xsemp2dGJ2MzU5Vm5yekhIVHMySkVYWG5pQlBuMzY1TmpHMDlNenozNWJHQXdHdnY5aEsxSktDZXhLU3pKZHpHc2JmMy8vOG01dWJvOEFEWUhHVXNvbVdxMjJwTk1IZFlMd0ZLTUVRalJ1cE1lM1hGbTc5V2xwYVZTcFVvVXVYYnJjOWpFOFBEeHNqeW1FVTUrZG01dWIwOGY0Y2R2Mm16dG5kV0xpeWZ0bUJLNEt5Q3VLb2lpS29paUtVbVF5TXpQNTQ2OTlYTHA4cGFpN29oU0JzL0VKcEtXbkYzVTNGRVY1c0pqamorU1NiMVJSRkVWUkZPVUJZellMRDRsb29SRm9XcmRzam85M2lUeTNhZHUyTFZXcVZBR3lVcm9EK1B2N08zM01sMTkrbWJKbDdZTzZ0eXBXckJoZHVuUmgrZkxsL1BEREQ3a0d6aDNac21VTE9wMk8xcTFiNTJ1NzdFcVdMRWxtWm1hdWJWeGRYU2xldkxqRGRWcXRObDlsa0dKUG5PVGtxVGdFWkpwZ3o2VkxNVGxPejlmcjlhMkFma0tJcGxKS1h5RkVDVUFMa0JYUHg2bEJESGtwVnk3UUN5bDdJd1F0UXB2aTZ1TGlzRjJWS2xWNC92bm43L2g0RmlhVGlhTkhqK2JaTGo3ZXVlUkdWNjhtc3VmUGZWbWxBREpOaSsrMGYzZVRDc2dyaXFJb2lxSW9pbEprTERWK0MrSVBUT1grSTZYRVlEQVVkVGNVUlZFVVJWRVVSVkh1VzJhenlVZWdheTZFNE9tdVhaejYrN3BaczJZMGE5WU1nT2pvckl6cVE0WU1jZnFZczJiTklqUTAxS20yKy9idEEyREpraVYwNk5EQjZlQjJlbm82MzMvL1BUcWRqbEdqUnRtdG56MTd0bFA3T1hIaUJMMTY5Y3ExemFlZmZzcW5uMzdxY0YzYnRtMlpOV3VXVThlU1VoSjVJSXFyaVltQXVHWXlpejJXZGY3Ky9xNW1zN200aTR0TFJaMU8xMU5LK1pJUW92S3QyMmRYVU05SzNMMWxLeUcweFV1WExrVkFnL3BvdGRwYzI2OWV2WnBGaXhZNXZmK25uMzZhTjk5ODAyNTVjbkp5Z1FiNHc5ZDlTMlptSmdJUmxYbERjN2pBZG53WHFJQzhvaWlLb2lpS29paDNuZGxrT3FQUmFnOUxxSkNacVFLeS8zbUNKQVBpWkZGM1ExRVVSVkVVUlZFVTVYNWpFTnBIaGNDamdYODkvT3ZXeWZmMk1URXhsQ3RYam1lZmZkYnBiYXBXcmVwVXU2dFhyM0xnd0FIOC9mMkppWWxoMDZaTlRxZEUvKzY3NzdoKy9UcXRXcld5U1h0KzVNZ1JUcDA2WlJlOHprbkZpaFg1NElNUGNsei94aHR2MEtsVHB4eG43NWN1N1h3bHBJeU1UUDZPUEVCNmVnWm1LWThsSE5QR0JBWUdOdEJxdFIyQnVrQmpvTFlRd2xNSTRYQVd2S01ndkJEaUViMWViNVpTbW9VUVppR0UyV3cyMjN5dDBXaXN5N0t2azFLYUVsTk5uUUQ4cWxhaGRxMkg4bndmd2NIQmpCZ3hBc2o2SHBZcVZjcG12ZGxzWnNPR0RSdzVjZ1FQRHc4YU5HamdjRC9lM3Q0c1hwejNSUGFFaEFUR2poMkxScVBKc1UxR1JnWmZyZzdQS2dVZytlSENoWU1aZWU3NEhxSUM4b3FpS0lxaUtJcWkzSFZuamtlZHFsWW5zTGN3YTd5THVpOUswVE5KMC9XRTJPaFRSZDBQUlZFVVJibWZHWTFHOWtVZUlDTWo5N1M4eW4vSDBlT3hlYVpwVmhUbC9pZVJuVUR3MUJPZDh6MmoybWcwY3ZUb1VkcTFhOGVMTDc1WTRIM2J0R2tUWnJPWjhlUEhNMm5TSkQ3OTlGT2VlT0tKWEFPdmtGV0hmZVhLbGZqNyt6TjM3bHliZFFNSERzUmdNRkM4ZUhFeU12S095WHA2ZXVZNW03OUtsU3BPei9qUFRjcU5GUDQrY0JBcEpSNnU0cGhlYi80ZmFCc0JsUUFYeS9mSDBXQ0MzTDUzUW9nWGdGNUNDQW5JbTh0azFxNmt2TG10MUdnMDh1Yi8zR3duaFJDWkdvMG1BYUJoUUFQS09ESEFvSGJ0MnRTdVhadVVsQlM2ZCs5T3pabzFHVHQyTEpVclZ5WXFLb29aTTJadzVNZ1JPbmJzeVBEaHcvSDE5YlhiUjFoWUdNT0dEYU5Zc1dKNUhxOU9uVHJzMmJNbjF6YlJNWWM1OTg5NUVDUWp6YnNCWTU0N3ZvZW9nTHlpS0lxaUtJcWlLRVZCbmo1NlVBVmdGVVZSRkVWUkNraGFXanBMbG4rV1o1QkQrZStRWmpNRzQzMFZyMUFVSlora2xEcWt4cWRZTVM4ZWFkNDAzOXNmUDM2Y3pNeE1xbFNwUWxKU2t0UGI2WFM2UEFPdFpyT1pkZXZXVWF0V0xlclVxVVBmdm4wWk0yWU1XN1pzb1ZPblRybHUrODAzMzVDUWtNQ1lNV05zbHFlbnB4TVpHZW4wTFBzbFM1YXdjdVhLUE50OSt1bW5yRml4SXRjMjI3ZHZ4OVhWTmRjMkowL0dFWGY2REZMS2RLMlFmNEcyTytBcGhEQktLWFdBY0habS95MHlnRFFwcFNWcWIvTy8rRGVhTDdMOUF4QVNCRUxVQW1qVHFrV3V2eWZjdXE1WXNXTE1tVE9IaVJNbjByTm5UMEpDUXRpNWN5ZTFhdFZpK2ZMbDZQVjZtL1lmZnZnaHExYXR1cDMzWjJmS2xDbTBhZE1HeUJyQXNQUDNtd0Y3eVVtajBYeW9RQTV5RjZtQXZLSW9pcUlvaXFJb2lxSW9pcUlveW4wcTAydzg1eXBkWWlTa0d3d3ErS280ZE01c01wMHA2azRvaWxJb1hBRWErTmVqVE9sU2ViVzFjL255WlFDV0xsM0swcVZMbmQ0dUtDaUlUejc1Sk5jMlAvMzBFNmRQbnlZc0xBeUFkdTNhc1dUSkVoWXZYa3k3ZHUxd2NYRnh1TjNWcTFkWnZudzVEUnMyeEdReXNXREJBb1lPSFlvUWdtM2J0bUV3R0hqc3NjZWM2bWViTm0xeVRLOGZFeFBENnRXckFhaGV2WHFlR1FKMHVyeERxbDk5dlFZQWdkaHc2T0NCajRDUDlIcTl2OWxzRGhGQ05KTlNOdUZteW5yNGQ2Wjg5aUM5bzVueVpyTjVpc2xrV3VmaTRxSXhtVXdhczltczBlbDBObCtieldhTlZxdTErVjlLcVVrejBFZEsrVnJsU3BVSTFnZmwyUGVNakF3OFBEenNsZ2NFQlBEVlYxOHhmLzU4d3NQREtWKytQQ3RYcm5UNC9Rc05EYVZreVpMVzF6dDM3dVNQUC81Z3lKQWh1TG01NWZuNVpWZXpaazNyMTRtSlNmeTkvMkRXQzhuKytCT0g0dksxczN1QUNzZ3JpcUlvaXFJb2lxSW9pcUlvaXFMY3A4NmRqRGxidVVhOUFUcU5pL05GYnBYL0ZJMU9YSTA3SG5YZkJTOFVSY21kbEZJalFTY0VOS2p2ajNlSi9GZUVxMU9uRHBNblQ4N1hOblBtekxHcDZlNUlabVltSDMzMEVXWExscVZidDI1QTF1enJnUU1IOHZiYmIvUFZWMS94MGtzdk9keDIyclJwM0xoeGd6Rmp4dkRubjMreVlzVUtFaElTbUR4NU1wOS8vamwrZm41Mk03TnplMzkxNnRTeFczNzgrSEZtelpwRlFFQUFuVHQzWnRhc1dmajcrK1BuNTJkdEV4OGZ6K3pac3hrd1lBQjE2OWJOODFqWHJsM254NSszSTZXVUpxUjFtbmhrWkdRTUVGT3hZc1Z2Zkh4OHlyaTZ1bFlHdWdQUENTRXFnbTFBUG9mZy9LV29xS2lUVHIzcFcxU3YxM0NPRUJyUjYrbHV1THM3RG9wTEtVbFBUOGZMeTR1aFE0ZXllL2Z1SFBkMy92eDVoK245SzFhc3lJWU5HMnkrTnhzMmJLQlJvMGIwNjlmdmRycHVkZnJzV1dKUFpMMTlnWGt6OTFtNmVsQUJlVVZSRkVWUkZFVlJGRVZSRkVWUmxQdVpqRDk1K0Rod3ZLZzdvaWlLb3R3OU1pdkdKOXpkM1hrNFdJOVdtLytTSmI2K3ZuVHUzRGxmMjh5Wk15ZlBkUFdmZmZZWlo4K2VaZkxreVRhenJ0dTFhMGRnWUNBZmYvd3g3ZHExbzNMbHlqYmJYYnQyalYyN2RqRm8wQ0JxMWFwRnJWcTE4UGIyWnVMRWlUejc3TE9jT1hPR1NaTW01VnB2UFMrLy8vNDdZOGFNb1ZLbFNzeWZQNTlpeFlvUkhoN09sQ2xUV0xKa0NXYXptVldyVnJGczJUS2tsQVFIQnpzVmtOLzg0MCtrcDJjQUlsYURqTHAxL2JsejUxTFBuVHQzQmpnRC9BNk0xT3YxN2FTVWc0UVFUUUJ2d0VNSWtWVUFYa3FrbEhmMFhxdFZDNnd1SlNFdUxscWU2L2wwanUxdTNMZ0JaS1dvNzltekp5MWJ0blRZN3YzMzN5Y3dNTkFtUTRIUmFHVGV2SG1VS0ZIQ3BtMXNiQ3l4c2JHMGJ0MmFyNy8rMnFuK1ZxcFVpVWNlZWNSdWVjemhvL3h6L3NMLzJidno4Qml2OWcvZzMvUE1aTjgzc2NUYUlFZ2tnNnBxMFVaVnFhVm9WV20xbEZLcXRLV2JyWlpZYW51dFJTbXQ3VVh0UDB0YlNpblZvaUVobGhBUmF3aUpySlBNY241L3hNeWJrWjBrRTN3LzE5WEx6SG5POHp6M1RHZEdyOTdudmcra1VXYWszczdhVmFTTGxUTk15Qk1SRVJFUkVSRVZnVFFha1hEN05xNWN2V2J0VUloS1hIcDZPdGpxbW9pSWlPalJZRFFhVllxaXNoVVF3czNORlUwYUZhMWlITWh1VTMvaHdvVmkzOVBUMHhPMWE5ZEdXbG9hWEZ4YzhwMFhIaDZPSlV1V0lDZ29LTmRlOFVJSWZQSEZGM2publhmdzFWZGY0WWNmZnJCb2ZlN3E2b3FSSTBkYUxCSjQ5ZFZYb2Rmck1YNzhlQVFHQmhhNi8zeCtNak16c1hUcFV2end3dytRVW1McTFLbHdkM2NIQUl3ZVBScjkrdlhERjE5OGdUTm56dURPblR2bzFxMGIzbnZ2UFhoN2V4ZDZiWjFPaC8vYitTdGtkbm43bjlvazNDeEtUT0hoNGJzQjdLNWZ2MzVGT3p1NzV3RUVBMmdpcFh4R0NPRlJ5T21GRW83aWN3RWhtalRTd0t1QUxRMWlZN09icUZTdlhqM1BoTGpKOU9uVFViTm1UYnorK3V2bXNRMGJOa0N2MStmcWVKQ2VuZzU3ZTNzY1Bud1lodzhmTGpSV3JWYUx6cDA3NTNuLzMvYnN6WDZnaU9VSkNXZFRDcjFZT2NTRVBCRVJFUkVSRVZFUnBHZGtZTTZDUlhCMmNySjJLRVFsem1nMDR0cjFHOVlPZzRpSWlJaUt3R2dVRG9xU3ZYOThTTU5BdUxtNUZuYUsyYUZEaHpCdTNMaGkzek0wTkJRVEpreUFUcWVEbTF2ZTdmRXZYNzZNenovL0hFNU9UaGczYmx5ZTFkMEJBUUhvMjdjdmxpeFpnZ2tUSm1EOCtQRVd4enQwNkdEeFhLZlRZZHUyYmJDenM4T29VYU9nS1AvckJLQW9DdXp0N1F2ZDMvM0FnUU9ZUG4wNnJsNjlpa2FOR3VIWXNXT3d0YlUxSHc4T0RzWW5uM3lDR1RObXdOUFRFei8vL0RPcVZLbFM2SHRpY3Y1Q0RHSXV4a0lBV1FiZzcvajRpTFFpbnd3Z0tpcnFCb0NmQVd6U2FEU2VScVBSVDFHVUY2V1VmUlJGQ1N6T3RVeDhmT283UThwZUVBSXRtamNyY0s1cGdVYnQycldMZFkrc3JDd3NYYm9VdFd2WFJtaG9xTVd4aGcwYjR1REJnMFc2VGxwYUdscTJiSWxLbFNybE9uYm5UaUlPSHprR0thVlVzdkNmWWdWWWpqQWhUMFJFUkVSRVJGU0FMRVVtMlVMSk5CcU51SHppdnBVMkFBQWdBRWxFUVZUbHFyWERJU3BWVWtxOWdMaHQ3VGlJaUlpSUtIOUdvOEVkVUd3Qm9OWHp6eFdyclhucjFxMkx2QWQ3VGc0T0RraE1UQVNRWFMxL3Z5dFhydURERHovRTNidDNNVy9lUEZTdlhqM2ZhL1h2M3gvSGpoM0Q5dTNiWVc5dmp5Ky8vTklpMFc2aTFXb3hZc1FJaEllSFkvejQ4YmtTeHA2ZW5nVW1mZi82NnkvTW5qMGIwZEhScUZHakJwWXRXNGFrcENRY08zYk1ZcDZVRWsyYk5zWGd3WU14Zi81OGZQTEpKeGcyYkZpZWU2WGZUMHFKOEJPUnVKT1lDRUFrRzR5NndzdkI4MmNJRHcrL0JlQVdnSEFBTTRPRGd6VXFsYXJZVmVHT0hqWnRoQkF1WGw2ZUNBcHNVT0RjZ3djUHd0blpHVFZyMWl6V1BWUXFGWVlPSFFwUFQ4K0hhcTBmRnhjSEFMbTJNQUNBZFJzM0l5c3JDd0lpTWlibStMa0h2b21WTVNGUFJFUkVSRVJFVklCcjV5S2pxd2NFOW9SUnFXYnRXSWhLbTVUR2xCU3BQV0R0T0lpSWlJZ29menFoYW0wckFKV2lvSHExcXNVNjE4bkpDVTRQMlBWcjE2N3M3YnNyVjY1c01mN3Z2LzlpeElnUlNFcEt3c2lSSTlHMGFkTUNyNk5XcS9IdHQ5K2lUNTgrMkxCaEErTGk0akJtekJpTDY5NjhlUk9mZi80NUlpTWpNV3pZTUx6NjZxdUZ4cWZUNmFEVmFxRlNxUUFBTGk0dVNFbEp3ZGRmZjQzT25UdERyVmJqd0lILy9hZHVYRndjZHUzYWhXM2J0c0hOelEwclY2NUV6Wm8xTVhIaVJBd1pNZ1MxYXRWQ3UzYnQwS1JKRTlTdlh6L1BTdnpNekN6OEczNENXbTBtakZLZXZYcnUxS2xDQXkyR0V5ZE9oRC9BYVNvaDBBRUFhbFNyaWpxMW44cDNZbkp5TWc0Y09JQjI3ZG9WMkdsQVNnbWowV2lSZUZlcFZHamJ0dTBEaEdkcHo1NDlBSURBUU10bUFGcHRKbGF1V1plOUZZREV6b2Ura1JVeElVOUVSRVJFUkVSVU1NT2xNeWNQQVRoazdVQ0lpSWlJaU9pSkp5UmtPd0N3c2JGNXFNcmsvTVRGeFdIQmdnVndjbktDbzZNam5KeWNrSlNVaE8zYnQ4UEZ4UVdOR3pjMno5MjRjU01tVFpvRVcxdGJUSmt5QlczYXRDblNQVHc5UGJGbzBTSU1HalFJUjQ0Y1FlL2V2YkY1ODJZNE96dGp6NTQ5bUR4NU1wS1RrL0gxMTEralc3ZHUrVjdIMUg3ZndjRUIwZEhSME92MTVrcnJ3TUJBYk51MnphTDYzbFNOUFdqUUlQUGU2UnFOQm0rODhRWUE0TVVYWDhUVFR6K05uMzc2Q1JzMmJNRDgrZk1SRUJDQUgzLzhNYy83cDZhbDR0OFRFZGxQRkxFR2dMNUliMEFwcXVMZnNKSVFvaUVBQkFjRnd0dkxLOSs1YytiTVFWWldGanAxNnBUcjJLWk5tM0RseWhVNE96c2pOallXQm9NQnZyNitEeFJUVEV3TWxpMWJCbGRYVnpnNk9wcTNESWlPanNidnYvK09wazJib21wVnk4VWx4eU1pczdmVkVyZ0xhZnpyZ1c1Y1RqQWhUMFJFUkVSRVJFUkVSRVJFUlBRSThQTVBhZ21wK0FvaEN0MDcvVUc1dXJwaTM3NTkwT2wwNWpHVlNvWGF0V3RqK1BEaGNIWjJObzgvKyt5enFGMjdOc2FNR1lONjllb1Y2ejRWSzFiRTh1WExNV25TSkhUczJCSE96czVJU2tyQ3pKa3pZV2RuaDRVTEY2SlJvMFlGWHVQcTFhdm1GdlEyTmpabzNydzVPbmJzYUQ1K2Z5djhHemR1bUYvUFJ4OTloSGJ0MnFGaXhZb1djNXlkblRGbzBDQjg4TUVIK1BmZmYxRzVjdVY4Myt1WW1GakVYb3FEbEZLYmxxQmRVYXczb0pUWXFCVi9LZVJUQWdJdnRtcVI1M1lBSnJkdTNVTGJ0bTBSRWhLUzY5ajE2OWV4ZlBseUFObnZWM0J3TUxwMjdmcEFNWGw2ZW1MMzd0M1E2WFNRVXBySFhWMWQ4ZXFycitLVFR6NnhtQytseE8vNzl0OTdnaGk5M2xpaW5RZktHaFB5UkVSRVJFUkVSRVJFUkVSRVJJOEFsVnA1RjhodSsxNGExZkVBNE83dWpzT0hEME5LQ1oxT0I2UFJDQnNiRzNNcitKd3FWYXFFMWF0WFAzQXNycTZ1bURKbGlzVzlseTFiQmtkSFI0dkVmMzRXTDE0TUlEdUJXNVFZUHZ6d1E3Um8wYUxRdHZwQTludGMyTHhWYTMvT2ZpQ3hKU0hoYkxIM2VpOE5Rc3JuSmVCZXBVb2xOTmJrVHJUbkZCWVdackh3SXFkQmd3WmgwS0JCNWxiMUQvTjVjM2QzeDE5L1pSZTVHd3dHR0kxR0FObUxLUEtTbUppRWNGUG5BWW5qVnk2Y2luM2dtNWNEVE1nVEVSRVJFUkVSRVJFUkVSRVJsWE1WYWdiNkNpR2FDVkc2Q1hrVElZUzV0WGhoODBwU2hRb1ZpbjFPVVdOd2RIUXNVaksrS0pLVFUvRGI3M3NocFpUU2FDZ1gxZkVBQUFVZEJZUjRzMXNYMk52YkZUaTFLSXNlQ3Fxd2Z4QXFsU3JQeFIwNVhicDhHWmN1WHdFQUNCaDNvUnhzQmZBd1N2WWRKQ0lpSWlJaUlpSWlJaUlpSXFJU1oyZW5DZ0drcjcyOVBXenpxU3ltc3JQcnQ5M1Fhak1CaUdnb1NwUzE0d0dBNnRVYjFwUVNUNnZWYXJ6VnZadTF3M2xnVWFmUElpSGhOcVJSWnFUY3p0cGw3WGdlRmhQeVJFUkVSRVJFUkVSRVJFUkVST1diV2dYWkRCTHVibTZ1K2JiNnByS2gwK253Znp0L2haUlNBdktnTmdrM3JSMFRBQWhIOGJrUVFqUnYxaFJlWHA3V0R1ZUIvYlpuYi9ZRFJTd3ZMMXNCUEF3bTVJbUlpSWlJaUlpSWlJaUlpSWpLc1dyVmdseWtGQzJFRUVwSXc4QlNiMWRQQlR0L0lRWXhGMk1oZ0N3ajhIZDhmRVNhdFdQeThhbnZEQ2w3QVVCb3F4YldEdWVCM2JtVGlNTkhqa0ZLS1pWTStSOXJ4MU1TbUpBbklpSWlJaUlpSWlJaUlpSWlLc2NNYXAyUEVLSzVFQUt0bm4vTzJ1RTgwYVNVQ0Q4UmdUdUppUUJFc3NHb1AyenRtQURBMGNPbWpSQ0tpNWVYSndJYjFMTjJPQTlzM2NiTnlNcktBb0R3bUpnVDU2d2RUMGxnUXA2SWlJaUlpSWlJaUlpSWlJaW9IRlBaMnI0bEJCd0M2OWREOVdwVnJSM09FeTB6TXd2L2hrZEFxODJFVWNxelY4K2RPbVh0bUFDb2hVQUhBS2hSclNwcVZLdG03WGdlaUZhYmlaVnIxa0ZLS1lYRUptdkhVMUtZa0NjaUlpSWlJaUlpSWlJaUlpSXF2NFFpMEJjQU9uZG96M2IxVnBhYWxvcC9UMFJrUDFIRUdnQjZxd1lFb0ZydG9HcENpSVlBRUJ3VUNIZDNOMnVIOUVDT1IwVGkydlViZ01CZEkrUWhhOGRUVXBpUUp5SWlJaUlpSWlJaUlpSWlJaXFuL1B5RFdnb28xWnlkbmZEOGM4MnNIYzRUTHlZbUZyR1g0aUNsMUtiZHlsaGg3WGdBQUNyUlFBcjVGQUM4MktvRkZPWFJTd0ZMS2ZIN3Z2MzNuaUJHcDlPZnQyNUVKZWZSKzdkQlJFUkVSRVJFUkVSRVJFUkU5SVJRcVpWM0FTQ3dmajE0ZTNsYU81d24zcXExNjdNZlNHeEpTRGliWXQxb3NpbFNQQWNKOXlxVks2R3hKc1RhNFR5UVd3a0pDRGQxSHBBNGZpMG02cXAxSXlvNWFtc0hRRVJFUkVSRVJFUkVSRVJFUkVTNVZhZ1o2Q3VFYUNhRVFHQ0QrbkJ6ZlRSYmtUOHVrcE5UOE52dit5Q2xsTkpvS0IvVjhRQ2c0R1VCSWQ3czFnWDI5bmJXanVhQlJKK1B3YVhMVndBQUFzWmRBQXpXamFqa3NFS2VpSWlJaUlpSWlJaUlpSWlJcUJ5eXMxT0ZBTkxYeWNrUlRSdHJvRkl4dFdkTk8zL2REYTAyRXdDaW9TaFIxbzRIQUtwWGIxZ1RFaUZxdFJwdmRlOW03WEFlMk1tbzAwaEl1QTFwbEJrcHQ3TjJXVHVla3NSdkxSRVJFUkVSRVJFUkVSRVJFVkg1bzFaQk5vT0V1N2VYRjVvMDFsZzduaWVhVHFmRDlsMi9Ra29wSWZHbk5nazNyUjBUQUFoSDhia1FRalJ2MWhSZWovQ1dCbjhjT0pqOVFCSEx5OHRXQUNXRkNYa2lJaUlpSWlJaUlpSWlJaUtpY3FaYXRTQVhLVVVMSVlUeVFzdm40T2JxYXUyUW5talI1Mk1RY3pFV0FzZ3lDdndUSHgrUlp1MllmSHpxTzBQS1hnQVEycXFGdGNONVlIZnVKT0xmOEJPUVVrb2xVLzdIMnZHVU5DYmtpWWlJaUlpSWlJaUlpSWlJaU1vWmcxcm5JNFJvTG9UQTYxMDZRUWhoN1pDZVdGSktISStJd0ozRVJBQWkyV0RVSDdaMlRBRGc2R0hUUmdqRnhiZUNEd0liMUxOMk9BOXMzY2JOeU5McEFDQThKdWJFT1d2SFU5TFUxZzZBaUlpSWlJaUlpSWlJaUlpSWlDeXBiRzE3Q2dHSHdQcjFVSzl1WFd1SDgwVEx6TXpDc2ZBSWFMV1pNRXA1OXVxNVU2ZXNIUk1BdFZDaEF3QjRlbmpneG8yYk9QelBVV3ZIVkd4U1NxeGNzdzRBSUNRMldUbWNVc0dFUEJFUkVSRVJFUkVSRVJFUkVWSDVJaFNCUGdEd1dzZjJySTYzc3RTMFZJU2ZpQUFBQ01qVkFQVFdqUWlvWHJkaFZTRkZFQVJ3NGVKRmpKMDQ1Wkg5bkNUY3ZnMUlKQmdoRDFrN2x0TEFoRHdSRVJFUkVSRVJFUkVSRVJGUk9lTG5IOVJTUUtubTdPeUU1NW8zczNZNFQ3eVltRmpFWG9xRGxGS2JlanR6cGJYakFRQ2QzcWkzc3hGSkVpSXBNMHVIekR0M3JCM1N3em9FUlhmYTJrR1VCaWJraVlpSWlJaUlpSWlJaUlpSWlNb1JsVnA1RndDQzZ0ZUR0NWVudGNONTRxMzY3L3JzQnhKYkVoTE9wbGczbW16WExweTg0dmRVZzBGcUd4cy9hOGRTRXZSR0dYM2wzT25yMW82ak5EQWhUMFJFUkVSRVJFUkVSRVJFUkZSTytOU29YMUVJMFF3QVRwNCtnMTU5QmtCUi90ZUtQRE1qSFhjVGsyQ1VSbnc1ZWh6c0hCeXRGdXVUNG1Mc0pVZ3BwWlRHbjZ3ZFN3N3l5b1ZUNXdHY3QzWWdWREFtNUltSWlJaUlpSWlJaUlpSWlJaktDVHM3cFFJa0hDR0FsSlJVbkUySnRqaXVFb0N6blFBa2NDbnVDZ3pTU29HV0lDbXpYMFJaN1lFdXBZVHBUcklJOTVYWkFVWUpSUlZWMnJIUjQ0Y0plU0lpSWlJaUlpSWlJaUlpSXFMeUlpMHBHazVlNHlSRXRid09Ld3BxUU9KMUlhQldCUDZyTnlLMnJFTXNhWTVxdEZjRTFLazZiQzJMKzZrRmZCeHRWYzJsa0txTVRPTUJ2Y1N0UWs2UjBtZzhjdW1jN2RXeWlJOGVMMHpJRXhFUkVSRVJFUkVSRVJFUkVaVVRWNjVjeVFDdUxNdnZlRWhJeUF1S0lsNlJVdG83MnVESGM2ZU83eXZMK0VxRFJxUDV3R2cwMnNlZU9UNnVqTzdYU2doMGt4TDJMdmJLK3ZEdzhEL0s0cjcwWkZLc0hRQVJFUkVSRVJFUkVSRVJFUkVSUFprQ0F3UGJBS2dnaEhCdjJMQmhKMnZIUTFUU21KQW5JaUlpSWlJaUlpSWlJaUlpSXF0UXFWUTlBYWlGRUlvUW9vKzE0eUVxYVV6SUV4RVJFUkVSRVJFUkVSRVJFVkdaOC9YMWRSSkNhRXpQaFJBTi9QejhQSzBaRTFGSlkwS2VpSWlJaUlpSWlJaUlpSWlJaU1xY2s1TlRaU0ZFYlNFRTd2MVQyZFBUczRhMTR5SXFTVXpJRXhFUkVSRVJFUkVSRVJFUkVWR1pjM0J3Q0FEZ21HUElTUWdSWXExNGlFb0RFL0pFUkVSRVJFUkVSRVJFUkVSRVZPWnNiR3crRTBKQVNna3BwYWxLZm9DMTR5SXFTVXpJRXhFUkVSRVJFUkVSRVJFUkVWRlpVNFFRejk4L0tJUm9ET1l3NlRIQ0R6TVJFUkVSRVJFUkVSRVJFUkVSbGFtUWtKQ0JRZ2lWbE5JOGRxOUtYaFVjSER6VWlxRVJsU2dtNUltSWlJaUlpSWlJaUlpSWlJaW9ySDJjM3dGRlVaaVFwOGNHRS9KRVJFUkVSRVJFUkVSRVJFUkVWR2I4L2YzckN5RnFtcXJqNyswZEQ4QmNKZTlYdTNidEVHdkdTRlJTbUpBbklpSWlJaUlpSWlJaUlpSWlvakxqNU9UMEZnQ2IvSTVMS1ZWT1RrNjl5ekFrb2xMRGhEd1JFUkVSRVJFUkVSRVJFUkVSbFJXVkVPSVpBS0tnU2ZmbTJKWk5TRVNsaHdsNUlpSWlJaUlpSWlJaUlpSWlJaW9UMWF0WHJ5Q0VDRFMxcURmOW1mUHh2VC9yMXF0WHI3b1ZRaVFxVVdwckIwQkVSRVJFUkVSRVJFUkVqd1FsT0RqWUg0REcyb0VRUGE2TVJtTXdBSnQ3KzJxM0RnNE9aakt5Q0o2MDk4MWdNTlFIWUEvQXhtQXd2QmdjSE94cjdaaUtxUzZBaWtXWTUybG5aeGNDSUxxVTR5RXFWVXpJRXhFUkVSRVJFUkVSRVZHaGdvT0QvVlVxMVE0QVQxazdGcUluZ2FJb0U2MGR3NlBvU1hqZlZDcVYrYkdpS0dPc0dNb0RrVkpDQ0lGN0N5Z0ttaU9rbEQwQnJDKzc2SWhLSGhQeVJFUkVSRVJFUkVSRVJGUW9LYVVIQUNjQWVpbmxSUUIzclJ3UzBXTkhTdWtxaEhnS2dCSEFlUUJwVmc3cGtmQ2t2VzlTU2hjaFJDMEFpcFR5dkJBaXhkb3hGWWVVc3JISWx1ZngrMXJZdjFKV2NSR1ZGaWJraVlpSWlJaUlpSWlJaUtnb0JBQklLVk9GRUIvLysrKy91NndkRU5IanBsR2pScTlJS2RjSUliUjZ2YjV2UkVURVlXdkg5Q2g0MHQ2M2tKQ1FGNFFRYTZTVTlnQUdob2VINzdOMlRFWFZvRUdEam5aMmRsdUxPbDhJWVI4Y0hOejF4SWtURzBzekxxTFN4SVE4RVJFUkVSRVJFUkVSRVJFUkVaVTZSVkgwVWtxTGhMd1F3dE5vTkQ0dGhGQUFIQU53TStkeEthVytMR01rS21sTXlCTVJFUkVSRVJFUkVSRVJFUkZScVl1TWpOd0pZR2ZPc1lZTkd6WlRxOVdicEpUMlFvaHg3TUJDanh2RjJnRVFFUkVSRVJFUkVSRVJFUkVSRVJFOWpwaVFKeUlpSWlJaUlpSWlJaUlpSWlJaUtnVk15Qk1SRVJFUkVSRVJFUkVSRVJFUkVaVUNKdVNKaUlpSWlJaUlpSWlJaUlpSWlJaEtBUlB5UkVSRVJFUkVSRVJFUkVSRVJFUkVwWUFKZVNJaUlpSWlJaUlpSWlJaUlpSWlvbExBaER3UkVSRVJFUkVSRVJFUkVSRVJFVkVwWUVLZWlJaUlpSWlJaUlpSWlJaUlpSWlvRkRBaFQwUkVSRVJFUkVSRVJFUkVSRVJFVkFxWWtDY2lJaUlpSWlJaUlpSWlJaUlpSWlvRmFtc0hRRVJFUkVSRVJFUkVWQjdVQ0Fpb0FXa2JZTzA0cU93WkRNYm95K2RQWHJCMkhFUkVSRVQwK0dGQ25vaUlpSWlJaUlpSW5uaCt0VUpxQzhpTlVzRGYyckZRMlZPcFZkZXIrVGZvRUhmK1ZKUzFZN2xmNWFjQ3E5cmFxSit5ZGh3QWtLNlhmazVDSHBjQ2FtMlczcTlHUU1nTDFvNkpTa1ptWnViRjZ4ZFBYN0oySEVSRVJJOGpKdVNKaUlpSWlJaUlpT2lKcDdaRkZTbmdyUWpGM3N2VEUzWjJ0dFlPaWNwQVZwWU90Ky9jZ2NGbzlGQlVxbW9BeWxWQ3ZuS3QrdFhzYkZYckpWREgyckVBZ000QTNEVVlBUUFTb29uZ2hxaVBEWHM3Mnl0Vi9RTmZZNmNJSW5vY0JRUUVlRGs0T1BqZE4rd3ZwVlFMSVZSU1NuK05ScE9VODZCZXI0K0xqSXhNTE1NdzZUSEdoRHdSRVJFUkVSRVJFZEU5amc0TytQVGpRV2dZMk1EYW9WQVpPSE11R2hPblRrZGkwbDFyaDVJblcwVmRXUUxWRkNIY1hWeWNZV3ZEaFNKVXNuUTZIWkpUVW1BRW9GS3Jxd0pnUXA2SUhqdjI5dmExaEJCYmM0NUpLVzJGRUc1U1NnSGdXeUZFMW4zSE93STRXcFp4MHVPTENYa2lJaUlpSWlJaUlxSjdGSldDR3RXcm9YNjl1dFlPaGNwQVptWW0xS3J5Lzc5SUhSd2NNT1RERDlBb3VLRzFRNkhIek1tbzA1ZzE5enNrM2kyZmkxS0lpRXJDOGVQSGoyazBHcU1Rb3JKcFRBaVI4MC9QblBPbGxEZE9uano1YjVrR1NZKzE4djlmbTBSRVJFUkVSRVJFUkVSUE1KVktnWCt0bXRDRU1DRlBKU3N6S3d0cU5kTUVSUFRZTXdKWUFlQUxLV1dCRSs4bDZOZmRPNGVvUlBCdldpSWlJaUlpSWlJaUlpSWlLbmRxQkFUVWdMUU5zSFljWlNsTnE2OWpiNnVjbFVhcHo5RExoalhxTm5TM2RreGx4V0F3Umw4K2Y1TGJKbENwa0ZMK1Z3anhNUUFINEg4VjhqbU9tOFl5REFiRHoyVWZJVDNPbUpBbklpSWlJaUlpSWlJaUlxSnlwVWFOa0JvQ2Nwc1U4TGQyTEdWSmE1REl6TWd1ekpVUWplOVBHajdPVkdyVmRiOWFJVzJ2eEJ5UHRuWXM5UGpSNlhSeHRyYTJKNFVRVHhkVUpTK2xQQ21FaUNuRDBPZ0p3SVE4RVJFUkVSRVJFUkVSRVJHVkwycGpSU21FdHlJVWUwOFBEOWpiMjFrN0lpb2xtWmxadUpPWUNJUFI2S0cyUlJVQVRNaFRpVHQxNmxTeVJxTTVJS1ZzREVESlVSRVBVNEplWmo4NG9OUHBibGt2VW5vY01TRlBSRVJFUkVSRVJFUmtCUWFEQVNxVnFrU3VsWkNRQUdkblo5amIyK2M3NStMRmk2aFJvMGF1RnEzV2N2NzhlVnk0Y0FGdDI3YTFkaWhFZWRKcXRiaHg0d1o4Zkh6ZzVPUlU0TnpZMkZoSUtjdlZkK3h4NGVqZ2dDR0RQa0FUVFlpMVF5bFJxYW1wU0V5OGcwb1ZLMEZ0WTFQZ1hJUEJBQ0VFRkVYSmQ4NmxTNWZnNXVZR2QvZEhyOE45eE1sVCtIYldIQ1FtM2JWMktQUjQwd000S29SSWtWSzY1VFZCQ0pFaHBUd2FGUldWVmNheDBXT09DWGtpSWlJaUlpSWlJcUl5ZHVqUUlZd2JOdzVMbGl4QjFhcFZIL3A2RXlkT1JIUjBOTFp2MzU3bjhhdFhyNko3OSs1NC9mWFg4Y1VYWHhUcG1qcWREajE3OWtTYk5tM3d3UWNmbU1kWHIxNk5vMGVQWXViTW1ROFY4NTQ5ZTdCNDhXSW01Q2tYdlY2UHFWT25vbG16Wm1qZHV2VkRYY3RnTU9EYXRXc0Z6bkZ4Y2NremlYbnk1RWtNR0RBQVU2ZE94VXN2dldRZTM3cDFLMXhkWGZIQ0N5K1l4K2JNbVlPalI0L2lqei8rTUkrRmhZVkJVUlFNR3pZTURnNE91YTUvNXN3WlpHUmtQTWpMTWxPcjFRZ0tDbnFvYTVSM2lrcEI5YXArcUYrdmJwbmVWNnZWb212WHJ1amV2VHZlZSsrOUVyLysrdlhyTVdYS0ZHemF0QW5WcWxVcmNHNy8vdjFSdVhKbGpCczNMdDg1SHczK0VPKzk5eDU2OSs2ZDUvR1VsQlNrcDZjL1ZNejI5dlp3YzhzemovbFFrbE5Tb0ZZeFhVV2xMeXNyNjRTdHJlMGRBUGw5a0pPTVJ1UCtzb3lKbmd6OGhTTWlJaUlpSWlJaUlpcGpkZXJVUVZwYUdtYk9uSWxaczJZQkFHN2Z2bzIvLy82N1NPZHJOQnBVcWxUSi9Qenk1Y3VvV2JObXZ2TlhybHdKUlZIUXExZXZJc2U0Zi85K3hNVEV3TTdPc2sxMFZGU1VSZEl4UHdrSkNiaCsvWHEreCtQajR3RUFrWkdSQlY3bmNVODJXa3RLU2dyV3JsMkxQLy84RTNGeGNVaExTNE83dXp1Q2dvTFF1WE5udEdqUm9zRHp0Vm90Tm0zYWhELysrQVBuejU5SFNrb0tuSjJkNGV2cmkyYk5tdUhqano4R2tQMDV1SC9SaFJBQ1hsNWVhTktrQ2ZyMzc0OGFOV3BZSE5mcjlZaU9qc2JXclZzeGZmcDBjeXo5K3ZYRDZkT25DMzF0b2FHaG1EQmhndm4rcjczMldvSHozMzMzWFh6ODhjZkl6TXpFOWV2WEM2eUlUMDFOeGRTcFUvSHNzODlhSk9RdlhicUVPblhxV0ZUSEJ3UUVZTnEwYVRoOCtEREdqUnVIa0JETEN1K3dzRERFeE9UZXBsaXIxY0xXMXRaY0RXMDBHcEdWbFpWbkJ3eDNkL2Q4RitMUXd6bDQ4Q0RpNCtOUnBVcVZJcCtqMCtrd2I5NjhmSTgzYk5qUXZNakUxQ0s3b0tyM3ZLU25wK1A0OGVPNXh2VjZQUzVkdW9SRGh3NVpqTHU0dUNBb0tBaHo1c3pCeG8wYmkzV3YrNFdHaG1MYXRHa1BkUTBpYXpwMTZsU1VScU01S1lTb0thVkV6cjNraFJDUVVrYWZPSEhpcWhWRHBNY1VFL0pFUkVSRVJFUkVSRVJsek52YkcyKysrU1oyNzk2TnUzZnZ3czNORFJjdlhzVG8wYU9MZFA3MDZkUE5DWG1qMFlpclY2K2llZlBtZWM1TlNFakE1czJiMGFWTEYvajUrVUZLaVUyYk5xRjY5ZXBvM0xoeHZ2Zll0bTBiYkd4czBLbFRweUxGbEp5Y2pMLysrc3VjZlAzMTExOHhZOGFNUXM4cnJQTDAyTEZqUmJvL0ZkMC8vL3lETDc3NEFzbkp5VkFVQlRWcjFrUzFhdFZ3N2RvMTdOMjdGM3YzN2pVbnRmTktBaDgvZmh4ZmZ2a2xidDNLM21LM1dyVnE4UFB6dyszYnQzSGh3Z1djUFh2V25KQTNjWEp5Z2thakFRQ2twYVhoL1BuejJMVnJGLzc0NHc4c1hib1VkZXYrci9yWjN0NGVzMmZQUnA4K2ZmRDU1NTlqN3R5NWFOS2tDYlJhTFdyV3JJbnUzYnZuKzlvV0wxNE1yVmFiYTd4Mzc5NW8xcXhacnZGaHc0YVpINTg3ZHc3dnZmZGVyb3I0bkhidDJnV3RWbXNSZzFhclJWeGNYSzd2WUxkdTNWQ3ZYajJNR0RFQy9mdjN4OXExYTFHclZpM3o4UlVyVnVTNmZrcEtDbDU0NFFWTW1qUUpMNzc0SWdEZzc3Ly94cUJCZzdCeDQwYjQrdnJtKzlycHdSMDVjaVRYNG9oZHUzWkJyVmJqMXExYldMdDJiYjdudnZiYWErYUZTd2FEQWZ2MjdjdDNycjI5ZmE2dUQ4WGR1dVRtelpzWVAzNThydkgwOUhUczNyMGJCdzhldEJnUENBakFmLzd6SHdEWkhSV21USmtDSUhzeGxMZTN0OFhpcm9LWUZya1FQZXFNUnVONmxVclZNYTlqVXNxVlpSMFBQUm1Za0NjaUlpSWlJaUlpSWlvanNiR3hPSHIwS0FEQXc4TURQWHYyeEcrLy9RWTdPenUwYmRzV08zYnNBQURFeGNWaDRNQ0JHREJnQURwMzdtdysvOGlSSXhnN2RpeHNiVzJSbHBhR08zZnVJQ0VoQVRxZERtNXVicmg4K1RJQXdNYkdCaFVyVmdTUW5hQlVxOVhvMzc4L2dPd0tzQjA3ZGlBeE1SRnIxNjZGV3AzN2Z4SEd4TVRnd0lFRDZOS2xDenc4UEFwOVhYcTlIcDkvL2ptT0hEa0NCd2NIdEd6WkVsMjdkc1hMTDcrYzd6a3JWcXpBeXBVcjhjc3Z2eFR4M2FPU2NQTGtTUXdaTWdSNnZSNXZ2UEVHQmc0Y2FOR3UvY2lSSXdnTEM4UHZ2LzhPS1NXbVQ1OXVjWDU0ZURnR0Rod0l2VjZQN3QyN28yL2Z2dkR4OFRFZlQwbEp3YzZkTzNQZHQzTGx5cGc5ZTdiNWVYcDZPa2FOR29VLy92Z0Q4K2JOdzl5NWN5M211N201WWRhc1dYajMzWGR4OHVSSk5HblNCQUJRcVZLbEFoZUpyRnUzTHMveG1qVnI0cGxubnNrMVh0enFaTk5pbHFaTm01ckh6cHc1QTZQUmFMR293S1IrL2ZwWXRXb1ZEaDA2WkpHTU40bU5qVVZtWnFiNXVhbWwrTFZyMTNEMjdGa0F3SlVyVndCa2Z5K1RrcExNYzIxc2JQSzhKaFhmenAwN3NXWExsbHdMVU5ScU5lYlBuNS9uT1hxOUhucTlIbTNidGpVbjVPM3Q3YkZseTVaODc1T2FtbXIrTytEU3BVc0FzcitUVjY5YUZ1VFdxVk1IcnE2dWVWNmpSbzBhMkxWclY2N3gwTkRRQWx2V0E5bS8veSsrK0NKaVkyTXhmUGh3ZlBycHArYUZINFdaT25WcWtlWVJsWGQzNzk1ZDcrSGhzUUNBYzg1eEtXVmFVbElTRS9KVUtwaVFKeUlpSWlJaUlpSWlLaU9Sa1pIbUZ2VW1tWm1aY0hOelE4ZU9IYzNWcjNmdTNBRUFlSGw1V1ZURW10cG8yOW5aWWMrZVBSYjdDWC8zM1hmNDdydnZBQUIrZm43WXNtVUxZbUppc0huelpnd1pNZ1JlWGw3bXVVT0dERUhmdm4yeGV2WHFQSk0zUC83NEk0UVFCU1oyY3BvNmRTcU9IRG1DTm0zYW9HWExsZ0N5RTFOcXRSb0dneUhQYzJ4dGJRRmt0MVBPajJrT2xRd3BKY2FPSFF1OVhvOFBQdmdBQXdZTXlEWG42YWVmeHRLbFMvSFdXMjloNzk2OStQMzMzeEVhR2dvQXlNakl3SmRmZmdtOVhvK3Z2LzRhM2JwMXkzVytpNHRMZ1JYc0pvNk9qaGcyYkJqKytPTVBSRVJFNURtbmV2WHEyTEpsUzZuc1dmMmd6cHc1QTVWS2hlZWVlODQ4WnZxTWg0V0ZZZkxreWZtZUd4WVdCZ0NvVjY4ZWxpeFpBZ0Q0OHNzdmNmSGl4VndMWStiTm0yZlJzaDRBaGc4ZmJqNnUxK3ZoNGVHUloyS1dIb3libXh0Ky8vMzNJcy8vNmFlZkxCYVpGTVhGaXhkemZlKysvUExMWFBPKysrNDdCQVFFNE55NWN3Q3lGN3Jjdm4wYlI0OGVoYTJ0TFJvMmJJaFdyVnBCcjllYno5RnF0WmcvZno0V0xWcGtIaHN4WW9SNXk0YlEwRkJVclZvVlFQYldJMEQyZ3BHaXVuL3hEZEdqS2pZMlZ1dnU3cjVHVVpUK3BwYjE5OXJWYjRpTmpjM2RZb1dvQkRBaFQwUkVSRVJFUkVSRVZFWTZkdXlJamgzLzF5WDE0c1dMZU91dHQzSlZrbWRsWlFGQXJtcE4wN2l0clMyYU5XdUd1WFBuWXVmT25kaTFheGRtelpvRlJWSHc0NDgvSWpFeEVUcWREcE1tVFVMVnFsWHgxbHR2bWEraDArbFFyVm8xYURRYWZQLzk5K2pVcVpORmhYUjBkRFIyN05nQlYxZFhWS3RXcmREWHRHalJJbXpjdUJIQndjSDQ1cHR2TEk1OTlkVlhoU2E0OG11MUR3QnIxNjZGdjc5L29URlEwUnc2ZEFpeHNiR29YcjI2dVdOQ1hyeTh2REJ3NEVDRWhZVmh6Wm8xNW9UOHhvMGJrWkNRZ0ZhdFd1V1pqQzh1VXdXd2pZMU52bk5LS2huL2YvLzNmNGlNak13MXJ0UHBpbldkb1VPSDVocGJ0V29WcEpSNCsrMjNpM1FOYjI5dmkrZTllL2ZHNE1HREFSUzlaZjNxMWF2eDAwOC9GU3Qyc3I3YXRXdGo5ZXJWQUlEdDI3ZGoxYXBWK1A3Nzc4MkxyVTZkT29Xd3NEQ28xV3FjUG4wYWd3WU5NcDhiSFIyTnYvNzZDejQrUHRpMWF4ZlMwOVB4NmFlZjR0bG5uODN6WHUrKys2NUZ3djdaWjU4MXovenVjNDhBQUNBQVNVUkJWRDE1OGlRQTRLT1BQaXB5N05PbVRTdnc5NXJvVVdJMEdsY29pdkllQU5OZlFEb3BaZjU3VXhBOUpDYmtpWWlJaUlpSWlJaUlyTUJnTUdEOCtQSHc5ZlhObGVRejdZSHQ0T0JnTVc1S3lOdloyYUZDaFFxb1VLRUN0bTNiaHBvMWErTDU1NThIQUt4Y3VSSyt2cjRZUG53NHdzUEQ0ZTN0amU3ZHV5TWxKUVdwcWFubWE1Z3NXN1lNbjN6eWlmbjVqQmt6ekJXNUJaRlNZdHEwYVZpN2RpMENBZ0l3Wjg2Y1hBc0krdlhyaHk1ZHV1UjUvbzRkTzdCejU4NWNyY3B6cWx5NWNxRnhVTkVkUG53WUFOQ2hRNGRDVzdXM2FkTUdZV0ZoaUlpSWdGYXJoYjI5UGZidTNRc0FSYXFBTHdyVFh0YzVxM1J6VnYxNmVYbGg2OWF0SlhLdkd6ZHVXTFNHTnluS1p6Mm4rN3RHM0w1OUczUG56a1hYcmwyTDNGR0N5aWNwcGNXV0FJVXgvVTduZE9IQ2hUdy9aemxWcVZJRmJtNXU1czkvUUVBQUhCMGRBV1Ivbm9Ec1Z2azFhOVkwYnhteFlNRUNlSHA2b2tlUEhoYS9zeWtwS1VoSVNNajM5ZVFuS2lvS3ZyNis2TkdqUjRHeDVsU1VCVnBFandxVlNuVkdTbmxPQ05FQUFPNDlQbVh0dU9qeHhZUThFUkVSRVJFUkVSR1JGU3hZc0FDUmtaSDQvdnZ2a1pxYWlyNTkrK0tycjc1Q1VGQVFrcE9UQWNDY3BESEptWkEzT1h2MkxJS0RnODNQNCtQajBhUkpFNmhVS2xTdFdoVTFhOWFFbDVlWCtSOTNkM2U0dWJuQjFkVVY4K2ZQeC9yMTYvSE9PKy9BMjlzYk8zYnN3SkVqUjRxMHIvYm8wYU94YytkT2FEUWF6Sm8xQzg3T3pybm01TFdudG9tcFdwa1ZsMlVuTmpZV1FIYkw5TUs0dUxpZ1FvVUt1SG56SmhJU0V1RG41MmZlMDd4aHc0WVBGY2ZkdTNleGYvOStUSjgrSFhaMmRoWXR2SWNPSFFxajBZamR1M2Zqd29VTEQzVWZJSHViaDdmZmZodHQyN2JGNmRPbmNmZnVYZlR0MjlkOGZQNzgrUmJmbitMYXZYczNqRVlqTkJwTm9jbGNXMXZiWE45cElMdjF1YWxxMnVUcnI3L08xYksrYTlldTV1T21sdlZVY3BLVGs5RzZkZXVIdXNhSUVTUE1lOFBuWjhLRUNXamZ2ajBTRXhNQldQNmVtMzdqYld4czRPSGhZZTZTc0hyMWFsU3NXREhYZnU5YnQyN050d3RKUmtaR251TjZ2UjVuejU3RlN5Kzl4RVVrOU1SS1RFeE04ZkR3T0FhZ3diMmhvNW1abWJldEdSTTkzcGlRSnlJaUlpSWlJaUlpS21NN2R1ekE4dVhMMGJ4NWMyZzBHZ3diTmd6WHIxOUh4WW9WQVdSWFBRTC9hK2x0a3JObFBRQ2twcVlpTGk3TzNDbzdLeXNMbHk5ZlJvOGVQZEN0VzdkQ0UrdnZ2dnN1c3JLeWtKeWNETDFlajZsVHA2SnUzYnJ3OHZMQ3FWTUZGNHJ0M0xrVGJkcTB3Ymh4NHl3U1NxWTQ3azhjM2M5VUJaMXpMKzY4dlBQT094ZzRjR0NCYzZob1RKK3J2QlpQNU1YWjJSazNiOTVFUmtZRzlIbzkwdFBUb1Zhcjgwd3FGeVk2T2hxTkd6ZTJHR3ZVcUJHR0RSdUdCZzBhbU1kTVNlZlkyTmc4RS9JM2I5N0VMNy84a3U5OWtwT1RVYWxTSll2WFlPb0FzV2pSSXZQaUZ4TlRxL2dIWllwbDVNaVJoYzd0M0xrenhvd1prMnU4UTRjT3hlNDZZTnFxZ2txT2s1TVRwa3laVXVUNWUvYnN3ZWJObXkzR3BrMmJacTZRSHpkdUhIUTZIU1pPbkdneHAwcVZLZ0NBaElRRU9EZzRRS1ZTbVkrWnRsQXcvY1lYNXYzMzMwZUxGaTN5UFBiR0cyL2tPUjRkSFkyc3JDeFVyVnExV0IwQjFHcDFrWDg3aU1xNzJOaFlyWWVIUnhRQUhRQkZTbmt5S2lvcTFkcHgwZU9MQ1hraUlpSWlJaUlpSXFJeXRIdjNidk5lNjRjUEg4YXdZY053NE1BQnpKdzVFejQrUGdCZ2JrSHM1ZVZsY2E0cDBXTksxa1JFUkVCS2lVYU5HZ0VBVHA4K0RZUEJnSUNBQUNpS2d2VDA5QUpqYWRDZ0FSWXZYZ3dBbURkdkhyS3lzakJ4NGtUTW16Y3YxMXdwSlRaczJJRDkrL2NEeUs1a3pxKzZVcTFXNTV1Z05CcU4rTzY3NzNEanhnMEEyWXNDL1B6ODhvM3hxYWVlS3ZBMVVOR1pXbDJucGFVVmFiN3A4K1BpNGdLVlNnVkZVYURYNjZIWDY2RldGKzkvTFRzNU9VR2owU0E5UFIyUmtaR3d0YlZGcjE2OUxKTHhSWEh5NUVtTUdqVXEzK05HbzlHaU04UFdyVnZOU2NlNHVEaElLWFB0dlY2MWF0VkNGNURrNWZUcDB6aHg0Z1FhTjI2TVk4ZU9ZZFNvVWFoUm8wYXVlV2ZQbnNXMGFkUHliUGs5ZE9oUUdBeUdRcityOTJ2YXRPbERWZlpUYm1xMXVsZ2RPODZmUDU5cnpQUjdkZjM2ZFp3L2Z4NmZmZmFaeFpZTU9kMjZkY3U4Q011a3VBbjVLVk9tWU9yVXFYa2VNMTNyZnFhL1h4WXRXb1JGaXhZVjZUNEFFQklTZ3FWTGx4WjVQbEY1WnpBWTlxbFVxbmdoaElQUmFEeGc3WGpvOGNhRVBCRVJFUkVSRVJFUlVSblp0bTBieG8wYmgrYk5tK1Btelp0SVRrN0c0Y09INGUzdGJaRjR2bmp4SWh3Y0hGQ2hRZ1dMODAwSmVWTmlOVHc4SEhaMmR1YkUvYUZEaCtEczdJeDY5ZW9oTXpNejM4ckpuQTRkT2dRN096dTg4c29yOFBiMlJxMWF0WExOT1hueUpHYk1tSUdJaUFqeldFR3RqaFZGUWZ2MjdmTThObkhpUk55NGNRT1RKMC9HL1BuemNlblNKWHp3d1FmbTQxSksvUHp6enpoejVneEdqeDVkYVB4VWRGV3FWTUdSSTBkdzd0dzVOR3ZXck1DNXFhbXBpSStQaDZPakkzeDhmQ0NFUUlVS0ZYRGp4ZzFFUjBjWHFlMTlUcFVyVjhiczJiTUJaQ2ZHQnd3WWdCRWpSbURod29XNUt1Y0xFaG9haW1uVHB1VjczTlF0d21UTGxpMjRlUEVpZ093T0FTcVZDc3VYTHpjZlQwMU5SY3VXTFI4b0liOWt5UktvMVdxRWhZVmgwS0JCaUlxS1FwY3VYWExOKytHSEgrRHM3SXpYWDM4OTE3R2xTNWZpOU9uVHhiNDNBTGk3dXo5UTNGVDZ0bTNiQm50N2UzVHExQWtKQ1FsWXQyNGQrdmZ2RHhzYkd3RFp2M01YTDE1RVNFaUl4WG1tSkxwcFhtSEN3c0x3MGtzdjVYa3NORFEwei9HNmRldGl3b1FKUlgwcEFJQVpNMlk4VUdjTW92Sk1yOWVIcTFTcU9BQ3VlcjArM05yeDBPT05DWGtpSWlJaUlpSWlJcUl5b3RQcEVCb2Fpa21USnVIOTk5OUhnd1lOMEx0M2J3d2ZQaHk5ZXZYQzdObXpFUlFVaEtOSGp5STRPQmhDQ0l2enRWb3RnUDhsNUo5OTlsbXNXN2NPdlh2M3hzeVpNN0ZqeHc0ODk5eHpVS3ZWTUJnTUFMTGJGcmRzMlRKWExQdjM3OGY2OWV2TnovMzkvZUh2NzI4eEp5a3BDZVBHamNQKy9mdmg2dXFLeno3N0RCRVJFZmp0dDkrSy9kclQwOU14ZHV4WTdOMjdGNk5HamNMTEw3OE1nOEdBVWFORzRkVlhYMFh6NXMxeDVzd1pUSnMyRGNlUEgwZmR1blVSSHg4UFgxL2ZZdCtMOHZiTU04OWc4K2JOMkxselo2RjdSKy9ac3dkU1NqUnAwc1RjVXJ0cDA2Yll1blVyZHV6WVVleUVmRTdWcWxYRCtQSGpNWERnUUV5WU1BSHIxcTByVWtYdzRzV0xvU2dLREFhRFJadnZ2T2FZNUt6b2JkMjZOVHAwNkdCdVlROEFQWHIwS0hJMWNrN1IwZEhZdDI4Zk9uWHFCQjhmSHd3YU5BZ2pSb3hBeDQ0ZDBiQmhRL084clZ1MzR0Q2hReGc1Y21TZTdiNlhMRmxTN0h0VDZjak16TVRQUC85YzVQbVJrWkY1anV2MWVtellzQUdkT25XQ3M3TXpZbU5qc1hUcFV0U29VY084VU9uMDZkTklTa3BDWUdDZ3hibW03aFdtMy9qN3BhZW5ZL2Z1M2VicmpCMDdOdC9rZW1wcTN0MjNLMVNva08rQ3Fmek1tREdEN2VySjZpclhiVmpYVmlvUC9wZlBmZEwxQUZUR1NFallwdXR0Mjllb0UxTG9PZlFBRkgxUzdKbVRCNUc5UGNBVGl3bDVJaUlpSWlJaUlpS2lNdkxLSzYrZ2MrZk9Gc25Fb0tBZ3JGcTFDdlBuejRlL3Z6LysrdXN2M0xsekIyM2F0TWwxZmtaR0JoUkZNYmNMYjlTb0VaWXVYWW9oUTRiZ3JiZmVnazZudy9qeDR5M09xVm16WnA1dG1DOWZ2bHhvdks2dXJ0QnF0ZWpWcXhmNjkrOFBGeGNYUkVWRjVUdi95SkVqdUhEaEFsNTk5Vlc0dUxpWXg2T2lvakIyN0ZqRXhNU2dYYnQyNWlyaWR1M2FZY2VPSFJnMWFoU2VmZlpaN05xMUMzWHExTUgwNmROWitWc0tRa05ENGV2cmkzUG56bUgxNnRYbzJiTm5udk1TRXhPeFlNRUNBTENZMDcxN2QyemR1aFhyMXExRDY5YXRjMVgzRnNmVFR6K045dTNiWThlT0hmamhoeDh3Y09EQWZPZkd4OGRqMHFSSjVncjcwYU5IUTYvWFk4S0VDVkNyMVlpS2lzTEVpUk14WWNLRWZMYzRTRXBLUWxKU0VxcFhyMjR4cnRWcVlXZG5WNnpZalVZakprMmFCSHQ3ZTNQY0w3NzRJbDU0NFFWODl0bG5XTFpzR2Z6OC9IRGt5QkZNbWpRSkw3endRcTdLK2RqWTJBSmZjM0dNSHo4ZVRaczJMWkZyUGNtMFdpMW16WnBWNVBsNnZUN1A4VjkvL1JWMzd0eEJyMTY5QUFDQmdZR29YNzgrL3Z2Zi81b1Q0WC85OVJlQTdFVlZPV1ZrWkFDd1RNaExLYUhUNmZEWFgzK2hUWnMyMEdxMWVPYVpad0FBSDMvOGNiNXQ5dDk1NXgzejQ0U0VCRnk0Y0tISXI4M0UwOU1UdFd2WFJscGFtc1Z2T2xGWnErYmZvTDRpeFA5QnlFb2xlZDMwTEptOStGR1JiNVhrZGVsL0JOUloxZXVGZkgzcDlQSDUxbzdGbXBpUUp5SWlJaUlpSWlJaUtpUDV0ZnoxOXZiRzJMRmpJYVhFa2lWTDRPbnBpVmRlZVNYWHZMUzB0RnlWay83Ky9wZzdkeTdlZlBOTkFERHZ6VjRTRkVYQmQ5OTlWK1Q1cDArZnh1elpzMUczYmwxb05CcmN1WE1IMzMvL1BkYXZYNC9xMWF2RHg4Y25Welh5eElrVDBidDNiK3phdFF1OWUvZkd4eDkvbktzekFKVU10VnFOTVdQRzRLT1BQc0tNR1RPUWxKU0U5OTU3eitKemVlVElFWVNGaFNFaElRRmR1blRCMDA4L2JUNVdyMTQ5OU96WkU2dFhyOGJnd1lNeGRPaFF2UGJhYXhiL1RtL2R1b1ZObXpaWmJFT1FuNkZEaDJMZnZuMVl2bnc1MnJWcmx5dFpEZ0QvL1BNUHZ2cnFLOWphMmlJckt3cy8vdmdqZHV6WWdkNjllNXNYcHRqWjJlSHk1Y3Y0NktPUHNHelpzbHo3Y2dQWlNWSWdld0ZNVGhrWkdlYnZsQkFDTmpZMitWYmZtNnhjdVJJUkVSRVlOR2lRUlFlSGI3NzVCbjM3OWtXZlBuM3d6anZ2WU9IQ2hlYjI0UGQvcG4xOGZEQnk1RWlMc2ZqNGVQajQrSmdyL0gvOTlWZnMzcjBiMzM3N0xZRHNpdWU4cXBUdjcyeEJEOGJOelEyLy8vNTdrZWYvOU5OUDVrVWlKbWxwYVZpd1lBSGF0R2tEUHo4LzgzaVBIajB3WnN3WVJFWkdJaUFnQUpzMmJZS2ZueDhDQWdJc3prOVBUNGNRQW5aMmRvaU5qY1dHRFJ1d1o4OGV4TWZIdzhIQkFhR2hvYWhUcDQ3NWR6NHRMUTFKU1VsNXhpZWx4TldyVnhFWkdZbXpaODlpOHVUSlJYNXRKcUdob1pnd1lRSjBPaDNjM055S2ZUNVJTVkZVcW1vUXdrT3RVdXg5Sy9qQzNyNTRDNm1vN0VtakVkZHV4RU9yMWRvS28zemkvNkppUXA2SWlJaUlpSWlJaUI1SlFVRkJIaXFWcXQ3eDQ4Zi9CbUN3ZGp3bFlmMzY5WWlNak1UbzBhUHpiRm1jbkp3TUp5Y25pekdqMFlqWnMyZkR5Y2tKdnI2K0dEVnFGQklURTlHdFc3ZXlDdHZzMnJWckFMS3JLcWRPbllvdFc3WkFyOWZqN2JmZnhvY2Zmb2ozMzM4LzF6a0dnd0dUSmszQ3lKRWpzWExsU2hpTlJ2VHAwd2Z1N3U1bEhYNkphZFNvVWRlMHRMVGZ6cDQ5bTJMdFdPN1hyRmt6VEpreUJXUEhqc1hTcFV1eFlzVUtQUFhVVTdDenM4T1ZLMWVRa0pBQUFPalNwUXUrL1BMTFhPY1BHellNQm9NQmE5ZXV4ZFNwVXpGNzltelVxbFVMS3BVSzhmSHh1SFhyRnFTVVJVckllM3Q3bzErL2ZwZ3padzRtVDU2TWhRc1htby9kdlhzWGQrL2V4YUJCZzlDMGFWTk1talFKZS9mdXhjS0ZDL0h5eXkvajQ0OC9Oczk5NnFtbk1IbnlaQXdiTmd5REJ3L0c4dVhMTGFwNU16TXpzV2JOR3RTdlh4KzFhOWUyaUNIbmR5b3dNQkNIRHg4dU1PWlRwMDdodSsrK1EvMzY5WE8xL1hkMmRzYU1HVFBRbzBjUHpKNDlHeTR1THZqMjIyL3pYSWpqNU9TRUZpMWFBTWl1dEY2MWFoVVdMMTZNcmwyNzRyUFBQZ01BbkQxN0ZvcWlvRVdMRmtoTFMwUDM3dDFSdFdwVjlPdlhEMDJhTkNuMC9iV0doZzBiT3FsVXFzYmg0ZUdIQU9SZFF2NFkrL3p6ejNIOStuVUVCQVRnbTIrK3daMDdkM0Q3OW0zY3ZIa1RBTEIyN1ZvRUJRWGgrdlhyR0Q1OGVLN3owOVBUNGVqb0NDRUVFaE1Uc1hyMWFqUm8wQUFEQmd4QTI3WnRZVzl2ajM3OSttSGh3b1d3dGJYRjBxVkxMYlpsdU4rNmRldXdidDA2ekpzM0Q1czNieTcyNjNGd2NFQmlZaUtBN045MUltdHpjWEhCcHg4UFFrQ2Qyb1ZQSnF2S3pNekV5RzhtNHZUWmM5WU9wVnhnUXA2SWlJaUlpSWlJaUI1SmFyVzZtaERpb0VhamlaWlNMaFpDN0xoNzkrN1ZtSmlZVkR5Q0NmcC8vLzBYTTJiTXdJc3Z2b2pYWG5zdDEzR2RUb2N6Wjg2Z1NwVXE1akdqMFlncFU2YmcyTEZqbUQ5L1BtclZxb1VQUC93UUN4WXNNTzhiZi9mdVhYT2lQS2U3ZCs4K1VKdzJOallBOHE3V1BYWHFGSnljbkZDOWVuWGN2SGtUenovL1BBWVBIcHlyOGprek14T0hEaDNDOXUzYmNlREFBVXlmUGgwclZxekF4SWtUc1hMbFN2ejg4ODlvMWFvVlhuamhCV2cwR3ZqNCtEeFFyRmEwd2RIUjhWWklTTWhxQUt1MFdtM01tVE5ua2xGTzlrOTk2YVdYRUJ3Y2pOV3JWK1BRb1VPSWpZMkZYcStIbDVjWDJyZHZqNjVkdTBLajBlUjVya3Fsd3VlZmY0NTI3ZHJoNTU5L3hyRmp4M0QrL0huWTJOakF5OHNMYmRxMHliTzdRMzU2OXV5SnpaczM0OGlSSTlpeFl3ZmF0MjhQclZhTFAvLzhFd2FEQWYzNjljT0FBUU93ZCs5ZWpCa3pCbzBhTmNLNGNlTnlWWncvLy96ekdEWnNHR2JObW9VUkkwWmczcng1NWdyNjZkT25JeTR1RHRPbVRiTTQ1OHFWSzhqS3lzcXpvaDdJL3B3Q01GZXN4OFRFWU1pUUliQzF0Y1hVcVZQTjN3VUF1SHIxS2padTNJaWZmLzRaUnFNUm9hR2gyTDkvUDdwMzc0NDMzbmdEdlhyMWdvZUhoOFgxcFpUWXQyOGZGaXhZZ0ppWUdMUnQyOWJjNWh6SVR0U2JYcWVqb3lNR0R4Nk1oUXNYWXNDQUFkQm9OQmd3WUlCRkI0UHlRS1ZTZVFzaC90Qm9OQmVNUnVNU285RzRYYVZTWFQ1Ky9IZ0tIb0hmNWZ6YTBPZEZTcGxyckhIanhqaDU4aVF1WGJvRVgxOWYrUGo0b0U2ZE92RDI5c2JSbzBkeC9mcDFIRDU4R0JVclZzeTFqUUVBWExwMHlmdzUwV2cwV0xkdVhhNXRHSllzV1dKK2ZPM2FOWHovL2ZkNC8vMzM0ZWZuQjcxZWo4bVRKK1A1NTU5SHExYXR6Si9kaDdGcjF5NEFRT1hLbFIvNldrUVBTNjFTbzJiMWFxaGZyNjYxUTZGQ1pHUm80ZURvWU8wd3lnMG01SW1JaUlpSWlJaUk2SkVtaEtndGhKZ21wUnpyNXViMlQwaEl5RkVBRVFBT0hqOStQTmJhOFJYRlAvLzhnMDgvL1JTQmdZR1lNR0VDQU9ET25UdjQ1cHR2NE9ibUJsdGJXMFJGUlNFaEljR2NzTk5xdGZqNjY2OXgvUGh4eko0OTI1eEFYYmh3SVM1Y3VHQk9ZaTlhdEFpTEZpMHFzVmpyMUtrREFQamtrMC93OU5OUG14TSs1ODZkUTFSVUZOcTJiUXNBbURadG1rVXlLRE16MDF4QjNhWk5HNlNscGNIZDNSMWR1M1pGUUVBQVhGeGNNSFhxVlB6enp6LzQ0WWNmOE1zdnYrQ1hYMzdCdEduVEVCb2FXbUx4bHhVaGhJOFFZaWlBUVE0T0RxZENRa0lPQ2lGT0dneUdQeU1pSWs3RHlzbEpIeDhmREIwNkZFT0hEbjJnODRPQ2duSzFmOCtMdDdjM2poMDdsdTl4R3hzYmJOcTB5V0xNM3Q0ZTc3Ly9QdHpkM2RHaFF3ZjgrdXV2R0RWcUZPclhyNC9aczJmbjJ2YkE1TzIzMzhiRml4ZXhlZk5tVEpreUJWOTk5UlZtenB5SmpSczNva09IRHZEMzkwZFlXQmg4Zkh5Z1VxbncyMisvUWFWU21aUGEwZEhSK1BQUFArSGs1QVFoaExtaTJQUmRHajE2TkxSYUxlYk1tWVBLbFNzak5qWVdCdzhleE83ZHV4RVJFUUcxV28xMjdkcWhmLy8rcUZLbENxNWV2WXE1YytkaTJiSmxXTEZpQllLQ2d2RE1NOCtnZWZQbXNMVzF4ZGl4WTNIMjdGa0VCZ1ppK2ZMbENBb0t3c3FWSytIbzZBaUR3WUJ0MjdhWkZ3c0lJZEMrZlh1OC9QTEwyTEJoQXhZdlhveUJBd2VpY2VQR21ETm5UcDRkTmF4SkNQR1VTcVdhckNqS0tBQkhHelZxZEVSS0dTbWwzRjllZjVmdjNyMXIzcHY5UWZYdDJ4ZDkrL2JOODFpSERoM1FyMTgvSkNZbVl1Yk1tYkMzdDhjZmYveUJmZnYyd2NQREF6ZHYzc1RmZi8rTlRwMDZtYys1UHhsdmtwQ1FnRldyVm1ITm1qV29WS2tTNHVQajRlZm5oOVRVVkJnTUJuenh4UmZ3OC9ORG56NTkwTDU5KzBLM1lRQ0F1TGc0TEZpd0FFNU9UbkIwZElTVGt4T1NrcEt3ZmZ0MnVMaTRvSEhqeGcvMnBoQVJFUlB5UkVSRVJFUkVSRVQwNkpOU1FnamhEQ0FVd0F0Q2lGUXA1YzJRa0pCL0ZVVlptWnljL092NTgrY3pyUjFuWHJLeXNyQjQ4V0kwYmRvVVlXRmhjSERJcmlieThQREE2ZE9ua1p5Y0RMMWVEdzhQRDd6NTVwdm8wYU1IQU9EMjdkdVFVbUxGaWhVV1ZmT3VycTdRYURUbTZ0NitmZnVhaytRNS9mTExML2poaHgrS0hXKzNidDBRRXhPREF3Y09JQ29xeWp6dTZPaUkxcTFiWThTSUVRQ1Fxekl6S1NrSkdSa1prRktpVmF0V2FOZXVIWjU5OWxsekZiTkowNlpOMGJScFU5eTRjUU5uejU1RnExYXRpaDFqZVhIdmMya2poQWdSUW9RQXlGQ3BWUEVoSVNIbkFLd3hHQXhiSWlNakU2MGRaM24wOXR0dkE4anVBckYyN1ZyVXFWTUg4K2JOeTdQOWUwNWZmZlVWNHVMaWNPM2FOWVNIaDJQZHVuVm8wYUlGdnZycUsrajFldXpmdng5YXJSWlpXVm53OWZYRk45OThZKzdna0pHUmdYbno1bGxjcjJYTGxnZ01EQVNRM2E0L0t5c0xUWm8wd2VyVnF6Rmp4Z3dBZ0srdkx6NzQ0QU4wNmRJRkZTcFVNSjlicFVvVlRKa3lCYjE3OThhYU5XdXdlL2R1aEllSHc5dmJHNjFidDRhaUtKZ3dZUUxhdFd0bnJvVGZzR0VENHVMaUFBQVZLMWJFcDU5K2FoR1BXcTNHbTIrK2lmYnQyMlBKa2lYUTYvWGxMaGx2Y3Uvejd3U2dsWlN5cFJBaUZVQzhScU9KTUJxTnE5TFMwcmFYcDk5bEJ3Y0hmUDMxMTBXZS8rZWZmK0tYWDM0cDh2eURCdzhpT2pvYVBYdjJOUCt1cVZRcWJOMjYxZnk0VWFOR0dEUm9VTDdYMEdxMUNBc0x3NisvL2dvWEZ4Y01HVElFYjc3NXB2bDMxTjNkSGQ5ODh3MzY5KytQSlV1V1lOeTRjVmk2ZENubXo1OXY4ZmRFWGx4ZFhiRnYzejdvZFA5cjVLRlNxVkM3ZG0wTUh6NDhWMGNVSWlJcU9pYmtpWWlJaUlpSWlJam9zWkNqZmJBaXBYUUY0S29vaWorQTdpNHVMdkVhaldhVndXQllsWldWZFVtcjFhYkZ4c1pxclJjdDhPT1BQNW9mZi8vOTl3QmcwWVpiQ0lIZmZ2c3QzL09yVkttQ1diTm01WHZjenM0T2h3NGRnbHF0enJNNjB0L2ZINE1IRDg3ejNKa3paK1o3WFZ0Ylc0d2NPVExmNC9ueDlmWEYzTGx6VWF0V0xiaTV1UlU2djJMRml2bTJFbjlVQ0NIdWIydnRBS0NHb2lnMUFMd3NoRWpTYURSYjlYcjlVclZhZlRvK1BqN3QyclZyNmRhSnRueFNGQVh6NTgrSFRxY3JVa0pRclZialAvLzVEeHdjSE16bk5tN2MyUHdkS0NpQldyOStmYXhac3daR294RlNTcmk3dTZOU3BVcm00em5idy9mbzBRT1ptWmtJRGc2R1JxUEoxVUwvL3V0T21EQUJ3NGNQeC9Iang4M0oySlVyVithYXUyblRKdlA5QzZwcWRuRnh3U2VmZkpML0cxRk81UGo4Q3ltbEN3QVhJWVMvU3FYcWV1OTNlWjJVY29WV3E0Mng1dS95bURGak1HYk1tR0tkMDc1OWUweWFOS25JODl1MmJRc2hCRjU2NlNYejJQUFBQNDlqeDQ2WnR5Y29ySkxkM3Q3ZXZGQ2pjK2ZPK1M3R3FGS2xDc2FPSFl0ZXZYcGgrL2J0UldvMzcrN3Vqc09IRDBOS0NaMU9CNlBSQ0JzYm15SlYxeE1SVWNHWWtDY2lJaUlpb29laE5HellzS21pS0FIV0RvU0lpSjVJVlUwUGNpYkRjaVpBVFkrRkVMNEFQbFdyMVlQVWF2VnBlM3Y3RThIQndSRkdvM0YvWkdSay92MjB5MGhCeWJ5SFlXZG5WeXJYZlZENTdVdHViZElvNGFBU3RZT0Rnek5WS3BXUVVncGtKeEROajFVcWxRQUFvOUZvS3YwWGlxTGttbmZ2VDdPOFBwczVQcGZ1QUhyYjJOajBsRkpHVjZoUUliSkNoUXBIRFFiRDM1R1JrZnRMK1dVL011enQ3WXRWQmU3azVHUiszTFJwMHlLZnAxYXJ6VnN5RkVaUkZQVHAwNmZJMXdZQU56ZTNJblY4S0lsOXY0dExHaVZzVklaYXdjSEJvcUR2Z09uekxhVlU3c1VxVEkrbGxNSm9OUHFhRXJoRi9GMGVBdUFEUjBmSEtBY0hoMGczTjdjVFVzcDlFUkVSLzViQnl5NXpMNy84Y3A3ajkzY0tLVWgrQzZueTR1L3ZYK3h0S1lRUStXNExRVVRXYy83OGVWeTRjQ0hQcmtjRkdURmlCSUtDZ3RDN2QrOWN4NFlNR1lMMjdkdWpYYnQySlJVbTVZTUplU0lpSWlJaWVtQU5HalNvcFZLcDVnR29hKzFZaUlqb3lTT0V5RE5yVlVnQzFCNkE1bDRMY1oxS3BZclhhRFFucy9UR2lEUzlMSjJzT0pWN0trVW9kamJvcTFJcEZYTW0xRVUyQU5uSlJzQ2NMTTM1V1RITkVmZWU1SHVmSE5leStGTUlvUlpDMUJOQzFBUFFWVkdVV3hxTjVyekJZUHduSlV1V2ZYYVduamdDZ0tPTlRVK1ZTalFvN0RzZ2hEQi82SUdjRHlFZThIZlpEb0FHUUlpaUtEMytuNzM3am0rcS9QNEEvamszYVZwYUNtVVBHUVhMc05DU200SllrU0VDaWlCZktTQmZRWWFLSUlJTVdUSkVsbXdSUVZreVpNcjZDcUlnb0NJS29vSWs2YUNzQ21VcHExQm82VXp1K2YzUk5yK090RTFaaFhMZXI1Y3ZrdWMrOTNuT0xVa3NPZmM1RHhGZE1ocU54MncyL0JWdjErUnpXUWh4MThURnhTRWg0YzRLMFhoNGVPUmE2U2NtSmdZVEowNUU0OGFOMGIxNzl6dWFKN3VmZnZvSlM1WXNLWEJDL3UrLy8wYlpzbVZ6dEp2TlpodzRjQUN0VzdlK1d5R0tQRWhDWGdnaGhCQkNDSEhiZERwZFdTSjZqSms5QWNRU1VVcGh4eVNFRU9LUm9nZVE5NGJTMmFUdmFaeTVxUmlBRWdBWkFNN2xMUEVvSUZMMHpKeTlwSUN6RjBYMk5rNDduMjc3QlpUdGRjbk03RTVFUG5iR2c3azV1Q2lhaU4yWWtlZDdJSmZYdWVNOWtHMkxCcGM0KzF3bW9wSkUyb05WNGtNSThkQ2JOMjhldnY3NjZ6c2FvMlhMbHBnMWE1YlRZMTVlWHZEMjlzYWNPWE5RckZneGhJU0V1RHp1MWF0WDhlKy8vK1o2L05LbFN3Q0E4UER3UE1jSkNBaHdhYjZNYlZPU2twS3diZHMycDMwNmRPamcwbGdpZjVLUUYwSUlJWVFRUXR3eElvclhOTzA5WnY2bHNHTVJRZ2p4NkVoZlVid2plM3R1Q2FIMGhFOFNNeDlqWmdzUkhkUTA3UStyMVdyMXJXdHNBYUpYNzNISTRnRmwxMWhMU3JFdkx1YXVoQk9SQmdCMnU1M1RrNDlNUkV4RWJMUFpISTh6L2t0TlRVWDJOaUt5T3B2SDJXc3ovWFZwWSthVHpCd080QUFSSFRTYnpiLzcrZ1UrQlRmcWRBOHZYUWdBYVJuMXhCVDdsOFhkOWFlSVNFdmYwenpMZThCdXQyZDVQK1R5dnFnRW9FQ2Z5OHljek14SEFZUXg4NS9NZk1CcXRWclRYLy9kN3VWMUN5RWVQWHE5SHRPblR3ZVFsdHd1VzdZc0tsV3E1Tks1a3lkUHp2TzRoNGNISmsrZWpNVEVSTXljT1JPQmdZSHc4L056YWV6ZHUzZmo0NDgvenJkZjc5Njk4engrK0hEK096R2RQSGtTdi95Uzl2WE5qQmt6Y3UwbkNmbTdSeEx5UWdnaGhCQkNpRHZHekpxaUtKZk1abk4wWWNjaWhCRGkwYUdxcXFOZWFENUplRER6RldiZXpNd2JiVGJiMzVxbVhZK01qSXkvUDVHS0J4MHBoQ1M3Rm5YTVlya3JOeGVhVENiSDQzd1NrVGVZZVNjenJ3Wnc1T2JObTlkUG5UcDE0MjdFSUVSQmtFSkkxWFNuTFhmNEhsQlY5WHJHWXhjL2w3K3gyKzNyTlUwN2tacWFHbnY4K1BHNE81bGZDQ0h5UTBSNDl0bG5FUjBkamVIRGgrTzk5OTdEczg4KzY5SzVlU1d2TXlpS2drbVRKcUZMbHk2WU1tVUtWcXhZa2VkMk5obENRa0xRcGsyYlhJK3ZYcjBhYTlhc3dhNWR1L0lkS3l3c0ROSFJhVi9QeE1mSDQvVHAwNDVWOEMrOTlCTG16SmtEQU9qYXRXdU9WZnlubEU5cjl3QUFJQUJKUkVGVVQ1L0dtREZqVUtlTzdFeDROMGxDWGdnaGhCQkNDQ0dFRUVJVUNabVNQQm9SSlFHNHljd1dBTXZqNHVLK2pZcUtTaTdVQUc5RGJHd3NCZzRjaU1HREI2TlJvMFpaanYzNzc3LzQ4TU1QTVhUb1VEenh4Qk4zTk0raFE0Y0FJTWNjZHlJOFBCeWxTcFZDbFNwVjd0cVlEeHNucGJpVG1EbU9tVThCV0ptU2tyTGh5SkVqMXdvcHZFZmFpUk1uNE9mbkIwVnh1dVc1dUVzeWZTNHpFU1VDdUtscFdnUVJMWStMaS92NllmaGNEZzhQUjZWS2xaenV3WHdubUJrM2J0eUF3V0NBcDJlQmRsOFJRdHltbGkxYm9tclZxZ0NBeU1oSUFJQy92Ny9MNTcveHhoc29WNjVjdnYyS0Z5K09EaDA2WU9uU3BmaisrKy94NG9zdjVudU9oNGNIOUhvOTdIYTcwK01HZ3dFQTRPM3RuZXNZR1gxMjc5Nk5MVnUyQUVnclNYL2p4ZzFIcVh0M2QzY2NQSGdRanovK09MWnQyNGFlUFh1aVlzV0tBSUNFaEFTTUdqWEtzZEpmM0QyU2tCZENDQ0dFRUVJSUlZUVFENzMwMWNieFJIUVF3Q0ZtdHRydDlqL0R3c0pPRjNac2Q4Sm1zK0hvMGFPNGNTUG5vdWx2di8wV2h3OGZ6dk9MV1ZjdFdiSUVRTUVUOG1mT25NSEpreWZScWxXckxPM01qTjY5ZTZOZHUzYVlOR25TSGNmM3NFcFBScVl5OHhFaStzMXV0NXMxVFRzVUhoNGVDY0Q1Tis0Q1FGcWlaTUtFQ2ZqZ2d3OXk3SWU3YytkT2JOaXdBVXVXTElHYm0xdUJ4NDZPanNhcnI3NktVYU5HNFpWWFhybGJJWXRzMGorWGJ3SDRLMzJMRUt1bWFiOC9iSi9MQXdjT3hEdnZ2SU91WGJ2bTI5ZHV0K2VvREVCRTBPbDBPZnJ1MkxFRDQ4ZVB4N0JodzlDdG0vUEsvRWxKU1lpUHYvMWlMb3Fpb0hUcDBnRFMzbE1KQ1FtM1BWYUdhdFdxb1h6NThuYzhqaENGSVRnNEdNSEJ3UUNBaUlnSUFHbnZjVmZObWpVTFR6Lzl0RXQ5TTBySEwxcTBDRzNhdElGZW4zOUtkdlRvMGRpelowK2VmZkthZjhPR0RmRHo4OFB3NGNNeGZQaHdKQ1Vsb1VXTEZ1allzU05HalJxRkd6ZHVJQ1FrQkkwYU5jTGN1WFBSdlh0M2pCZ3hBZ3NYTG9TbWFSZzZkQ2pPbnorUGp6LytHRFZxMUhEcE9vVnJKQ0V2aEJCQ0NDR0VFRUlJSVI1cW1xYWRJcUtWZHJ0OXQ2WnBweU1pSW1JQTJBbzdybnNwT1RrWm16ZHZSc1dLRldFMm0yRTJtM1AwS1Z1MnJPTkwyek5uenVEbXpadTVqbmZyMWkwQWNLeWVjc2JMeXdzMWE5Yk0wdmJkZDk5aCtmTGxlT2FaWnpCcTFDaFVybHdaQUtCcEdnQTRUVUk5S3BqNUtqTi9yV25hUnB2TmRqSWxKZVhTdzdBYStFSHg0NDgvSWpvNjJyR1NNYk1xVmFvZ1BEd2NLMWFzUU4rK2ZmTWNKelkyRm4vKytXZVd0djM3OXdOSWUzM21WdnEzWnMyYXFGV3IxbTFHTDVnNUdzQnFadDZaa3BKeUtqSXlNZ1pBYW1ISGxaM05ac09KRXlmeTdHTzMyM0h4NGtYSGFscG5TcFFvZ1NwVnFxQlhyMTQ0ZXZSb2ptTS8vL3h6bHJhVWxCUXNXTEFBaXFKZ3c0WU5DQWtKZ1llSFI0NXhkKy9lallrVEp4YmdpcklxV2JLa0k3azNhZElrbkR4NThyYkh5akJ5NUVpWGJrNFE0a0VYR1JtSkNoVXE0TC8vL2EvTDUxU3JWczJsZnRldVhVTm9hQ2o4L2YwUkdSbUpIVHQydUxRZmU1OCtmZEN4WTBlbngzYnMySUh2di84ZTgrZlB6L1g4ak4vRE1odytmQmlwcWFtNGV2VXFqaDQ5aWxxMWFxRng0OFlZTW1RSVBEdzhNR2ZPSFBUcDB3ZHZ2LzAya3BPVGNlSENCY3ljT1JQUFBQT01TOWNwWENjSmVTR0VFRUlJSVlRUVFnanhVRXBKU1Rsbk1CaGFXSzNXL1hqRVZodHYzYm9WTVRFeEFKQnJzc1prTWprUzhwOSsraWwrK1NYL3JhRjc5KzZkNnpHVHlZUXZ2dmdpUzl1QUFRTlFzMlpOekp3NUUxMjZkTUdnUVlQd3lpdXZPRmFJUHFvSmVXYnVGaGNYdHowcUtpcjN1eUJFcnBnWlAvNzRJNEtEZ3hFYUdvb3JWNjdrNkZPalJnMGNQSGpRc2ZvM3M2cFZxNkp4NDhZQWdIUG56bUhNbURFd0dBeFp5dE5uSkNLY1NVcEtRcTlldlNRaGZ4dVNrNU5qM04zZFcxa3NsbC94QUNiZ3M0dVBqMGVQSGozeTdiZHExU3FzV3JVcTErTXRXN2JFckZtek1ITGt5Q3dyMnIvNzdqdW5pZno1OCtmajJyVnJXTEJnQVlZUEg0NTU4K1poNU1pUnVZNC9lL1pzdUx1NzV4dG5aanQyN01DQkF3ZXlqSkdVbEpSci8zSGp4amxpeW9zcjVicUZlTkRaYkRZY1AzNGNyVnExUXMrZVBlLzYrRHQyN0lDbWFSZzNiaHdtVFpxRTVjdVhvMzM3OXZsdWs1TFh2dTBaTjAyNnVrSWZnT09tTTR2RmduNzkrbUgrL1BtWU9uV3E0M2lGQ2hYUXJGa3piTjI2RlFEUW9rV0xPOTRHU1RnbkNYa2hoQkJDQ0NHRUVFSUk4VkJLMzNzNy95enpRK2pubjM5R1hGeWNJN0Z6K1BCaEpDUWtvRXlaTWdnTURIU1VtSjgwYVZLT0wyKy8vLzU3ZlBubGwxbjJSSjA0Y1NLU2szTmZuRDE4K0hBQWFRbWIzT1JXR3J4dDI3WUlDZ3JDdUhIak1IUG1URVJIUjJQdzRNRUFIdDJFdk1WaSthcXdZM2lZL2ZISEg3aHc0UUxlZSs4OWJOMjZGYUdob1U3N3hjVEVPRTBldG16WjBwR1F6ekIvL253MGJOalFwZm1iTjI5ZThLQUZBQ0F5TWpJZXdFK0ZIWWVyU3BZc2laOSt5aG51OWV2WE1XblNKQ1FtSnVMczJiT29VYU1HenAwN2gwR0RCdVhZb2dQNC84L0h3TUJBckZ1M0R0V3JWMGVUSmsyd2I5OCsrUGo0Wk9tN2I5OCtyRnUzRG9NR0RVS2pSbzB3YXRRb2ZQREJCNmhkdXpaZWZ2bGxwM0UyYnR5NHdQdk1aNjk0VXFWS2xWejcybXcybkQxN0ZxMWJ0NGFmbjErQjVoSGlZWFR5NUVta3BLU2dhdFdxaUkyTmRmazh2VjZQNHNXTDU5bEgwelI4L2ZYWHFGV3JGdXJVcVlOZXZYcGg5T2pSMkxWckY5cTJiZXYwbkpTVUZEejc3TE41am11enBSVi9hdEtrU1o3OWV2VG9nYmZmZmh2eDhmSFlzMmNQUEQwOTBicDFheGdNQmd3WU1BQmJ0bXlCajQ4UGR1ellnVVdMRmlFbUpnYXZ2dm9xREFZRE5tM2FoSGJ0MnFGcDA2Wm8wcVFKZ29LQzRPdnJtK2Q4d2pXU2tCZENDQ0dFRUVJSUlZUVE0Z0d6ZE9sU1JFZEhPNTV2M2JvVjI3WnRRNE1HRGJCdjN6N0V4Y1doZXZYcVdMZHVIVmF0V3VWSWZKODhlUkxyMTY5SHJWcTEwTDkvZjhmNTN0N2VjSGQzejdHM2NZYU1mVTF6MjQrZWlHQXdHQnpQNCtQalliRlkwTFJwVXdCQStmTGxzV2pSSXF4Y3VSS3RXN2QyZkdtYzMwb3dJWnpadUhFaktsYXNpS1pObTZKRml4WjNaY3lqUjQvQ2JuZXRrRWJHNjFjVWZVU1VKV0Z1dDl1eGRldFdMRnk0RUVGQlFSZy9manhlZlBGRmRPalFBWlVxVmNMRWlST3hkKzllOU8vZkgvWHExWE02NXZyMTY5RzVjMmMwYWRJRXNiR3hLRm15cE9OWWFHZ29SbzhlaldiTm1qbFc1Yjc0NG9zNGZ2dzRwazZkQ2pjM043UnIxeTdIbUtHaG9UaC8vank2ZE9uaWlMTm56NTdvMjdkdmpodElWcXhZZ2RUVTNJc1RuRGh4QWxldlhzM1NkdUhDQlNRbko2TjA2ZEpaVnRWblZyTm1UVlNzV0RIWGNZVjRtR1M4QnhZdlhvekZpeGU3Zko3UmFNU3laY3Z5N1BQamp6L2l6Smt6R0Rac0dBQ2dWYXRXV0xSb0VSWXVYSWhXclZvNXZjRlJyOWRqN05peFRzZlROQTBMRnk3RXhZc1hBUUM5ZXZYSzh3YWJ4eDkvSEVEYWZ2STFhdFJ3YkVzMFpNZ1FQUGJZWTFpNWNpVjI3TmlCdUxnNHRHblRCbjM3OWtYMTZ0VWRZNjlmdng3ZmZQTU5mdm5sRitqMWV1emF0U3ZIalVXaTRDUWhMNFFRUWdnaGhCQkNDQ0hFQTJidDJyVUFnSU1IRDZKLy8vNllQSGt5V3JWcUJiUFpqTGZlZWd2OSt2VkRtelp0MEsxYk4weWZQaDFqeG96QnlaTW44ZTY3NzhMYjJ4dWZmUEpKanYySVgzamhCZHk0Y1NQUGVYTXJnNXA1SDJJQVdMZHVIUll2WG93V0xWcGd4SWdScUZpeEloUkZ3ZXV2dnc0QWp0Vm1tWlA0UXJqaXhJa1QrUFhYWDlHdVhUdkhqU1lXaXdXWEwxOTI2ZnpjOW43UDJLL2JGWG1WOVJaRlUwSkNBcjc5OWx1c1c3Y09pWW1KR0Rac1dJNlZyTTJhTmNQbXpac3hkKzVjOU9yVkMwYWpFUysvL0RLZWZmWlplSGw1T2ZyRnhNU2dWS2xTQUlBYk4yNmdiTm15QUlDLy92b0x3NFlOUTQwYU5UQjU4bVFRa2VPY3dZTUg0OXExYXhnL2Zqek9uajJMdDk1NnkzR2pGQUJjdm53WnMyYk5RbUJnSU9yVXFZTURCdzdnK1BIaktGR2lCRWFNR0lHeFk4ZkN4OGNIcWFtcFdMTm1UWjU3dks5WXNRSzdkKzkyZWl5djB2eXlkN3dvU3VyVXFZUEpreWNYNkp5UFAvNDQzMG9WS1NrcFdMQmdBY3FWSytmWUMxNVJGUFR2M3gvdnYvOCsxcTVkNjNSN0lFVlI4T0tMTHpvZGM4cVVLYmg0OFNLbVRadUd6ei8vSEdmT25FSGZ2bjBkeDVrWm16ZHZ4ckZqeC9EQkJ4OEFTUHZzV2JObURRWU1HSUIxNjlZQlNMc0JxVktsU2xpMGFCSGF0MitQcmwyNzRySEhIc3N5VjhtU0pkR3ZYei8wN2RzWFZxc1YwZEhSa295L1N5UWhMNFFRUWdnaGhCQkNDQ0hFQStyMzMzOEhBQnc1Y2dRTkd6WkVsU3BWMEtaTkc3ejU1cHZRNlhTWU1tVUtSbzBhaFd2WHJ1R3Z2LzZDdDdjM0ZpeFlnRXFWS3VVWWE4YU1HYm11bXZ6MDAwOEJ3RkZxUHJ2c3E3bjY5T21ENHNXTDQvUFBQMGZuenAweFpNZ1FkT3JVeVpGZ3lraG9GclRFc2hBWkplZ3pKeXUvK3Vvci9QYmJieTZkMzZOSEQ2Y0plU2xaTDV5eFdDell2SGt6OXU3ZEM3MWVqKzdkdTZONzkrNVpFdXdoSVNHTzExU3BVcVV3Y2VKRWRPL2VIY3VYTDhmRWlSTXhlZkprTkd6WUVMTm56NGFtYVVoS1NuSWs1R05qWStIbjU0ZU5HemRpOXV6WnFGNjlPajc2NkNQWWJMWWNaYktIRGgwS1pzYlNwVXR4NU1nUmZQYlpaNDVqclZ1M3hzNmRPekZseWhTc1hMa1NHelpzUUxObXplRHY3NDlqeDQ3aGswOCt3Y1NKRS9IOTk5OGpLU2tKcjd6eUNqWnMySkRyZFpjclZ3N0xseTkzNldkMDZkSWw5T25UeCtXZnFSQVBnL0xseStlYUFNL054eDkvbkcrNStoVXJWdURjdVhPWVBIa3lpaFVyNW1odjFhcVZZOHVoVnExYTVibkNQVU5DUWdJKy9QQkQvUHp6enhnM2JoemF0R2tEdTkyT2NlUEdvVjI3ZG5qNjZhZHg3Tmd4ekpvMUMxYXJGWFhxMU1HbFM1ZFFvVUlGTEZ1MkRJcWlvRjI3ZG82RVBBQTBiZG9VTzNmdVJNZU9IZkcvLy8wdnovbTdkZXVHQVFNRzVCdW5jSTBrNUlVUVFnZ2hoQkJDQ0NHRWVBQXhNMzc0NFFjQXdMZmZmb3ZmZnZzTkN4Y3V4TFJwMHh4OUFnSUNVTGR1WGV6ZHV4ZEEycGVuR2FzeHMydlVxRkd1YzYxWXNRSkE3aXZrczFNVUJkMjZkVU96WnMzd3dRY2ZZTnEwYWRpL2Z6L216cDBMNFA4VDhwbS9qQllpUDMvKytTZjI3ZHVYbzMzbXpKbDNQUGJvMGFOZHJ0Z1FIeDkveC9PSmg0T2lLRGgrL0RnR0RCaUFiZHUyWWVYS2xWaTVjbVdPZmhzM2JuUjYvcnZ2dm92azVHVG85WG9VSzFZTVo4K2VCWUFzSytSOWZIeFFxbFFwUFAzMDAyalpzcVZqMWF3emI3enhCb1lORzRZNmRlcmtPRFpxMUNoMDdkb1YwNmRQeCsrLy80N0ZpeGZEM2QwZHc0WU53N0JodzlDK2ZYdDgrZVdYNk5peFk3NHJXblU2SFNwWHJweWxiZmZ1M2ZqaWl5OHdmLzU4S1UwdmlxU3JWNi9pNzcvL0x2QjVwVXVYUnExYXRYRHIxcTFjdC9ZQjBtN3dXYnAwS1FJQ0FuSlUyQ0FpakJvMUNqMTY5TURvMGFPeGZQbHlwNlhyTTBSR1J1TEREei9FcVZPbjBMWnRXOGZuUnR1MmJiRmp4dzZNR3pjT3djSEIyTGx6SjJyWHJvM1pzMmRuMllPK1lzV0tlUFBOTjUzK0htWXdHSkNZbUlpQWdJQmM5NjJmTjI4ZVVsSlM4dnk1aUlLUmhMd1FRZ2doaEJCQ0NDR0VFQStnUTRjTzRlYk5td0RTVms1dTJiSUZnd2NQeHVyVnEzSGp4ZzJzWGJzVzY5YXRnOEZnd09EQmczSDA2RkY4OGNVWFdMdDJMZHEwYVlNbm4zd1NRVUZCaUlxS3dudnZ2WmZuWE1uSnlRQ0FKazJhNU5sdnpwdzVhTnk0c2VONWxTcFZzSFRwVWl4ZHVoU2xTNWQydEdja05DVWhMMXlWbkp5TXFWT25vbDY5ZXRBMExjdXh1MUd5UGlRa0JEVnIxblJwakVtVEpyblVUeno4R2pSb2dNMmJOd01BdG0zYmh0cTFhenYyYWM5TFFrSUNwazJiaHJKbHkyWlpaUnNURXdNZ2JldUZhOWV1SVRZMkZwY3VYVUx6NXMweGQrNWNYTDkrUGMvOXFpdFZxcFNqaEhRR1gxOWZ2UGJhYS9qeXl5OVJxMVl0UjhXSEZpMWE0T21ubjhaNzc3Mkg1T1JrdlBiYWF5NWZmMlkzYjk3RXFWT244dHgvWG9pSDJZRURCekJ4NHNRQ245ZXlaVXRNbmp3WnFhbXBLRm15cE5NKzU4NmR3OGlSSStIbDVZV0pFeWRtcWZLU29XN2R1bmpqalRld2RPbFNUSjQ4MmVuL2E2NWR1NFl2dnZnQ216WnRRdlhxMVZHdVhMa2NONU5ObVRJRlBYdjJ4TTZkTzlHelowOE1HalFveDN3ZE9uVEk5M2V3T25YcTVMb05SVjZmVStMMlNFSmVDQ0dFRUVJSUlZUVFRb2dIMElvVks5QzhlWFBzMkxFRDd1N3UrT1NUVC9DLy8vMFBvMGVQeHQ2OWUyRXdHTkN0V3pmMDZORURKVXFVQUFEMDY5Y1BxMWF0d3U3ZHU3Rmx5eFk4OGNRVG1EdDNMc2FPSGV0MGp0allXTXliTncvTURBOFBENHdhTlNyTHZzWFpQZjc0NHpuYWREb2QrdlhybDZVdExpNE9nQ1RraGV2aTR1SVFFeE9EdVhQbllzS0VDVm1PM1kyUzlZMGFOWEs1WlAzVXFWTmQ2aWVLbnNjZWU4eWxNdGF4c2JGWnFwVmt1SGJ0R2hSRnlmSWEycng1TXp3OFBEQjA2RkM0dWJsQlZWWG9kRHE4L2ZiYmFOS2tDWHIwNkFFZzdUMHdaODRjZE92V3plbHJHRWhMdm4vNTVaYzVrdmFEQnc5RzE2NWQwYlJwMDl0ZTNXNjMyd0drZmFZTFVSUTk5OXh6VUZXMXdPY1ZLMVlNMTY5ZkI0QXNOeDltT0gvK1BQcjM3NDhiTjI3Z3M4OCtRL1hxMVhNZDY2MjMzc0xodzRleGZmdDJlSGg0NFAzMzM0ZWlLRWhJU01EOCtmUHh6VGZmd0dhejRiWFhYa1AvL3YzeDVwdHY1aGpEYnJkajZ0U3BHRHQyTE5hc1dRTk4wL0Q2NjY5bnFZeVJYMmw5Y2Y5SlFsNElJWVFRUWdnaGhCQkNpQWZNWDMvOWhZTUhEMkxSb2tYWXNXTUhBTURiMnh1eHNiRTRmdnc0Qmc0Y2lKZGZmam5IRjY2K3ZyNFlQMzQ4Um8wYWhmMzc5OFBUMHpQSENzNE04Zkh4ZVB2dHQrSHA2WW5Ka3lkanlKQWhzTmxzNk5DaGc2TlBRa0lDUHZ2c005U3NXUk9kTzNjR2tKYjBqNGlJeURQK2pCWE9VNlpNY1pxMEFvRDY5ZXZMQ2l6aFVMWnNXU3hldkJnMWF0VEljZXh1bEt4Lzk5MTNvU2lLUzMwenRsd1FqNTdkdTNmajU1OS92dTN6bjN2dU9SdzZkQ2hMVytmT25XRXdHSERtekJtODhzb3JtRHQzTG9LRGc2SFg2N0YvLzM1SFF2NlhYMzdCdG0zYjhNb3JyK1E2L3VlZmY0N2l4WXRqNzk2OU1Kdk5NSmxNam5PQnRNb3FseTlmUnZueTVRc2NlOGFlOW5tVjVCYmlZZWJsNVFVdkw2L2JPbmZuenAwQWtHT3JCN1BaakJFalJpQTJOaFpqeDQ3RmswOCttZWM0ZXIwZU0yZk94T3V2djQ3Ly9lOS9PSHYyTE1hUEg0L0tsU3ZqOHVYTGVPYVpaekJnd0lBY1NmM2s1R1FjT0hBQTI3ZHZ4NzU5K3pCNzlteXNYcjBhVTZaTXdabzFhN0I1ODJZMGI5NGNMVnEwZ0txcUtGZXUzRzFkcDdoM0pDRXZoQkJDQ0NHRUVFSUlJY1FENXBOUFBrRndjSENPNU9TQUFRUFFvVU1IOU9qUkF3c1hMc3h6akZtelppRTRPTmpwc1hQbnptSFlzR0c0ZlBreUZpeFlBSDkvZi96blAvL0I1NTkvam1lZWVRYmx5NWZIbmoxNzhQSEhIK1BpeFl0bzNibzFRa0pDb0NnS3VuVHBncFl0VytZNTk1bzFhM0Q1OG1VTUhqdzQxeVJvbVRKbDhoeERQSHJxMWF2bnREMHFLc3JsZlg4Yk5HamdkSVZ3ejU0OXM1U3NUMHhNeFBYcjEzTWtWd0FwV2Y4b0N3Z0l5RE1obnVIV3JWdjQ2S09QOHUxejQ4WU5wS2Ftd3NQREE5V3JWMGZwMHFXeGE5Y3VCQWNIbzFHalJsaXdZQUVTRWhMZzZlbUpuMzc2Q1g1K2ZuamlpU2VjanJkbnp4NGNPblFJeTVZdHc2eFpzekJ6NWt5c1c3Y09seTlmeHZMbHk5RzllM2RzMzc0ZG4zenlTYTQzUXVYbDVNbVRLRjY4dUt5c0ZZKzBzMmZQWXNHQ0JmRHk4b0tucHllOHZMd1FHeHVMN2R1M3c5dmJHMEZCUVk2K1gzLzlOYVpPblFxRHdZRHAwNmVqZGV2V0xzMVJ1blJwTEY2OEdPKzg4dzRPSFRxRW5qMTdZdXZXclpnMWExYVczNW1TazVOeDZkSWxYTGx5QmExYnQ4YXRXN2ZnNCtPRGtKQVExSzFiRjk3ZTNwZ3hZd1lPSGp5STVjdVhZOWV1WGRpMWF4ZG16WnFWNys5cFFObys5YXRXclhKNkxHTXJJM0gzU0VKZUNDR0VFRUlJSVlRUVFvZ0h6R09QUFliWFgzODlSN3VibXhzMFRVTlNVaEk2ZGVya3RJVDgxYXRYc1h6NWNrZjU0ZXgyN3R5SmFkT21JVDQrSHVQR2pZTy92ejhBWU5DZ1FkaTNieC9lZSs4OXVMbTVJU3dzRE0yYk44ZWNPWE5RcDA0ZHgvbXRXclhLTTNhcjFZcC8vLzBYZGVyVVFaY3VYZklzZ1MrRUszNzY2U2NzV2JJRUhoNGVlZlpMU2tyQzFLbFRIUW41bUpnWW5EdDNEai8rK0NPWUdZY09IVUxqeG8zaDQrT0RDUk1tNE1DQkExaTRjR0dPOTlIVFR6K050V3ZYNHViTm00N3RJTVNqb1ZLbFNuaisrZWZ6N1JjYkc1c2pJWC9qeGczODhNTVBPSHIwS0k0Y09ZS29xQ2gwN3R3WnljbkpqdGR1aXhZdHNHUEhEc2RLMm5uejVzRmlzY0JvTk9LUFAvN0FPKys4NDNTK3VMZzR6Smd4QXlFaElUQWFqUmc2ZENqNjlldUhyNy8rR252MzdrWGx5cFh4N3J2dm9rcVZLcGd4WTRaTE54VmtGaDhmajRNSEQ2SjI3ZHBPOTc0VzRsRlJva1FKN04yN0Y2bXBxWTQyblU2SFdyVnFZZmp3NFZsdVdBa09Ea2F0V3JVd2Z2ejRYRytreVUzRmloWHg1WmRmWXVyVXFYanBwWmVjM2dnVEd4dUx4TVJFTURPYU4yK090bTNiT3FwclpQYmtrMC9peVNlZnhNV0xGM0g4K0hFMGI5NDh5M0dkVHVmMDVzZ2pSNDdrZXJPYlZJcTUrK1MzWVNHRUVFSUlJWVFRUWdnaEhqQmp4NDVGeVpJbGNmWHExVno3TkczYUZFMmJOczNSSGhVVmhlWExsK2RvUDNueUpPYk1tWU9EQncraVVhTkdPSFRvRU56ZDNSM0hTNVFvZ2Rtelo2TnYzNzZ3Mld5WU8zZXUwL0h6RWg0ZWptSERoa0ZSRkJ3N2RneWRPblZDdjM3OThNSUxMN2hjTGx3SVo5emMzUExjUi82ZmYvN0JTeSs5bEtYdHUrKyt3L3o1OC9IZGQ5L2h5cFVyR0RObURKWXVYUXBWVlRGa3lCQWNPWElFL2ZyMXd4ZGZmSUVhTldyZyt2WHJPSFhxRk1xVks0ZDE2OWJoNE1HRFdMaHdZWmIzaVNqYTdxUmtmVUpDQWo3KytHUFVxMWNQVFpzMnhlREJneEVZR0lpZE8zYzZFdkxQUHZzc05tN2NpSU1IRHlJNE9CamUzdDZJaUlqQWxTdFhZTGZiYzkyL2Z2YnMyZEEwRFlNR0RRSUFOR3pZRUdQSGpzWFZxMWZ4eHg5L1lNV0tGWEJ6YzBOSVNBZzJiTmlBV2JObW9WbXpaazdIS2xPbVRJN0tFRXVYTHNXdFc3ZGdzVmpRdlh0MzlPclZDODg5OXh4ME9oME1CZ1BxMTY4dlZVM0VJOEhIeHdkLy9QRUhtQm1wcWFuUU5BMXVibTdRNlhRNStsYXFWQW5yMXEyNzdadFlTcFFvZ2VuVHArZDZ2RUtGQ3BnL2Z6NXExcXlKa2lWTDVqdGV4WW9WblZhSTJiUnBVNDYyUFh2MkZDeFljY2NrSVMrRUVFSUlJWVFRUWdnaHhBUEdsUzllWFhYMjdGbk1tVE1IKy9idGc3ZTNOejc4OEVPMGF0WEthYkxkeThzTGMrYk13ZkRod3pGKy9IaTg4ODQ3ZVBubGwrSG01cGJuSEVsSlNWaTFhaFdXTFZzR056YzN6SjgvSDBTRXVYUG40b01QUHNEeTVjdnh6anZ2dUZSQ1ZZaTdnWm14YmRzMlBQWFVVNmhZc1NLdVhMbVM1YmlQancvbXo1K1BkOTU1QnhjdlhrU05HalVRRVJHQklVT0dZTkdpUmZqb280OHdkT2hRZlBqaGg1ZzJiWnFzR241RTFLdFhEMTI2ZE1tM1gwSkNRbzZ5OEpVcVZjS3Z2LzZhNC9NeU1URVJ4WW9WQXdDWVRDYW9xZ3BOMDZBb0NqWnUzSWp5NWN1amQrL2VDQTRPempYcDNiUnBVN1J2M3o3TC91NGhJU0ZZdG13WmV2VG9nWUNBQUFCcCsxT1BHemNPQUhEdzRFR25ZdzBmUGp6TDg5V3JWMlAxNnRVSURBeEU3OTY5c1d6Wk1vd2VQUnFQUGZZWVhudnROWFRvMEFFclY2N005MmNpUkZGQ1JEQVlEQzcxdTVkVVZiMm40NHY3UnhMeVFnZ2hoQkJDQ0NHRUVFSVVZVDQrUGpoMzdoeDY5dXlKMTE5L0hTVktsRUJDUW9MamVHeHNMSDc2NlNkOCsrMjNDQThQeC83OSs3RjY5V3FNR1RNRzA2ZFB4NUlsUy9EQ0N5OGdPRGdZRFJvMGdKZVhsK1BjNjlldlk4dVdMVmkvZmoxaVltSlF1M1p0VEpreXhWRUNmTzNhdGRpK2ZUc1dMRmlBRVNOR0lDQWdBRU9IRGtXREJnM3UrODlCUEZwKytlVVhSRWRINDkxMzN3VUFSNFVHbTgzbTZGT3hZa1ZzMnJUSnNmSXhQRHdjUk9UWW0zZmd3SUZZdUhBaElpTWpjOTNmWGhRZFE0Y09SZkhpeFYzNnUwNU5UVVdaTW1VY1czNWt5SjZNdjNidEdtdzJHM3g4ZkFDa0pjeVhMbDNxT0Y2K2ZIbWNQbjBhNGVIaG1ERmpScTd6dFdyVkNwNmVuam5hMzN6enpSeHRHUW04MzM3N0xjOWtvZFZxeGFKRmkzRG8wQ0hVcUZFRE0yZk9STGx5NWRDOGVYUDgvdnZ2V0xCZ0FXYk1tSUZseTVhaFQ1OCs2Tml4bzJ4QklvUVF0MGsrUFlVUVFnZ2hoQkJDQ0NHRWVBanQyYk1IcDArZnp0RWVFeE9UNVhtSkVpV3dhZE9tTENYano1NDlDd0JZdkhneEpreVlBTHZkRGw5ZlgvVHYzeDl1Ym02b1diTW0xcTVkaTIzYnRtSE5talZZdDI0ZHRtN2RpZzBiTmlBcEtRbS8vZlliOXV6Wmc5OS8veDAybXcwVktsVEFtREZqOFBMTEwyY3A2MHBFYU4rK1BWcTFhb1ZseTVaaDFhcFZlT09OTi9Ec3M4OWl4SWdScUZDaHdqMzY2WWlpSmpVMUZVMmFOSEc1ZjBSRUJIeDlmUjFsdXl0WHJneEZVYkIwNlZKY3ZIZ3hSL25oZi83NUIxOTk5UlZVVlhXc1F1N2R1emRhdG15SmF0V3EzYjBMRVErVXNMQXdIRDE2TkV0YlJFU0V5K2Rmdm56WjhiaHo1ODdRNlhUNCt1dXZZYmZiNGU3dWpoOSsrQUY2dlI3eDhmRm8zYnExMHpGU1VsSUFBTk9tVFhNazVmdjA2WU91WGJzVzZGck1aak4rK2VVWGVIcDZ3bWF6WWN1V0xTaFhycHpqdUtacE9IbnlKUGJ2MzQvZHUzY2pLaW9LUklTUWtCQU1Ianc0eDk3WXdjSEIrUG5ubnpGdjNqeE1uejRkcTFldnh0dHZ2eTFia0FnaHhHMlFoTHdRUWdnaGhCQkNDQ0dFRUE4b0lvS2lLRTZUSHovOTlKUFQxWXAydXoxSFcvYnpMMTY4Q0NDdGxITFhybDNSdG0zYkhDczlkVG9kT25ic2lJNGRPK0w0OGVOSVRFeEU1Y3FWTVdmT0hLeGR1eFpFaElZTkc2Smp4NDU0N3JubjhsdzU2ZUhoZ1FFREJ1Q2xsMTdDakJrekVCb2E2dGhUV1FoWDZQVjZqQjgvUHRmajE2OWZ4Nnhac3h6UEJ3NGNpTGZmZnR2eDJpOVZxaFRlZi85OUxGbXlCQk1tVE1oeHZvZUhCd0lEQXpGMjdOZ3M3WktNTDN5YXB1R2ZmeS9oNzFNNWIwQzZVOXUzNzhDMzMyNjdLMk1GTmpEQ1lERGc1NS8zNHNDQjN3QUEzdDRsOE1ZYmI4S25WR21FZE9yazhsaGx5cGJEMzZkTzQzTDZWZ3VuVGtjN3l0N241c0kvLzJMSDk5K0ROUTBBVUxac1dYUi9yUWYrUG5VYXFhbXBHRGx5QkM2Y1B3OEE4UFQwUkt0V3JkSCtwWmRRdVhKbFhMcDhCWmN1WDhreFpyWHF2cGcrWXlaKy9PRUhiTml3SHBNblQwYkprajZvV0ttU3k5ZmlpZ3YvL092MC8xMUNaR2UzMjNIK24zOVJvb1IzL3AxRm9VcEtUa1pTVW5KaGgvSEFrSVM4RU9LQnhrQnhTbnVRV05peENDR0VFRUlJSVlRUTkxdVpNbVZ3Nk5DaExHMStmbjQ0ZlBqd0hZM2Jva1VMZlBycHAzanFxYWRjS2tGY3AwNGR4K01CQXdiQTE5Y1hUWnMyemJMNjBoWFZxbFhENTU5L2ppdFhycUJreVpJRmpsczhHckx2Vjkydlh6LzA2OWN2My9QKys5Ly9abm1lL2JYZHFWT056L1lPQUFBZ0FFbEVRVlFuZENwQVVsUThHQklURXpGLzRSSjRldWFka0w1ZG5xWHVUcVdPZDRlOTczanNVNkVxZ0xTYnFqWnQreDZidG4xZndORjJPUjZWcWxnTlEwYU96YU52Sm03L3Y2VklUSHdLUGwzNC8rWHhVNU9UWVNoV0hHN3V4ZURtN29IREVjZHhPT0s0eXhIcHZYeUFsQlI4T0hWVy9wMExLREV4Q1RmamJ0NzFjVVhSY3pNdURwL01XNEJpeFI3Y20vcVlHY3dNSU8wejRGN3ZNLytnMHBoeDl1eTV3ZzdqZ1NFSmVTSEVBNDJZcTRJSUdtbVhDanNXSVlRUVFnZ2hoQkNpS0hubW1XZHU2engzZDNlRWhJVGMwZHdGVGVRTElSNDlxWHE2NXNhVXBHbU1pNWZrcThHNzU4Rk5mQk1qMVViYTFjS09Reng0Mkk3TENpSFZicmNqT24zYm5RZVZBb2FIVzFwMWxpU2JCbzN2ZjBLZW1aRXhLd09GZWxNQUVXbk11RmhvQVR3Z0pDRXZoSGl3RWRWTWU2RDhVN2lCQ0NHRUVFSUlJWVFRUWdnaDdwY0x4MEtqcXRhcDMwV242YXNVZGl6aVBtSHQzM01udzQ0V2Roaml3WE1tS2l5MGFxMkF6anFpeW9VZFMzNFVIZnNaZE1vd1pyalpDZk9UYkZyby9ZNUJENjdzV1V3WEFrQ2ZrR3o3eG1aWDd2NmVIeTZ5RXhMNGxuMS9ZYzMvb0pDRXZCRGlnVldoUWdVdkFtb0FuQXFpNk1LT1J3Z2hoQkJDQ0NHRUVFSUljZDlvNTQ1SC9BWGdyOElPUkFoUjZPem5Ub2IvV3RoQnVDSXdNUEFwSWhvQU1EemRkYjhjTzJMZVdSZ3g2SFhLQ0diMktPRnBzSmpOOXo4R2taVWs1TVZkRXhnWVdBZkFyYkN3c1BPRk1iK3FxczBTRXhPUEhEdDJMQ2I3c2FDZ29Hb0FVZzhmUHZ5dnErTUZCZ2JXQ0FzTHU2Tzdoa3dtMHdnQVVXYXplY3VkalBPb0tsYXFRZ2NHdk1DSXRMSDJZTmVoRVVJSUlZUVFRZ2doaExoSE5MdUdNK2ZPSS9LbzYvczlDK0dLNkROblliUGJDanNNSVlRUW9raVRoUHdqUkZYVmNRRCtZN2ZiTzk2THBMbE9wL3NWd0k4QXVydlMzMlF5RFdYbWx4VkY2WGY0OE9GakFPRHY3MS9SM2QxOUVZRDFGb3RsZlFGRDJPM3A2ZGtad0hmWkR6RHpWR1kyQXFqdnlrQkdvL0ZsUlZHMkdJM0c3bGFyZFYwQjQ4ZzhiM2NpMmd2Z2poTHk5ZXJWSyszbTVsYkMyVEdyMVhvZWdFMVYxY3JNYk1oKzNHYXoyU01pSXM2NU9wZXFxcWNBL0dHeFdMcmRmc1IzcmtLRlFDOHdlb0FBWmxoU3I5a3VGR1k4UWdnaGhCQkNDQ0VlRFpwZFEvU1pzeWpoN1YzWW9Zajc0UFJEa294TVNFekUvQVZMNE9IaFh0aWhpQ0ltT1RrRk4yL0dGWFlZUWdnaFJKRW1DZmxIQ0JGMVpXWXFTRExlWkRLMVorWVd1UjFQU0VpWWVQejQ4WXpmMkFpQXZRQWh2UTdnc1ppWUdFY3BjZzhQaitJQS9nUEFtdGVKcXFvR0EvZ2hjeHNSdVFQWXBLcXFJd1ptSHBtU2tySUtRRWNBMDR4R28wLzJzYXhXNncwQW5QRThNREN3UEJGOUR1QUdnRlNqMGZoeWZoZGl0VnEzQWREeTY1Y2UreUFBVTUwZEk2S2xack41U1BaMmQzZjM4UUFHT3p2SGFEVFdzRnF0MFFCMktJclNJUHR4ZzhFUUE2Q3NLN0VGQlFWNU1uTU5adjdabGY3M0VIbVVvT2VoNENrQ1VnSCs4Y3FWeVBoQ2pra0lJWVFRUWdnaHhDTWdNU2tSOHhkK2dXTEZQQW83RkhFZkpDVWxJeTd1d1UxRzJ0aCtWYy82V0kwMW42c3hPWXBDM25QTURNcDRESUNJOHVvdUhtSkVkTk51UzcxYzJIRUlJWVFRUlpFazVJdWd3TUJBTDcxZS8zcTI1aElBNmhQUmR5YVRhV0J1NXpKem1NVmkrVFhUOC9wRWxHdEN1bmp4NHRNQnhBRUFwZjFHN2xKQzNtUXlCUUVJQURBbk9qbzZ5Y1Z6T2lZbEpmMGVHUmw1MFc2M2h5bUs4a3kyTG44Q0dNbk0reklhaU9pQ3dXRG9ETUNUaUNZVDBlVHM0d1lGQlpVN2ZQancxZlNuZXAxT3Q1R0lLak56Q2hHdHlDc21JdklDQUQ4L1A0K29xS2hrVjY2RG1RMktvbmhwbXZZUkVUbXVuWWhHTTNPdS85cG41a1BKeWNrdE01NTdlSGlvQUxMc21hSnAyc3lVbEJUSE5Sb01oamNWUmZuQWxialN6eStYL2crclFsMk5YcUZDb0tlaXcwUm0rREFoTlBwWTJHMVhLUkJDQ0NHRUVFSUlJVnhoSisycWpwVWtUV1A4ZS9GaVlZZHozekduclZWNFZCT3V4RWpWN0hqZ2twSG4vejV5cWtidGV2OWwwbFVxalBuZEZLMkdsMEgvQ2dQNmhCVGJPcHVtM05IMmppSjNlZ1ZWaWhtVWRnVG9FMUswYjJ3YTd1dTJvSm9ObDg1R0hUbDJQK2NVUWdnaEhoV1NrQythU2dHWXo4d3BBRkl6dGQ4QzhHejZmemtRa1ZmNnluQkhrdGRpc1V3SE1EMjNpVXdtVTZEUmFNd29BMjlnNXZKR296SExpbnBtdmhFYUdtckpkdXBJQURZQTgxeTVvQVlOR3JRQnNNbkR3OE1Lb0dGWVdOaXRnSUNBbTI1dWJ2NlpMNEdaeXlxS1VnVUFORTI3bnB5Y2ZNUGQzWDBzTXljVDBRZWFwakVBS0lyU2pabUxNL09TcTFldjNrby9YekdaVEdzQVBNUE1KNGpJUTlPMFZsYXI5V1QyZU5KdmVsZ0dvS3VtYVRNekorTlZWVzJGLzErUjdzUE10VlZWL1cvNnZEL2E3WTU3Rm1aYkxKYllURC9MSEN2ak15TWlMVEx5LzFlSnE2cWE2T1FmeWFuWityaDBrMENtT1I1UGYvaFBRYzY3aTVTcXRlc0ZLUW90QkZGOWdDOXFOcTBUc3I2T2hSQkNDQ0dFRUVLSXUrN2MwYkNqVmV2VTc2TFQ5RlVLTzViQzRPbUdwaUM0SmFSZ1QySEhVaWhZKy9kTVZGaG9ZWWZoaEhiNnhKRlFBSVVTbTlGb2JLRW9TbDFtOWlqdXJqOXF0VnIzRmtZY2p3SlZWWnNUMFZQTTdPSHRvWnR0c1ZoK0tleVloQkJDQ0hGM1NFSytDQ09pWVdheitUTlgrNnVxR244YmQwSFBWQlRsK1V4enZraEVMMmJyc3g5QTA0d25RVUZCanpOekoyWmVaN0ZZenVRM2djbGtlZ0xBUmdBcE5wdXRiMGE3VHFjTEFUQ2VtY1BTbS9RQU9qUHpjd0FlVXhUbGtydTcrMVlBanhNUk1iUFphclgrQkVDdnF1cElBSE9zVnV0c0FQRDM5emU0dTd0L3ljeXZFTkdiaVltSjJ6dzlQZmNyaXZLcnlXVHFhRGFiLzhnVVR5Q0FOUUFDbUhtUzFXcjlNSE84UkRTR21aOU1mK3dGb0RJek53TUFUZE5hNTNlOXVXRm03d1lOR21TdUNsQW5leDhpcXBxNVQ2WUV1NnNDMC8rc2ZCc2gzaWxEdGRvQnZSUkZHVVpFZFpnUnc0eXhaMCtHbnlxRVdJUVFRZ2doaEJCQ1BIcnM1NDVIL0FYZ3I4SU9wRENZVEthZXpPd2RHV0VaVk5peENDR0VFRUlJVVpSSVFsN2NrZFRVMUhkME9sMEpBRkFVNVRkbS9vYVpaMlljVnhSbE9iS3RidFkwYlRvUjZZam9ZSDdqQndZRzFtRG1IVVJVSE1BcllXRmg1bXhkSWkwV3l6TUFvS3BxRWhHTk1wdk4zeG1OeHVFQXVoQlJOMDNUNWlLdFBQNEhBSDQyR28yOUFaUzEyKzBiTWdaeGQzZmZTRVR0TlUzcmE3RllWcVRQM1ZxbjAyMEE4SnZKWkZvRzRCTm1IZ3lnRHpOZkk2SU9Gb3ZsMit3eG04M21sdW54VkdibTgwUzB3R0t4T0ZhL0c0M0dKdmxkZHk3cUtvcXlNK01KRVNuWk94RFJxNHFpZE1wNHpzeDZJbko1NzNWbU5xYmZsTkVXd1BqYmpMUEFmSjhJZkFxZ2hjUjRnZ0VEbUpPWXRjRm5qb2V2djE4eENDR0VFRUlJSVlRUWo2cUFnSUFBQUEySnlMTisvZnBQUjBSRUhDanNtSVFRUWdnaGhDZ3FKQ0ZmaERHelYxQlFVTm44ZTZiUk5DM0w4NENBZ0ZKNnZUN1BGZFoydXozSmFyVmFBY0JrTXJrQitDZmplWHBibHJMNXFxbzJJNkxPcnNRVEVCQVFvTmZyZHpGelJVM1RYcmRhclY5bjc4UE1qVlJWalFjQUluSUhzRWxWVlRzQU55S3lFTkZUc2JHeG1vK1B6MU5FdEVkVjFjVkUxSldaVjRTRmhaM09OTTVNWnY3U2FyVnV6V2dMQ3dzN0Q2Q1pxcW9iQUx3RjRDMGlBalAvRHVBL1pyUDVTbDd4TTNNN1JWSHUxc1pydnpQekphdlZPaTJqUVZYVmNnQTZFZEdiSnBQSm5abW5hSnAyUmxHVVBnQzhtSG1rM1c2dnFOUHBXdVErYkJZRW9EVXphd0NDNnRldlh6VWlJdUxjWFlvZkFIVFZxZ1dVZ0R0S0VTc2xTWS95ek55VWlGb1JZR0tHbmduWG9kRXVWclJwWjQ2Ri81SC9rRUlJSVlRUVFnZ2hoTGhUaXFJMFpPYnlSS1RvZExxV0FDUWhMNFFRUWdnaHhGMGlDZmtpaklpbU0zT3UrNzg3NlovbHVWNnZmNTZJdnNyckhMMWUvemNBUHo4L3Z4SUEzQUFrWkQ3T3pPNUVsSUswVHU0QUZnQ3dBOURsTlM0ek45THI5WU1BRkFmUXpXcTE1bGdwVFVTWGlXaVRwbW1yRlVWWmlyUWs5RkM3M2Y2ZFRxZnJ5TXlOekdaelJqeDdUU2JUcHdDR0FJaFRGR1ZVNXJHc1ZxdmpINXErdnI0ZXBVdVhmbHJUdE9lSnFDTVIxV0xtSzBTMEIwQXJJZ3BtNXVNbWsra0FnTCtZK1ppbWFhZjBldjNGUzVjdVhUbC8vbndpQUNpSzBqUDlXcnlOUm1NZnE5VzZOSzlyemsxUVVGQTFUZFArSnFLL1ZWVnRtTzN3WHdBR01YTVVnSTFFQkUzVHRoSFJIQUIvRWxFbkFMK3FxdG93T1RuNVdPYjk1Yk16bVV3bXBKWFhYMFpFM1EwR1EwOEFIOTFHeUVxMTJnMmVKa0lMaGJnWWc0b0I4Q1NDRnhpbG1GQ1dRS1VaWEZraHhTdmpKR1p0QjREbGNmWmJQMXc3SG5Yek51WVZRZ2doaEJCQ0NDRkVBZm43K3hzVVJha1B3TURNVUJURnYzTGx5cDcvL1BOUFFyNG5DeUdFRUVJSUlmSWxDZm1pYlFHQUhDWFY4N0FsOHhPYnpiWkxyOWMzQWdBaWVnckFmR1llQnVEWGpENTJ1ejBKQUR3OVBTdWxOOTNJTnFhQm1aTUF3TnZiZXlvUjFkTTA3U05GVWNibUZRZ1J2Y2pNMTVqNVJZdkY4cU96UHNuSnlldmQzZDNMS29xeVdkTzBlVVEwQk1CWW5VNDNrSWcrdm5uejVsc1pmWTFHNDMrWStUOEFyZ0VvQmVBN285SDRzYVpwT3dDVTB1djEvMkhtK2dDQ2lNaUl0QlgyMXdCczF6UnRwRTZuMjM3NDhPRlVmMzkvZzRlSFJ4c2lhZ3VnSlRPL1NFU2swK25BekNoWHJ0ejc1OCtmbjZHcXFqOHpQdzNnTW9DbmlLaTNxcXFCRm90bGNFWk04Zkh4V1VzUzVJS1pSeExSZ0h5NlBRSGdwZlNmbmFOUnA5UDltZkhZemMydEtZRDllY3pUTGYzYzFRQktNL09iQUdZQXNMa1NaNFpxdFFKOEZRV3ppS2doTXhIQUJJQUFJbERhTW53QUlCQlkwOEpBMkdKUHhXYWQvV1pVZEhSMFVrSG1Fa0lJSVlRUVFnZ2h4SjJ4Mld3bDNOM2RuNkgvLzBLaGJybHk1VXBKUWw0SUlZUVFRb2k3UXhMeVJkdFJzOW04TS85dWFWUlZ0V2RPNW9hSGgxOUgyZ3BzbUV5bWQ1ajVjbkp5OG1lUmtaRXAyYzhsb3NvQXdNeG5zeDB5RUZGeVlHQ2dGeEc5eTh5ckFHd0drQ01oSHhnWVdBUEE1K2xQSSt4MmU0Zk1aZVd6eGZvR0VVMWdaaDJBTGxhcjlUdFZWUWN6ODd0SVc2ay94dHZidTZmSlpKclB6Sk1BUEVGRVMyL2V2RG5DMjl1N0hvQ1ppcUpzVkJUbDM5alkyS2Q4Zkh3bUFJZ0g4QytBRFpxbS9hSW9pa1hUTkRzQTJPMzJla2FqRVFDZ2FkcDVBRjhBK0lLSVNnSlEwMjg2S0creFdHYW5oL2dCMG01Y0tFVkVlNWw1RGhFdFZWWFZTa1FHWnRhaW9xSmMydHY5OHVYTEk4cVdMVHN1YzV0T3B5dkd6RDBBZkFoZ0N6TnZJYUwxekx6U2JyZFBVQlFseDlpaG9hRnh1YzNoNys5Zm5JamVCUEMzeFdMNTFXZzBlaW1Lc2wxVjFXNFdpMldWSzNGbTBCSzFXTVdiL2dERERvSWJHRzRFdUlIWndFQUpBRDVFNUFFQUlBb0FxS1RlamN2YTNieDJWYS8reEY5bnpoejl0eUR6Q1NHRUVFSUlJWVFRNHZhNXU3dFhBbEF2VTFOZElxb080RUloaFNTRUVFSUlJVVNSSWdsNWthL0F3RUF2WnU0Q1lHNWtaR1NLMFdoOFdWRVV4V3cyTy9aMFR5OXRCaUk2a2ZsY0luSm41dVN3c0xCYkpwUHAwN2k0dU1uRml4ZXZtWDE4dlY0L0dHbEplcy8wNXYvbGxveFBINWVaZVlYZGJwOFpGaFoySzcxNUl6T2ZDUTBOdFFEWUhCUVVWTVptczFWUUZHV2ZwbWtob2FHaEdiSDlEcUJwUUVCQWdFNm44ejUxNnRSWmYzLy94eUlqSTFOVVZaMmV2aUs5SXpOblhtM3VscDVJdjVVdEZEMEE5K3ZYcnhmTFdOMGRHQmhvQXZDS3BtbXZLb295QmdBc0Zzc3lvOUg0cjlWcTNhV3E2a3lrVlJKd2FZWDgrZlBuazN4OGZNcnFkTG9uRkVWUkFUeXRhVnBMQUtrQUpxWGZCR0JYVmJVdEVYMm0xK3VQTS9NT0l2cU5tWThEK01kdXR5Y0ZCZ1lhd3NMQ0xqdWJ3OTNkZlNDQWtzdzhHUUJicmRhZHFxcWVKS0lQcTFTcHNpbWpETDlyOFI2NVZxVktsVEU2YjIrZkZNQ2dTNEZCVVJRM2N0TjVzQjJsZEVSbG1MVktETlFuaFo0bm9EcEFBeFM0dlk1aXZLOTZuWURWWjQ2SHIzVjFQaUdFRUVJSUlZUVFRdHcrdlY3L0NoRjVNVE1BZ0lpS0VWRUlaQjk1SVlRUVFnZ2g3Z3BKeUJkdHo2aXFXcEJ5NDA1ZkQzcTl2amNBZDJaZUNBQkUxSmVaL1pCVzRwN1QyNTVuNWxzV2l5VWk4N25NN0kzMGZlWE5adk1JQU1oWWFRNEFKcFBwTldhZURhQUNNMzhQWUJFUmZaTmZvR2F6ZVlYUmFIeFpwOU5kVWxYVjBhNG9Ta2pHYzAzVG9DaEtSbnVQelAzU1k5NWlOcHQ3QUVEbVZmOUVkTUpzTnRmTjNOZGtNZzBCTU1GaXNmaGtibGRWOWI4QXZzcmNwdFBwUGdNUUZSb2ErcldxcW1NeTJxMVc2NDcwaDJVQXhPUjNqZW5qVndad25JaUtBd0F6bjBmYXl2dStpcUo4Yy9qd1lVZjV1UFRTL3ZWVlZXMU5SSzh3OHpzQUhpY2lSYS9YQTBBUEFHdXl6MUcvZnYycUFNWXg4eVZGVVJhbU4ydEVOQW5BNm5MbHlvMC9mLzc4YUZmaXpaQ2V3SGNsaWE5VXJ4M3dBaWswaVVnSkF0SHpSTHJuZmVzR0RyaVJFdC8yK3FsVDJiZEFFRUlJSVlRUVFnZ2h4RjNFekwwelYweE05eXFBNFlVUWpoQkNDQ0dFRUVXT0pPU0xNR2J1Q0tDOXEvMkp5TjFKczhMTWd3R3NzMWdzLzZTUCsxbDZPZk1YTEJiTDkvNysvZ1ptYmdIZ0p3RDJiR042SVkvRUxETmZCSEJSMDdRZVZxdjFCNVBKNUpkWGpLcXFUdFkwYlZkb2FPaCtUZE1PNkhTNmwvUG9QZy9BQ1FDZk9UdVltcHA2S2ErNWJsZjYzdlBUa012ZTYwUVVCTUNTMXhoR28vRnBJbXFmbkp3ODFXQXc5Q0NpWHN6Y0JHa3I2eHNBYUtCcDJsaFZWWkdhbXRvMklpTGluTWxrV3MvTTlRRWcvYTcyRkFCbkFKUUYwTjFzTm4vblpDcWR3V0JZQ3NDTG1RZG5UdkNiemVaMXFxb09KcUlSUnFOeGo5VnEvYUhBUDR6OGFXZE9oTzhBc0t0cW5jQjJPc0tiSUhvT29NWWxEZDRiaTlVSkhQVFA4YkRqOTJCZUlZUVFRZ2doaEJEaWthZXFhbk1pcXBLeE9oNUkrMDZCaUNxcnF0b3EvZVovSVlRUVFnZ2h4QjJRaEh3UlJrVER6R2F6MDJTME02cXF4bWUvSTFwVjFRRklXMlg5bjR3MnE5WDZ2YXFxVVFBR0FmamV3OE9qTndBdlRkTTJaajdYejgvUEhZQWJNK2U2VjNyNlAreU11UjEzWXFpaUtNRUFXcVdYWC85UlZkWEtSRFFId0RpejJSeVYwZEZrTXQxazVodk1ISlY5RUNKS0NROFAvOGZaQk14Y1cxWFYrR3h0YmtSa3lONE9KKytobEpTVS9oRVJFZWVjalYyM2J0MHl6RnlQaUJibmRaRkU5RGdSamRicjlRdXNWdXRXVlZXZkF0Q0FpS1puNmxZTndFY0dneUhqUmdvL0lqb05ZRU9tdUZzQTZHdzJtNzkxTm8vUmFKd0ZvQTB6LzJTeFdKWmxPNndCNkFQZ0VCR3RWMVcxcGNWaUNjMHI3anRnUDNjOGJKdXZyKyt2YkNqNUJpbVlCcUNWZ2JDa2JOazY3YTllUFI1M2orWVZRZ2doaEJCQ0NDRWVaVy9rY2F3L0FFbklDeUdFRUVJSWNZY2tJUzl5WlRRYW13Q1lDK0FpZ0lFbWs2a3NNMWNBVUFsQVZRQ1BtMHltUUdiK0FNQ2xsSlNVVFpuUDErdjF4UUdBaU81S01sVlYxWExwZTVwbDJWdGVVWlFTek53MVBkWXN5WGNpNmtsRVBiT1B4Y3hIQU5SM05rOTZVdnY1ekcyYXB2VW1va0ZFWk1yVzNvNkk1bVp1eXkwWkR3Q2VucDQ5T08yMjg1MjU5VWxYbnBtMXNMQ3dpNW5pdW1ZMm14MGw1NDFHbzFGUmxJK3lYNWZGWXNuY3g0T0lPanVid0dReVRRQXdsSm5QMiszMmJzNzZXQ3lXVUtQUk9FUlJsTStaK1dlajBmaVMxV3I5TFovWWIxdDBkSFFzZ0RuVkh6ZitvUmg0RjZBMDh5cm5zZURxVmZTNFYzTUtJWVFRUWdnaGhCQ1BJajgvdjNKRTFCZ0FuSlNzQjRDbkdqUm84RmhvYU9pRit4dVpFRUlJSVlRUVJZc2s1SXN3Wmxad0IzL0hPcDNPb21uYVZTS3lNN05LUk9jQmhCSFJibWErQm1Ba2dDVkVWRVhUdEFHWjkyRUhBQThQanpycEQ2KzRPbWRLU2txeXdXQ0FwbWtsbkZ4UEl5SUNFVVVXNERKV0pDVWxqY25lcUdsYWFoN25wR1plYVE4QUpwUHBLZ0F0ZTd1cXFpNlh2YTlTcFVveEFLT0lhSFAyY1FDQW1UVUF4ZEtmK2hMUkJlUlM5djVPK1ByNmVwUXFWV28rZ0Q3TWZNVnV0N2ROcnpiZ2xOVnFYV0EwR3FzcmlqS1NpUGFhVEtZSlNVbEpzN0wvZmQ5TlovNjIvdUZieC9nQkVVOGpVS2NhdFFLK09IMHkvTmQ3Tlo4UVFnZ2hoQkJDQ1BHbzhmYjJic2pNNVRPZVp5VGxNNVd2THdIZ1dRQnJjcHdzaEJCQ0NDR0VjSmtrNUlzd0l2clVaREo5ZXJ2bnArOG5YaUczNDBhak1ZbUlWakR6UWF2VnVoZ0FUQ2JUaXZRUzliZlNWMmJiVTFOVEQ3ZzZaMFJFeEFXVHlYU1ZpTjVTVlZVREVKdCtMY1dZdVJjemE0cWlmRzgwR24wVlJha0lBTXhjUGYzUGVpYlQveTlnWitiaUFMdzlQRHg4bmMxbE1wbHFBWURaYkQ0RXdKN3BQQytUeWRRK1czZC9adFpuYjljMFRjM2xMdkxzcUZ5NWNrc0IrTmp0OWtsT094Q2RaZVlRVlZYZEFIUmc1aXhsNXBsWnpWd3luNGdVSjJPOHA2cnF3RXhOZWdCSkdVK01SbU1qUlZGV0Fhakx6TkdhcHJVUEN3czdrbC93VnF0MWxLcXF0d0JNSUtJcDd1N3VQZjM5L1lNaUl5TnozWTdnRG1rMlR0amtSaDdkQVpnMG5kSUJ3QUhjZ3hzVWhCQkNDQ0dFRUVLSVI1REN6UFhUcXc0NjdVQkV4ZElyQlg2RlROK2JDQ0dFRUVJSUlRcEdFdkpGR0RPdklxSWZDdEIvcVl2SlpRQlFpR2drZ0JpYnpmWXEwdjloeHN6K1JQUmtlcDhZVGRNR2hZZUhueXBBMkJxQXJrUTBFMmtydVBXWjJzOFIwZnVIRHg4K1pqS1pQZ013SVBPSlJMUTAyM01BcUFmQWFjbjJERWFqc1pUVmFvM04xRlFld096cy9kSXJCTXpPMXVidHlrV3BxaHBFUkNGMnU3MVhhR2lvMHdRNE13OERNQk5BSXdBSDdIWjdscFg5UkhUU2JyZjN5ZlRjVDFHVXBVU1U4UzluR3pPdjF6UnRTVVlmUlZIYUEzZzcwM01QQUk4RDJBN2c5ZERRVUplckYxZ3Nsa2xHby9Fd2dNVUFadDdEWkR3QTRQeUpFeGQ4NndTdUpvVWFnaEZjdWFaLzVYOU9SWjY5bDNNS0lZUVFRZ2doaEJDUEFqOC92K0tLb2dRRDBBRlpTOVlUVWNZcWVSMFJtVlJWTFcyeFdGeisva0FJSVlRUVFnaVJsU1RraTZDd3NMRHpBRnpPckdkU2tCSmttcUlvTDlsc3RqS1pFKzRXaTZVeEFQTDM5M2ZMcmFTNTFXcTE1aFdmMld6ZUE2QmhYcE9iemVhQkFBYm0xZWQyV0N5Vzl3RzhmeGZITTJZOERnd01ySjVYYVhpTHhmSUxnTVlGaUdzL2dDOHpucGpONXFlY25Mby84M2xtczNtZnlXUnFZRGFiajdwMkJWbFpyZGJ0Zm41K2owZEZSU1hmenZrRmxaS1N2TXZnWHN4TzRBQzlHMVVGSUFsNUlZUVFRZ2doaEJEaURwVW9VYUk4Z0dZdWREVnFtbFlGQmRpT1VBZ2hoQkJDQ0pGVmpwTFhRcmpxOE9IRGY0ZUdoaDUwY29qdjVmN2lENnU4a3ZIMzArMG00elBjcjJROEFQeHordmdKZ00rQnlCdFFLdCt2ZVlVUVFnZ2hoQkJDaUNMdU9RQmxjaXRYRDZUdEpVOUVKUlZGZWZiK2hTV0VFRUlJSVVUUkl3bDVJY1NEakFHY0JBQUZ1c2NLT1JZaGhCQkNDQ0dFRUtKSVlPYitHWStkYlYrWXVZMlpYNzgvVVFraGhCQkNDRkUwU1VKZUNQRkFZOGE1OUVlVkNqY1NJWVFRUWdnaGhCRGk0YWVxcWo4Uk5RQ2NKK016WkJ4VEZLVitRRUJBd1AySlRnZ2hoQkJDaUtKSDlwQVhRanpnT0FZZ01GQ21zQ01SUWdnaDdsU1ZLdlZLNnoyVjhvVWR4OTJVbEtwVjk5S3hEb0NTYk5PcStOWU9xRnZZTWQxTnFVcnFsUXZIanNVVWRoeENDQ0hFM1dLejJaSjBPbDN2ekcxRTlEZ1JEUUxneHN3TG1Uazg4M0UzTjdmRSt4cWtFRUlJSVlRUVJZZ2s1SVVRRHpRaXNxZi9xU3ZzV0lRUVJWUGxtdjdWREc1Ni84S09ReFFpU2prV2ZleFk5TDJleHRmWHZ5SjV1TTFuY1AxN1BkZjlsTUlnZTdJV3g0eDRqWGtFRkdWWVljZDBOeG5nSGxXbGRvTzN6NThJdlZEWXNRZ2hoQkIzUTNoNCtDa0FwekszQlFZR050YnI5Vzh4TXhQUkR4YUxaVmNoaFNlRUVFSUlJVVNSSXdsNUlZUVFRanl5S3RmMHIyWXdHRmFDWUN6c1dFVGhJYmlmcU9wWHY5dTVxSWkvNytsRWVyMHZFejlEb0lyM2RKNUNvSEhhbjNtVnZYMVlNVkJScjZBV0FFbklDeUdFRUVJSUlZUVFRb2dDazRTOEVFSUlJUjVaQmtWZkdZQXZBVDZsUzVkQ01RK1B3ZzVKM0VkSlNjbTRkdjA2Tk9acU9yMitLb0I3bTVCUDUrSGhnVjdkWDRWLzNkcjNZenB4bTA3K2ZRb3IxM3lGbS9IeGhSMktFQStWb3JnMWg3Z3pzdldIRUVMa1pEUWFmUUUweU54R1JQV1kyUjJBbnVqLzJMdnpnSmpXL3cvZzd6TXoxYlNYcFVScXJFbWlDVmVXbTMwTElkdU42OXJMSHRtdTVlb1NLZXV0UkpZaWtyS0xYTnpyaGhaY3BNMWFQenRSS2UzVGJPZjNSOS9PYmN4TW0xSjRYdjk4NzV6em5PYzhjMHh6NW5zK3ovUDVVRDJ0ckt6MHl1NFhpOFhKeWNtMVBJbVlJQWlDSUloYVFRTHlCRUVRQkVGODkxUlVWREJ6Nm1SMDY5SzVyb2RDZkVGeENZblk0YnNiQllVRlgvUzhLaW9jMlB6UUdiMS83UGxGejB0VXpjMS83eUQwK0NtQUJPUUpvdEpNVGMyTktIV1ZUYUJrQXd6RTkwMUZ5bnJTckhYSEpXOVNFMS9YOVZnSWdpRHFFUjZMeFFvdHU0R21hUXFBNnYvK2V5Mkx4YUkvT2NZZVgyZ1NNVUVRQkVFUU5Zc0U1QW1DSUFpQytPNVJGSVdXUEI3NFZoM3JlaWpFRjVTYmx3YzJtMVhYd3lBSWd2aG1VT3BxWnFEb3dkOWlhUTZpK21nV3hWTUIzUUVBQ2NnVEJFSDhUM3g4L0ZVK24vK2VvaWhUbXFaQlVkU241Wi9VQUtCMEg0Qlh5Y25KZjlYRldBbUNJQWlDK0h3a0lFOFFCRUVRQkZHREpCSUoyR3oyWi9jakZvdng0Y01IR0JnWUtLM0wvZUhEQjdEWmJPanA2U25jL3pXUlNxVVFpVVJRVTFOanR1WG41ME1pa1VCWFY3Y09SMFlRQkVGVUZaZkx4Y3lwazlHbVZjdTZIZ3BSaDU2OWVJbUFnNGRKNlErQ0lBZ2xhSm9PcGlocWRTWGJIcS90OFJBRVFSQUVVWHRJUUo0Z0NJSWdDS0lHMERTTlJZc1dvV0hEaGxpN2R1MW45NWVTa29LZmYvNFpibTV1c0xlM1Y5akcxOWNYRnk5ZVJIaDRPQXdNS2xldTk4aVJJNGlNak1TYU5XdkE0L0VBQUptWm1mRHc4TURnd1lNeGVQRGd6eDU3ZGR5OWV4Y3VMaTdZdUhFait2YnRDd0FJRGc3R3ZuMzdFQjRlam1iTm10WEp1QWlpUERSTmY1cEdsQ0MrS3BTeUdWK2ZTVVdGZ3g0MlA4RG1oeTYxMFQzeGxiZ1huNGpnbzhkSTZRK0NJQWdsYUpvK1JOUDBVZ0JxWlZiQ2w5MWYrci9GTkUySEt1aUNJQWlDSUlpdkJBbklFd1JCRUFSQjFBQ0tvc0RqOFJBY0hJeHg0OGJCM053Y0FIRHo1azFrWldWVmVMeVdsaFpzYlcyWjE2OWV2UUlBdEdqUlFtSDdqSXdNL1Bubm43Q3pzNnQwTUI0QXdzUERrWjZlRGlNakkyWmJVVkVScmwyN0JqTXpzd3FQZi9Ub0VhNWN1VkxwODMxS1QwOFBreVpOa3R2K3p6Ly9RQ2dVb2tPSERzeTJLMWV1d056Y25BVGpDWUlnQ0lJZ0NJTDQ1b2pGNGt3MU5iVjRBTjJVemZQOFg1QStYaXFWdnYyU1l5TUlnaUFJb21hUmdEeEJFQVJCRUVRTm1UWnRHczZjT1lNN2QrNHdBZm1BZ0FERXhjVlZlR3liTm0ycUZKQVBDZ29DUlZGd2RuWm0ya2RFUkdEMjdObEt6L0h3NFVPa3BxWmkwcVJKTXFuaHl4TVpHUWxMUzBzMGF0UUlBUERreVJNRUJnWlc2bGhGakkyTjVRTHlFb2tFLy96ekR6cDM3b3pHalJzREFKS1NrdkQwNlZQTW5Ea1RtWm1aNVhTSU1PVUFBQ0FBU1VSQlZQYXBwcVlHYlczdGFvK0pJQWlDSUlodmk3R3hSUU9PQnF2eU14WUpGSXVscG13MnpRYkFFb3BwWTE1YnkzWjFQYWF2aVlnbHluano2TkdIdWg0SDhYVzVmLzkrSHAvUHYwMVJWRGRBcGw1ODJkWHhORVZSTndvS0Nzci9QMFVFUVJBRVFkUnJKQ0JQRUFSQkVBVHhtUzVjdUlEQ3drSUFKVUY1ZFhWMW5EaHhBbncrSDVzM2I0WlFLQVFBZUhoNDRONjllemgrWExiOG40dUxDMVJWVlFFQWFXbHBFSXZGZVBMa0NmVDA5SkNkblkzczdHd0FRTU9HRGFHaG9ZRjM3OTdoNU1tVGNIUjBSSk1tVFFBQTc5Njl3NzU5KzJCaVlnSTdPenVGNHd3S0NnS2J6WWFqbzJPbDN0ZU5HemV3ZlBseW1KbVpJVGc0R0FCZ2IyK3ZOSVgrKy9mdllXZG5CMGRIUnl4ZHVyUlM1d0NBMk5oWVpHWm1ZdEdpUmN5MjBOQ1NqSXo3OSsvSC92Mzd5ejIrWDc5KzJMSmxTNlhQUnhBRVFSREV0OHZVMU55SVVsZlpCQXFkNm5vc1g1TmlLU2lSUUpvT0FGSXBGb0RObmwvWFkvcWFxRWhaVDB4TnpSZTllUEV3cmE3SFFueFZSQlJGM1FJd0JZRENHY1lVUlFra0VzbmQxTlRVNGk4N05JSWdDSUlnYWhJSnlCTUVRUkFFUVh5bWZmdjJJVDA5blhrdGxVb2hGQXF4WXNVS2pCOC9udGxPVVJTNFhDNE1EUTNsK2loZHNUNXo1a3k4ZS9lTzJUNXExQ2ptdjkzZDNXRm5ad2RmWDEvbzZPaGc1c3laekw2dVhidkN4c1lHM3Q3ZTZOMjdOelExTldYNmYvMzZOYTVjdVlJaFE0YklwS3RYNXRtelovajExMStob3FLQzFhdFhWK0lxVk4vSmt5ZkI0WERRdjM5L0FNRHo1ODl4K2ZKbDJOblp3Y0hCQWR1MmJZTkVJc0h5NWNzVkhxK3ZyMStyNHlPSXowSFROTjYvZjg5TW5xbUtodzhmSWpNekV6WTJObEJSVVpIYi8rN2RPd1FIQjJQa3lKRm8wNlpObGZzWGk4VVFDb1ZRVTFNRG04MnU4dkcxaVZ5M0VrS2hFRy9mdmtYanhvM2x2dGNWeWNyS3d1M2J0OUcxYTFjMGFOQ2dWc2RHRVBXVlZKWFRoZzBNb29DS2YvQVEvNkVBR2lVcmN5bFdIWS9sSzBTellDcFY1YlFCUUFMeVJKV0lSS0k3SEE0bkUvOEx5SCthdXA2bTZUeXBWSHFuTHNaR0VBUkJFRVROSVFGNWdpQUlnaUNJejNUNjlHbVoxNy85OWhzaUl5UFJxMWN2bWUxQ29SQmNMbGZ1ZUtGUXlLeVFYNzkrUFlxS2l1RHE2b3JCZ3dkajZOQ2h5TWpJd1ByMTY2R21wb2FZbUJoY3ZIZ1I3dTd1VEhDR3Bta1VGQlJnL1BqeGNIVjFSV0JnSUJZc1dDQnpEaDhmSDBpbFVwa2E3Y3E4ZWZNR0N4WXNRR0ZoSWJ5OHZKajArN1hoK2ZQbmlJNk9ocHFhR25NTmR1N2NDUTZIZzRVTEY2Sng0OGJRMHRLQ1JDSUJuOCt2dFhFUVJHMVp2SGd4a3BLU2NPclVLZWpxNmxicDJKQ1FFRnk4ZUJGLy9mVVg5UFQwSUJLSklCS0pvS0doQWFBaytIcjA2RkYwN3R5NVdvSGxDeGN1WU4yNmRmRDI5cGI3dmxJbVB6OGZCUVVGVlQ0WEFPanE2aXI4RGxUa1c3cHVVVkZSeU12THE3Q2Rob1lHK3ZUcEk3UHQyYk5ubURoeElyeTh2REJnd0lBSyszajY5Q2xXclZxRlBYdjJrSUE4OGQxaXM5a3NVRFRGNWFwanlxU2YwS3FsNHZJL0JGRVQvdS9wTXh3Sk80RzgvSHlLeldhVHFReEVsU1VsSmFYeStmeEVpcUphZkJxTXB5Z0tORTBuSnlVbHBkYlI4QWlDSUFpQ3FDRWtJRThRQkVFUUJGR0RZbU5qY2VIQ0JheGV2UnBObXphVjJTY1FDS0N1cmk1M1RPbEtTd0RvM0xrem5qOS9Eb2xFZ2o1OStxQkhqeDVJU0VnQVVMS3FjK2ZPblFDQVE0Y093Yy9QandtT2xYMTRFeG9haW9rVEo2Smh3NFlBZ0xpNE9GeTVjcVZTNDA5SlNjSDgrZk9SbVptSjMzLy9IZjM2OWF2NlJhaUMvZnYzeTR6OSt2WHJpSXlNeE9USms1bDY4Z1R4TlJzNWNpU2lvcUxnNStlSFZhdFdWZm80aVVTQzZPaG9kTzdjR1hwNmVnQkt2bDlXckZpQkhUdDJvSHYzN2pVMnh0SmFwWlZ4NU1nUjdOMjd0MXJuS2MzeVVSbmYwblh6OGZIQjA2ZFBLMnhuYkd3c0Y1RC9sRUFnUUVwS2l0TDlwZWQ1K3ZRcGMxOVJwRVdMRnREUzBxcHdUQVR4TlZOUjRhRDNqejFoODBPWHVoNEs4UTI3K2U4ZG5EeHpEbm41K1hVOUZPTHJKYVpwK2hoRlVTTVY3WlJLcGNFQXhGOTRUQVJCRUFSQjFEQVNrQ2NJZ2lBSWdxZ2g3OSsveDIrLy9RWWJHeHM0T0RoZzU4NmR5TW5Kd2FwVnEwQlJGSEp6YzZHdExWOGFzR3hBSGdBZVAzNE1BTEN3c0dENkJVcUM5Um9hR3JDd3NJQ0JnUUVhTldxRUJnMGFvRUdEQnREVjFZV3VyaTZ5czdPeGRPbFNIRGh3QUV1WExvVlFLTVNtVFp2QVlyRWdsVXJMSGYvOSsvZHg5T2hSRkJVVndjUERBNE1IRDY2cFM2TlFhbW9xTGwyNkpKTlNldCsrZlRBME5JU1RrNU5NMnc4ZlBpQThQRnl1RHpVMXRWb2ZKMEY4anI1OSs0TFA1eU0vUHg5U3FSUXNWdVVXejkyK2ZSdTV1YmtZTkdnUXN5MDJOaFlpa2FqU3E3b2xFZ2tpSWlLVTdvK1Bqd2NBM0xwMUN4OCtmRkRhYnNTSUVVendlZkRnd1dqYnRtMmx6ZytVVEJDNmMrY085UFQwcXJRYS9WdTZidTd1N2lncUtnSUFwS1dsNGJmZmZzUEVpUlBsSmp4eHVWemN1M2NQQnc4ZXhJWU5HeFRlTDE2OGVJR3BVNmRXK0I2OHZMekszYjlueng1MDZVS0NsQVJCRUFSUkgwaWwwck1zRnF1SW9pajEwc25LLy92dFZTUVNpWTdYNmVBSWdpQUlncWdSSkNCUEVBUkJFQVJSQXdvS0NyQmt5Uko4L1BnUmMrYk1RWEp5TW9LQ2dqQjU4bVFta0pXWGw0ZG16WnJKSFZzMlpUMEFQSGp3QUkwYU5XSnFKNmVtcGtKZlh4L3QyclhEWDMvOVZXRmdxbmZ2M2t5cTRwMDdkK0xwMDZlWVBuMDZBZ01EeXowdUppWUdPam82OFBIeFFiZHUzYXIwL3F2RDA5TVRHaG9hR0Rod0lQNzg4MDhBd09iTm0vSDI3VnNtdFhTcGx5OWZLZ3d3NmVucGtZQThVYWU4dkx3VVRoWXBpNlpwUEh6NEVELysrS1BTTnYzNjlZTzd1enZ6K3V6WnMxQlRVNU1KTE4rNGNRTm1abVpvMUtoUnBjWW1rVWpLRGN4S0pCSUF3UEhqeDh2OVhoazJiQmhUSzUzSDQ0SEg0MVY0N3B5Y0hMaTV1ZUhPblR1d3RyYUdoNGVIVE5hTDcrbTZ0V3ZYanRsV0dzei82YWVmRk40UExsMjZoT2pvYUJRWEZ5c015TGRxMVFxWExsMVNlczdFeEVRc1c3WU1XN1pzUWNlT0haVzJxMm9aQUlJZ0NJSWdhazlpWW1LQmxaWFZFUmFMTmJQc2RwcW1Ueng0OElDa1h5QUlnaUNJYndBSnlCTUVRUkRmSkVORFEwMldSb05HSEZWMlkwckswV2V4cE95Nkh0UFhUc3BpU1dpcE9GdFVMTTZraTdJejNyOS9YNzBpd3QrZy9QeDhMRnEwQ0E4ZlBnUUFyRnUzRG1LeEdCWVdGcGc3ZHk2QWtnQk9kblkyazBhK3JPTGlZcG1BZkh4OFBLeXRyWm5YeWNuSlRFQkhJcEZBSUJDVU94NHZMeStvcUtpZ3FLZ0lZV0ZoR0Rac0dBWU1HS0F3SVAvbXpSdDRlbm9DS0FuMDdOaXhRMkdRcUtiOTMvLzlIKzdkdTRjbFM1WWdNek9UMlc1a1pBUWpJeU81OW53K0gvdjI3YXYxY1JGRVZkbmEyc3A4Wm5mdDJnVUxDd3YwN3QxYjZUSFIwZEc0ZS9jdW5KeWNtRElXWllQY3VibTV1SHIxS2pwMTZzU2tGWC94NGdYZXZIa0RWVlZWREJ3NEVNQi9nZUhmZi84ZEhoNGV6UEdHaG9ZSURnNkdxcW9xWW1KaUFKU2tPdiswZnZ1cFU2ZXdjZU5HYk4rK1hTNlZlMzUrZnJWVG1zZkh4MlBWcWxWSVQwL0hqQmt6NE96c3pBVDBTMzJ2MSszU3BVc3dOemV2OXZjc2g4T0J2cjQreEdMRm1XdExyNHU2dXJyQ2dINXBINS8rZXhBRVFSQUVVYmNvaWdvR0lCT1FsMGdrWkhVOFFSQUVRWHdqU0VDZUlBaUMrS1kwYjg1dnl0YWt0d0lZUklGV3BTbUtCUW9zb0FvRmNnbUZXRFJvc0RoU0RwY3RwZFdiaUhqNmhoZUZRdkhLdDA4ZnZLenJzZFdsb3FJaXpKZ3hBNjlldmNMRWlSTVJFaElDa1VpRVY2OWVZY3FVS2VCd1NuNXV2WHIxQ2hLSlJHNWxLVTNURUFxRlRNQkhJQkRnMGFOSFRDcGhnVUNBZS9mdVljNmNPUUNBM2J0M0l5Z29xTnd4VFpreUJRc1hMb1M2dWpvY0hSMHhjK1pNdkhuelJtN2NSNDhlUlVCQUFCUGc3OSsvL3hjSnhnTWx3Zit4WThmaXA1OSt3czZkTzcvSU9RbWlOblR2M2wwbUtCc2RIUTJSU0lSZmZ2bEY2VEUzYjk2RWdZRUJuSjJkRmU0L2NlSUVoRUloOC8wQkFDZFBuZ1FBekpvMWkvbStlUGZ1SFk0Y09ZSisvZnJKcEdQWDFOU1U2ZS95NWN2WXZIa3pmSDE5WVc1dUxuZStUMWQ1aDRhR0lpQWdBRHQzN29TWm1ablM5L0VwbXFaeDhPQkI3TjY5R3pvNk90aTVjeWRzYkd3VXR2MGVyMXRDUWdKU1VsTFF1SEZqeko0OVcyWmZzMmJOOE50dnZ5bDk3NSsrejgyYk41ZmJadjc4K1VyM0xWKytIQk1tVEtqVXVRaUNJQWlDK0RKRUl0RWpWVlhWcHhSRnRRUUFtcVlmc0Zpc3BMb2VGMEVRQkVFUU5ZTUU1QW1DSUlodkFhdFpXd3RMRG9zemk2TG9hUlNnQVFCY05TNDBOTlRCNVhLWmxPRkU5ZEUwRFlGQWdNSWlRVWtBbDZJbXFxcXBqdUsxNjNSWVRFdDJ2WDZjZkIrQXBLN0grYVZ4dVZ5SXhXTDQrdnFpdUxnWUlTRWg4UFQweE9uVHB4RVVGSVRYcjE5ajgrYk4rUGZmZndFQVZsWldNc2NYRnhjei9RQWxLeGY3OWV1SGd3Y1BRbFZWRlUyYU5JRlFLSlJaTmFxcHFjbXNhdi9VcjcvK0t2TjYwYUpGY20wdVhMaUFIVHQySUNzckN6MTY5TURZc1dQaDZ1cGEvWXRRVFN0WHJ2emk1L3llNU9Ua0lETXpFNjFhdGFwMkgxbFpXV0N6MlorVjN2cmR1M2RNK1lWUDVlWGxnYUtvYXEvRXJvKzZkdTJLL2Z2M0sxMHBMUmFMa1ppWWlMNTkreW84WGlBUUlDUWtSR1piUVVFQnpwNDlDejZmaituVHB6UGJIeng0Z0NOSGpzRFcxbFpwZndCZ2JXME5OVFUxeko0OUcvNysvbkxCNWJLQjVhTkhqMkxyMXEyd3NMQ0FvYUZocGQ1ektXOXZieHcrZkJoZHVuVEJ4bzBiSzUwaUh2ZytydHZSbzBmQjVYTGxhcmZIeHNiaTQ4ZVBTc2Z4cWQ2OWU2TjU4K1lLOTZXa3BNREh4d2NMRnk2VW1XeFFWc3VXTFN0OXJ1OEpUZE40Ly82OTB1K3I4ang4K0JDWm1abXdzYkdCaW9xSzNQNTM3OTRoT0RnWUkwZU9WUHJ2VWg2eFdBeWhVQWcxTmJVYXlXNlFtWmtKWFYxZGhXTWxQbDk5dWYrVzlmSGpSK1RsNWNIWTJMaGEvNzlJTEJZakx5OFArdnI2Q3ZlL2Zmc1dUWnMyTGJlUHpNeE1KQ1Vsb1Z1M2JuS2xpYW9qTnpjWE9qbzY1Ylo1OXV3WmRIVjFtVkpPQkZHZmZmejRNYmR4NDhhM1NnUHlBQkx5OC9PejZuUlFCRUVRQkVIVUdCS1FKd2lDSUw1NnZIWWRKd0RVN3dEYWNOaHNxa3RuUGdiMTd3dWpKb2JRMWRHQnRwWldoVFczaVlwSmFTbnk4dktSbTVlSDkrL1Q4ZWZsdjNIM1hvS0dTQ1J5NGxEc1BpWm1uVGE4Zkp3UVhOZmovTklvaWtKUVVCQzB0TFFRR3hzTG9DU292bkxsU3JScjE0NTVjSDd1M0RrWUdockMwdEpTNXZpaW9pSUFnSnFhR25Pc2g0Y0hHalZxaEwxNzkwSkZSUVZkdTNhRnFha3Bjd3lIdzBHUEhqMFVqcWZzeWxCbEdqWnNpSVlORzhMZDNSMDJOalo0OWVwVnVlMTM3ZHFGN3QyN2c4L25WOWgzYmNuSXlNQ0pFeWNVN2hzOGVMRFMxTXpmczRzWEwyTHIxcTI0ZmZ0MnRZN1B5TWpBbURGallHTmpVK0ZxWEdXU2s1TXhmZnAwL1A3Nzc3Q3pzNVBiNytucGlaczNieUlzTEV4aDhIYnIxcTB3TUREQTVNbVRtUUNDU0NTQ1NDU3E5Qmc0SEk1TVNZamFObVRJRVBqNyt5TWlJa0xoS3VUSXlFZ1VGUldoZi8vK0NvOC9kdXdZc3JPem1lOEVvS1F1ZW41K1BrYVBIbDJ0TVRWcTFBaCtmbjZZTm0wYTVzeVpnNE1IRDRMSDQ0R21hUUQvQlpiMzd0MkxQWHYyb0dmUG52RDA5S3h5d0NRek14TXNGZ3U3ZCsrdThuMzNXNzl1ejU4L3g1VXJWL0R6enovRHhjV0YyUzRTaWRDblR4KzBiOSsrMHVOcTBxU0owcUJ4NldmZHdzSkNMdkQvdGNyUHowZEJRZldxNU9qcTZzcVZIRkJtOGVMRlNFcEt3cWxUcDZvY0JBMEpDY0hGaXhmeDExOS9RVTlQai9tZUt2MHNaR1ZsNGVqUm8ramN1WE8xQXZJWExsekF1blhyNE8zdGpWNjllbFg1K0xJU0VoTGc3T3lNNmRPbnc4bko2YlA2SWhTcnkvdHZVVkVSVTdxaXJFT0hEaUVvS0FoUlVWRnkzMUdWS1ZIaTZ1cUt0TFEwSERod1FLNXQ2YjNleWNrSk0yZk9WTklEa0pTVWhLVkxsK0xreVpOTXhxaG56NTVCS0JSVytMNTBkSFJreXB4a1ptWmkrUERoV0xKa0NjYU5Hd2NBU0UxTlJXNXVya3pacDU5Ly9oa1RKMDdFdkhuekFKUk12TGwrL1hxNTVWRUlvcTY4ZnYxYTBLaFJvMlNLb3NRQUtKcW1rMU5UVS9QcWVsd0VRUkFFUWRRTUVwQW5DSUlndm1xOGRwM1dVY0J5R2xCcjFZSkhyVis3Q255cmpsQlRWU1ZCK0Zva2xVb3h6bUVVRXBPVHNlYjNqVlRxMDJkdDJSVDI4ZHBaV2p4L2xMUUczOWxLZVdVUE1VdURRTEd4c1hqdzRBRVdMMTRzdHlxcE5NaFFObUJBVVJTV0xGbUM5Ky9mNDhxVkt5Z3FLa0plWGw2TkJaMjdkZXVHME5EUVNyYy9jdVFJRWhNVDRlL3ZYeVBucjQ2M2I5OWkxNjVkQ3ZkMTY5YnR1d25JaThWaVJFVkZ5VzAzTmphR3JxNHU3dCsvejJ4TFNVa0JUZE9Jakl5VWFkdTZkV3VscTJ2TGF0eTRNZnIwNllPSWlBajg5ZGRmVFAzdHF1alFvUVA2OSs4UGQzZDNtSmlZb0VPSERzeSsyTmhZWEx4NEVaTW5UMVlZakJlTHhYajM3aDJPSGoyS3VMZzRyRnUzRHJxNnV0aTVjeWVDZ3lzLzkyZjQ4T0ZZdDI1ZGxjZGVYYzJiTjBmMzd0MFJHaHFLY2VQR3lkMkxUcHc0QVFNREEvejQ0NDl5eDJabFpXSC8vdjNvMnJVck0xa0hBSVJDSVpvMGFZTEJnd2RYZTF3OEhnOS8vUEVITGw2OENHTmpZd0QvMVZJdkhhT0ZoUVVjSFIyeGVQRml1Vlc0Y1hGeGlJdUxLL2NjcWFtcG9Ha2FnWUdCNWJZYk1HQ0FYUG1PYi9XNmxmTHg4WUdhbWhxbVRKa2lzLzNldlhzUUNBUktVL3QveXRuWkdjbkp5VXIzUzZWU0FNQ0NCUXZLL1IzVW9VTUg3Tm16cDFMbnJHdEhqaHpCM3IxN3EzV3N1N3U3d3NsQWlvd2NPUkpSVVZIdzgvUERxbFdyS24wT2lVU0M2T2hvZE83Y0dYcDZlZ0JLdnQ5V3JGaUJIVHQyeUpSbStGdzFrZkhKMHRJU0xWdTJ4TUdEQnpGOCtQQUtWelVUSmI2RysyOTZlanFtVHAyS2lSTW40dWVmZjY3VU1XL2Z2c1hVcVZQeDg4OC9sMXN5Wk9yVXFYQjJkc2JhdFd1eGZmdDJabnR4Y1RIYzNOeWdyNjhQZTN2N1NwMnpyRVdMRnVIMTY5Y1Z0ck96czRPN3V6dnordFNwVTZCcFdpYXdIaHdjakwvLy9odisvdjR5dnpmS09uRGdBUHo4L09EbDVZVUJBd1pVZWJ3RVVjdG9pVVFTdzJLeE1taWE1a29ra2hnQWRGMFBpaUFJZ2lDSW1rRUM4Z1JCRU1UWGltTnExbkV4S0dvSm04M21EdXpYQjcrdFhBYWpKbFZMcjB0VUQ0dkZncm82RjkyNmRzSFJRL3V4eW0wRGRlMTZORmNrRWkwMmJkY3A4OFVqa1Mvd29PTGxMdCtCZ29JQ2VIcDZvbm56NXN3S25ySnljM01CeU5jdXZudjNMcTVkdXdaTFMwc2tKU1ZoeG93WjhQUHoreUpqTGlzN094c0NnZUNMMVpaWHBsT25UdGkzYjErZGpxRStLQ29xd3RLbFMrVzJqeDgvSGoxNzlvU3ZyeSt6TFM4dkR6Uk55Mng3OWVvVkZpeFlVTzVEOTdJV0xWcUVxMWV2NHZ6NTg5VUt5QVBBbWpWcmtKNmVqcHljSEpuMzRlSGhBVXRMUzZXMXJqa2NEclpzMllMZHUzY2pJQ0FBRXlkT1JGaFlHTE4vN3R5NUNsY0JmcXBGaXhiVkd2Zm5tREZqQm1iT25JblEwRkJNbkRpUjJSNFZGWVU3ZCs3QXhjVkZZZUQyMHFWTEtDb3F3cUpGaTdCcDB5Wm0rOVNwVXpGa3lKQktaY0FvNi9uejV5Z3NMR1JlcTZpb1lNU0lFWGp5NUFtQWtrQU1VUEs1VUZOVGc3NitQdXpzN1BENDhXT1pmdFRWMVJFZkg0OERCdzZVZXo2UlNBU2FwaXRzMTZwVks3bUFQUEJ0WHJjV0xWcmcxcTFidUhidEdxWlBuNDZ3c0RDMGJObVMrWHY2ODg4L29hNnVEbHRiMjBxTmJlclVxY2pPemxhNEx5SWlBamR2M2dRQTlPblRSK0hraFZMSzBrN1hSNE1IRDBiYnRtMHIzVDQwTkJSMzd0eUJucDVlbFZhajkrM2JGM3crSC9uNStaQktwWldlMkhuNzltM2s1dVppMEtCQnpMYlkyRmlJUktKS24xOGlrU0FpSWtMcC92ajRlQURBclZ1MzhPSERCNlh0Um93WVVXSFFuc1Zpd2NYRkJldlhyOGZyMTY5SlFMNlN2b2I3YitQR2pkRzVjMmZzMkxFREVvbEViZ0xRcC9MeThyQmd3UUxrNU9USS9JMmxwS1RneFlzWGN1MzVmRDZ5czdOeCtmSmw1dThqTFMwTmFXbHBHRDkrUEJJVEUrV082ZDI3ZDRXbEVmcjI3U3VUT2VSVHpzN09NcE5meFdJeFRwMDZCWE56Y3p4NzlnelBuajBEQUN4YnRneXBxYWxZdkhneERoOCtMSmRKSkNZbUJydDM3NGFkblIwSnhoUDExb2NQSDI0YkdobytCYUR6NGNPSDZxWFpJQWlDSUFpaVhpSUJlWUlnQ09LclpOcTZ2U1dMeFpvUFFMTi9IMXVzWGJVY2hnYU42M3BZMzZXR0RScmc5OVVyc0lITnhzVy9ycWhSTkwzQXREVTc5a1VxYnRUMTJPcWFXQ3pHNnRXcmtaNmVqdjM3OTh1a1VpNVYrdkN5N0FQeEowK2VZUG55NWVqWnN5YzJiOTZNaUlnSXVMdTc0OUNoUTFCUlVZRlVLbVVDUXA4cVhSMVpGYVVQU3ZQejgrWDJsYTc0YXRteUpWNjllb1hVMUZTbC9aUUdYRisvZmkyM0txd3NWVlZWOU96WnM4cmpKQUJ0YlczY3ZYdVhlZTNwNlltelo4OWl4SWdSYU4rK3ZVd3E0N0N3TUd6ZHVoV25UcDFpdHZYcjEwK3VUMzkvZjJiRnJ5TFcxdFpvM2JwMXVSTkN1blRwZ203ZHVqR3Z0Mi9manBNblQ4cTBXYjU4T2ZQZlVxa1VRcUVRbVptWk1xdmJYRnhjTUg3OGVPWTFSVkdZTzNjdVdyZHVqVmV2WHNrOGtCOHpaZ3l6R3JXKzRmUDVzTE96ZzUrZkgzcjE2Z1VURXhQazUrZkR5OHNMUEI1UEp0aGNWcDgrZlpDZW5vNTI3ZHJKYkw5Mjdack1oSVpTYVdscEFFb0Nnbmw1c2hsTnpjek1zSFhyMWdwWHRRT29NSU9BdWJrNWdvT0RaZXF3SzdKbXpScGN1blFKTVRFeEZaNVRrVy94dXUzWnN3ZnIxNitIc2JFeHBrNmRDamMzTit6ZHV4ZHBhV2tZUEhnd0xseTRBSHQ3KzBxblZWZTIycm8wR08vbzZJamMzRnpFeGNWaC9mcjFNb0d3Mjdkdkl5Z29DSjZlbmhXbXA2NVBlRHlld2drY244ckp5WUdibXh2dTNMa0RhMnRyZUhoNG9ISGovMzRiZW5sNUlUdzh2TncrYUpyR3c0Y1B5NTNNMEs5ZlA1bVZ1bWZQbm9XYW1wcE1RUDdHalJzd016TlRtUDFERVlsRUFpOHZyM0wzQThEeDQ4ZkxuU2d3Yk5nd1pHVmxZZFNvVVJXZWs2WnBMRjY4dU53MndjSEJkVEtwcVQ3Nkd1Ni9GRVhCemMwTitmbjU4UEh4Z1phV0ZzYU1HYVB3dUlLQ0FpeGN1QkF2WHJ5QWg0ZUhUSmFPOCtmUGw1dUpSbEhnL2ZEaHd3cmJYcmx5QlUrZVBFRkJRUUdUM2VQZmYvL0ZzMmZQbUVrQW1wcWE1V1lPS0Nnb2tLa1ZmK3pZTVdSa1pDQWpJd056NTg1bHRsKzllaFdiTjIrR282TWp3c0xDWklMOFdWbForUFhYWDJGall3TTNOemVsNXlLSXV2YjI3ZHRDUTBQRDB3QTAxYlFidE9ieFZKODhmLzVjVU5maklnaUNJQWppODVHQVBFRVFCUEUxVWdOYkpSeUFzYWxKYy9odTk2cHc1UVZSZXlpS1FsT2pKdmhqNnlZTUd1NkFsNjllbTBLRmZSU0FHWURpdWg1ZlhTa3VMc2JxMWFzUkd4dUxUWnMyTWFrekR4MDZoT1RrWkdocWFrSW9GT0xLbFN2UTE5ZEh4NDRkQWZ5WDVyWlhyMTVZdDI0ZE9Cd09SbzRjQ1FNREEzVHAwZ1c3ZCs5R1hsNGVSb3dZVVdOak5UQXdnSjZlSGs2ZlBnMFdpOFdrZnk4dUxzYTVjK2RBVVJSNjl1eUp5TWhJZUh0N1Y5aGZWRlNVd3JTdXBYUjFkZkhQUC8vVTJQaS9WNmRQbjhieDQ4Zmg3dTRPTHBjcmwzNDZPVGtaVXFsVVpydEFJTURObXpkUlZGUUVHeHNiZE9yVUNVZVBIb1ZZTEM3M1hCWFZ3VlZWVlpVSnlKZXVsSFoxZGEzVWV5a29LSUNQajQvU2NaUU5kSDB0Rmk5ZWpEdDM3bUQrL1BuWXUzY3YzTnpja0pHUkFYOS9mNlVydG8yTWpMQmd3UUs1N1FjT0hFQktTb3JjOXRKYTVxVi91MlhObURFREd6ZHVSSEd4NHE5aG1xYmg1T1NFakl3TW1KdWJ5NndzLzFScFhmSXY0VnU3YmdrSkNVaFBUMGRBUUFBME5UV3hlZk5tZUhsNXdkdmJHNmRQbndaTjA1ZzZkYXJTUGlvak1EQVF1M2J0d29nUkkrRHE2b3EzYjk5aTNMaHgyTE5uRCtiUG40L016RXo0K2ZraFBEd2NqUm8xd3YzNzkyWCtYcjhGOGZIeFdMVnFGZExUMHpGanhndzRPenZMWlZPd3RiV1ZxVUc5YTljdVdGaFlsRnRMT2pvNkduZnYzb1dUa3hPVGthUHM1SURjM0Z4Y3ZYb1ZuVHAxWWlZNXZIanhBbS9ldklHcXFpcXpzcmswNlByNzc3L0R3OE9ET2Q3UTBCREJ3Y0ZRVlZWbEpySUlCQUs1Q1JxblRwM0N4bzBic1gzN2RybEpHWi9XLzliVTFJU3pzelB6T2k0dURsRlJVWmc5ZTdiQ2lZRkF5UVJDUHo4L1dGcGF5Z1NPdjZaTUNsOVNmYjcvY2pnY2JOcTBDZE9uVDhlbVRadGdaR1NFSGoxNnlCeFRXRmlJZWZQbUlUazVHVzV1Ym5MM1dCY1hGNFhmcVpVbGxVcEJVUlFvaWdLSHc0R25wNmZNaXZ2U3lTZGxKK3FWaW95TWhFQWdnSmFXRmpnY0R2Nzk5MS9rNStjendmdXNyQ3pzMmJNSERnNE9jaE5LTkRRMG9LMnRqYUNnSUppYW1zcnNhOUNnQWR6ZDNXRmpZMVBsckNrRThhVzlmLy94UEZkWGV5dFluT25nNnNieGVMenB6NTgvLzFqWDR5SUlnaUFJNHZPUVg2RUVRUkRFMTRadDJxN1RWaFpGR1JzM2E0by9ObnVRWUh3OW9hcWlBbi9mN1pnNVp5SGVwcjB6TlRYdnRPdkZ3d1FuZkdmMTVFdkZ4TVFnTVRFUjI3ZHZsMWsxeGVGd0VCVVZCWkZJQkE2SGc1WXRXMkw1OHVYTWcvN2s1R1RNbWpWTExxVnAyUWZ3V2xwYUNBZ0lVSGplR1RObVZIbXNMQllMbnA2ZThQYjJ4cGt6WjVpSHd5d1dDNGFHaGxpNGNDRjRQQjcwOVBUa0h1cFdCM2tRK3ZuaTQrUGg2ZW1KbjMvK0dYWjJka2hLU3BMTFhwQ1ptUWtBTXRzbEVnaytmUGlBMU5SVW1KdWJBeWhaUlZ4VjJkblowTkhSVVZvdkd5akp2REIyN05oSzlaZVptUWtmSHgrWmJTRWhJVWhMUzZ0MGF2cjZwa0dEQnRpMmJSdG16SmdCQndjSEZCY1hZKzNhdGVEeitlVWVwMmoxNjhHREJ4VzJmZkRnQVNaUG5nd1BEdy8wN2R1M1N1TUxDd3REUmtZR1ZxMWFoVTJiTnVIKy9mc1lNbVJJbGZxb0RkL2FkVE13TU1EYXRXdVpTVmNzRmdzclY2NUVVVkVSSWlJaU1Ibnk1R3FYQk1uTXpNU21UWnR3OWVwVkdCb2F3czNORFJSRndkallHTE5uejRhUGp3OCtmUGlBeTVjdlExTlRFMHVXTE1HWU1XT1VCbVcvUmpSTjQrREJnOWk5ZXpkMGRIU3djK2RPbVpXK1pYWHYzbDNtWGhvZEhRMlJTRlJ1Q3ZHYk4yL0N3TUJBSnNCZDFva1RKeUFVQ21YdWE2WFpRV2JObXNVRTF0KzllNGNqUjQ2Z1g3OStNbW5zUHkxWGMvbnlaV3pldkJtK3ZyN01kM1JabjM3T1EwTkRFUkFRZ0owN2Q4TE16QXhBU1ZDeTdIdXlzTEJBVkZRVUxDMHRsVjZiaElRRUFNQ29VYU1xdGJyK2UvWTEzSCs1WEM2MmI5K09YYnQyTWQ4OVphbXFxb0xINDJIQ2hBa1lPblNvM0g0V2k0WHM3R3lGSytITHNyVzFWVGlPNmRPblEwTkRBenQzN2dRQUpsTkFaR1FrbGk1ZGlwTW5UeklUVzBKQ1FtU092WDc5dWt3bUN4YUxCWHQ3ZSthN09qQXdFQ29xS2xpd1lBRTBORFJramsxSVNKQ2JPRnBjWEl5SWlBZ211OEdoUTRjQWdNa2dRQkQxREdWcTNwRlAwYXhBR3VnRUFCUkZtZEpjWFF0ZW0vWVRucWM4U0FSUTlYUm9CRUVRQkVIVUMrUnBLRUVRQlBGVk1XN2J2ak1MR01YaGNEQnB3amhZdEc5WDhVSEVGOU9tVlV0TW5EQVdQcnYyb0Znb0d0bThyWVgvcXlmM3Y1dmE4RFh6MFFBQUlBQkpSRUZVZHoxNjlHQWUrTFZ1M1JxOWUvZVdlMUE1Y2VKRXBXbVhBY0RKeWFuY2M4eWRPeGV6Wjg5V3VtSlYyY05kTXpNem1WU3JuK3JhdFd1NTZVa0JRRTlQcjFaU2hDOWN1QkFMRnk1VXV0L2YzNy9Hei9rMWUvZnVIWll1WFlvdVhib3cxODNTMGhKYnRteVJhVmVhTXJmczluNzkrbUhZc0dFS0ExRG56NS9IM3IxN0VSSVNVdUZENmsyYk51SGV2WHZZdjMrLzNDcTBtdkxvMFNORVJFUWdNaklTN3U3dUZRWms2Nk9pb2lMbzZ1b2lJeU1EWEM2MzNnUkNyMSsvanUzYnQ4UGUzaDVqeG94QmFtb3EzTjNkWVdob1dDK3U4N2QwM1NpS2tzdG9rcGFXaGhzM2JzRFUxRlF1ME12aGNNRGxjc3ROU3k0VUNuSGl4QW40Ky91RG9paVltNXNqTHk5UHBuYjRMNy84Z3FTa0pJU0hoOFBhMmhxK3ZyNlZUb3YvTmZIMjlzYmh3NGZScFVzWGJOeTRzZElwNG9HUys5NysvZnZsVnBpWEVvdkZTRXhNVkRwcFF5QVF5QVVUQ3dvS2NQYnNXZkQ1ZkprU0R3OGVQTUNSSTBkZ2EydGI3aVFRYTJ0cnFLbXBZZmJzMmZEMzk1Y0x5cGY5WEJ3OWVoUmJ0MjZGaFlVRkRBME5sZlpwYVdrSk5UVTEzTHAxUzJsQXZyUkVRNWN1WFpUMlE5VC8rKy9Iai84dG9PVnl1WEIxZFlWWUxNYkhqeCtackI4NU9UbFFWMWZIb2tXTDVJN1IxdFptZnJjK2VQQUFTNWN1TFhjc1VWRlIwTkRRd01xVks1R1RrNE5kdTNhVjI3NHlmdjMxVnl4Y3VCQVNpUVEwVFVOUFQwOW04blgvL3YxUlhGd3NONUhBM3Q0ZVBYcjBRRUpDQXZyMjdjc2NVNXFsb2xSNmVqcmk0K01yekV4QUVIVkFoZGV1MHpTQVdrNVJhS1dscFFuYm5qMFFlK3RmZlB5WTA1Ym1xSjR3YmRmcGp4ZVBFdllBRU5YMVlBbUNJQWlDcURvU2tDY0lnaUMrSm13T1c4V0JwdEZVVDFjWGRrTUdrcFcyOVF5YnpjYndvWU54N09RWnZIajVTcC9GWm84RUVJZnZkSlY4ZWF1WHFvdDg1Z2xmWDE5a1oyZERXMXNibnA2ZUFJQWZmdmdCalJzM3hwRWpSNWgycjErL2hsUXF4YkpseTVodEJRVUZTdnRWVjFmSG16ZHZjTzdjT1RnNk9pcHRWMUJRZ09qb2FPanE2cFpiOC9WenJWKy9IaDA3ZHNTMmJkc3dhOWFzY2xlKzFqZFBuejdGdm4zN2NQbnlaZWpwNmNIRnhRVmhZV0ZZdlhvMVFrTkRNVzNhTk5qYTJzb0VVTDhFc1ZpTW9LQWcrUHY3dzlyYUdpdFhyZ1JRa3A3NHdZTUhtRGR2SHBZdFc0YlJvMGQvMFhHVitoNnUyNXMzYnpCbnpod0lCQUxzMmJOSEx2dEQvLzc5MGI5L2Y2WEhoNFNFNE9EQmcvanc0UU42OWVxRjFhdFg0OGlSSTdoNjlhcE11K0xpWXN5ZVBSc1NpUVRYcjE5bmdsd3RXN2FzeGhXb3Z6SXpNOEZpc2JCNzkrNXlKekVvTW1USUVQajcreU1pSWdJVEpreVEyeDhaR1ltaW9pS2wveDdIamgxRGRuYTJ6SVNSczJmUElqOC92OXAvUTQwYU5ZS2ZueCttVFp1R09YUG00T0RCZytEeGVFeVpoZEwzdUhmdlh1elpzd2M5ZS9hRXA2ZW4zRXJoc2xSVlZkRy9mMzljdUhBQjgrYk5VL2c3NHNLRkMyamJ0aTJNalkyck5lN3ZSWDIvL3c0Yk5nd0NRZm1scG9jUEg2NTBYOW1WNjZWQ1EwTmhZbUlpcyszY3VYTXk1VHFLaTRzclBHOTVYcjE2SmJNcVhoRjlmWDM4K09PUDRQUDVNREV4UWFkT25lRG01Z1lIQndmdytYdzBiOTZjbVZ5d1pzMGFwUk5JSXlNakVSOGZYKzJ4RWtSdDRQRjRlalJYWnpORndSR0FWZ045Zld6emRBZS9VMGNrSnQvSDRoV3I4ZUZEVml1S3dpWlRzMDdkcU9LY0JTU0ZQVUVRQkVGOGZjZ1RYWUlnQ09LcllkQ2lReVBRR0UxUkZHdjhtRkZvYmx5OUZLOUU3VEpwYm96UjlzUGc3YmVIQlJwalRNMDZCcng0blBpc3JzZEZFTitLbGkxYm9sZXZYaWdxS2tKUlVSRnUzYm9GRFEwTmpCbzFDdTNidDJmYWljVmlwS1NreUd5N2RldVcwcUJWNzk2OTBhaFJJNXc0Y2FMY2dFQmtaQ1NLaTRzeGZQandjZ05nSXBFSXAwK2ZydFI3VWhhb0dEdDJMQ3d0TFJFU0VsTHZWMjVLSkJKRVIwZmoxS2xUaUltSkFVVlJHRDE2Tk9iTm13ZDlmWDA0T0RoZzc5NjlPSGJzR0Z4ZFhkR2tTUlBZMmRsaHlKQWhhTldxVmEyUEx6WTJGajQrUGtoSlNjSFFvVU94ZHUxYUp0TUdsOHVGcjY4dlhGMWRzV0hEQnB3L2Z4NU9UazVWcmpPZWs1TlQ1WWxJMzlOMWk0K1B4L0xseTFGUVVJQ2RPM2RXS2ppZW41OFA0TDhKWGpSTnc4REFBT3ZYcjVlYm9FTFROQklTRW5EeDRrWDgrZWVmR0QxNk5MWnQyNGI5Ky9jaklDQUEwZEhSNk5LbEN3WU9IQWcrbjEvdmcvTnhjWEhNeW0xbFVsTlRRZE0wQWdNRHkyMDNZTUFBdVVCajgrYk4wYjE3ZDRTR2htTGN1SEZ5MzJjblRweUFnWUVCZnZ6eFI3bitzckt5c0gvL2ZuVHQyaFZGUlVYTWRxRlFpQ1pObW1EdzRNRVZ2VDJsZUR3ZS92ampEMXk4ZUpFSmtKZldvQzhkbzRXRkJSd2RIYkY0OGVKSy9jMk5IejhlRnk1Y3dPWExsMkZuWnllekx5NHVEaytmUHNXcVZhdXFQZWJ2UlgyLy8yN2Z2cDM1ckZURjlldlhjZno0Y1lYN1ZGUlU1TEtVZk82RTA0aUlDSmx5SDhuSnlYajA2QkdLaTRzVlp2SW9MaTVHdTNidG1ML0ZoZzBiWXNpUUlYQnpjNE9scFNYem1ZNktpdnFzY1JGRVhXamFxa056Y05nK0ZHRFBZckZZSFMwN1lJdkhPclJxMFFJQTBLdUhEYzZFQldQQmtoVklUTHF2UmRPU1NWRFQxVEpwWTdua1pVclMwem9lUGtFUUJFRVFWVUFDOGdSQkVNUlhRMTJGc2dhb1ZybzYycGd4NWVlNkhnNVJqbDhtL1lTQW9DUEl5OHR2QTRxMkJrQUM4Z1JSUTM3NjZTZU1HVE1HZW5wNkVBcUY2Tm16SjR5TWpOQ2lSUXUwK04vRE82QWtaVzUwZERTbVRadkdiQ3Y3MzUvaWNEaXd0N2RIWUdBZzd0eTVvelFBSGg0ZURvcWlLcXd6WEZ4Y0RDOHZyeXErTzNsbVptWll0MjdkWi9kVFd4SVNFbkQrL0hsRVJrWWlPenNiSEE0SHc0Y1B4OVNwVTJVQ2dGcGFXbkIxZFlXam95TU9IVHFFOFBCd0JBWUdJakF3RUVaR1JwZytmVG9jSEJ4cWRHeUZoWVg0KysrL0VSb2Fpc2VQSDBOUFR3L3IxNi9Ic0dIRDVOcnE2T2pBMzk4ZisvYnRRMUJRRU9iT25RdGpZMlAwNzk4Zk5qWTIrT0dISCtTT2NYTnpnMUFvaEphV0Z2THk4aEFiRzR1MmJkdFdhbXpmMDNVVGk4VTRlUEFnOXUzYkIyMXRiZXpldlZ0aFhXY0FlUC8rUFhiczJBRnRiVzF3T0J6Y3ZIa1RBSmpBN0tSSmt6Qng0a1NaTEFFdlg3NUVabVltaGcwYmh2ZnYzME5WVlJXMnRyWVlNR0FBV0N3V25KeWNNR1RJRUFRRUJPRFNwVXU0ZmZzMkpreVlnT1hMbDlmb2RhdHA4Zkh4T0hEZ1FMbHRSQ0lSYUpxdXNGMnJWcTNrQXZJQU1HUEdETXljT1JPaG9hRXk1V1Npb3FKdzU4NGR1TGk0S0F3K1hycDBDVVZGUlZpMGFKSE1TdUdwVTZkaXlKQWhWYzVtOC96NWN4UVdGakt2VlZSVU1HTEVDRHg1OGdRQThQYnRXd0FsSzRuVjFOU2dyNjhQT3pzN1BINzhXS1lmZFhWMW1mdEFLVXRMUy96d3d3L3c5ZlZGNzk2OW1kcjFVcWtVM3Q3ZWFOQ2dnY0phNG9TcytuNy9yZW9rcWxLdlhyMVN1bS9LbENseWZ3TkNvYkRTZlV1bFV0eTlleGMzYnR4Z3lpb0ZCUVhCMnRxYW1SUTBkT2hRdUxxNllzQ0FBZkR5OGtLdlhyMlk0OFZpTVFZTkdvUjI3VXJLbEFrRUFvaEVJbWJpZ1VBZ1FGNWVuc3c1eThzeVFoRDFSMmNWRXpQaEtCYUx0WW9DWmFXbXFvcUpFOFppeHRUSmFHclVSS1psczZaRzJMbmRDd2NQSDhYaG84ZW80dUxpVVd5SzFkclV6Tkx6eFdQVlk4QmRrc0tlSUFpQ0lMNENKQ0JQRUFSQmZEVW9pdnFab3NEdTE2YzM5UFZydm80MVVYUDA5ZlF3ZEdBL0hEOGR6b2FVR2dmZ1pGMlBpU0MrRlpNbVRjS2dRWU13ZCs1Y1BIdjJERktwRksxYXRZS1Bqdzh1WGJyRXRDc3NMSVJVS3BVTEl2SjRQUGo1K1NuczI4SEJBWUdCZ1RoKy9MakNnTURyMTY5eDkrNWQ5T2pSQTgyYUtjOVNZbUJnQUNzckt3UUVCTWhzajR5TWhMbTVPWm8wa1gzUStQSGpSOHllUFZ0aGlsbXhXSXppNG1JbWdGVGY1T2JtNHRTcFV6QXlNb0t6c3pNY0hCektyV050WkdTRUZTdFdZTTZjT1lpSWlNQzVjK2Z3NGNNSDJOcmExdmpZTm0zYWhBc1hMb0RMNVdMcTFLbVlNbVVLZEhSMGxMYm5jRGlZTTJjT1JvMGFoY09IRHlNaUlnSkJRVUhRMWRWVkdKQlBTMHZEM2J0M21XUGJ0bTJMMWF0WFYycHMzOU4xUzBwS3d2NzkrOUd4WTBlNHU3dkxmZjdMYXRDZ0FTSWpJNW42eHBxYW1wZzhlVExhdEduRHRDa2JqSmRLcFVoUFQwZHhjVEZNVEV6ZzdPeU0vdjM3eTlXaE5qRXh3YnAxNjdCczJUTGN1blVMUFh2MnJPN2wrV0ttVDU4dVU0ZGRrVFZyMXVEU3BVdUlpWW1wMWpuNGZEN3M3T3pnNStlSFhyMTZ3Y1RFQlBuNStmRHk4Z0tQeDVNSjBwZlZwMDhmcEtlbk0wSENVdGV1WFVOT1RvNWMrN1MwTkFEQTdkdTM1WUtIWm1abTJMcDFhNFhaQUFCVU9EbkozTndjd2NIQkN2ZXRXTEVDRXlaTXdJNGRPN0JtelJvQUpZSGo1T1JrckYrL3Z0eTA5MFNKcitIK1c5Tm16WnFGeG8wYnkyeTdjK2NPVHAwNlZhbmp4V0l4WnMrZURYVjFkU2IxZlZCUUVNek56V1hhNmVycW9sT25Udmp6eno5bEF2TC8vUE1QY25KeW1GWHdPM2Z1eE5HalI1bjlYbDVlek9RL0R3OFBBTUR5NWN2bHlvR1VldlRvRWNMQ3dpbzFkb0tvTmUzYnE1cEtSVXRaWUM4RzBLaEJBMzJzV2I0RWd3ZjJoN3E2ZkpZSUFHaHFaSVRGQytiQzJxb2oxcXozUUZaV2RnZUtZdm55Mm9xYlE4ajc0L256NTlXdkcwRVFCRUVReEJkQkF2SUVRUkRFVjBHL1pVdGRVS3poTEJZTGd3YjByYlh6Q0FRQ3ZIejVzdElyL0tyaStmUG5VRmRYaDZHaDRXZjFjL3YyYlFnRUFvVXBWT3VUNFhaRGNQTHNlVWhveWFBR3JWdnJaS1dtNXRiMW1JamFsNVNVQkNNam8zSURhOVZCMHpSeWNuS2dxcXI2M1FjTmJHeHM4UGZmZjJQdTNMbElURXdFbTgxR2h3NGQwS2hSSTVuVmNWZXZYc1h4NDhleGR1MWFtZVBMdTM1R1JrYXd0cmJHMWF0WGtabVpLZmZ2ZVBKa3lkeWE4ZVBISysyam9LQUFJMGVPeExScDB5QVNpZkRtelJzWUdCaEFLcFhDMDlNVGpSczNSa0JBZ0V3S1hEMDlQYXhZc1FKOFBsK3V2N2k0T0t4WXNRTHU3dTR5RCtucml4OS8vQkZoWVdGbzFhcFZsV3FiNitqb3dOSFJFWTZPamlnc0xKVDdkd2tNREt5d3YvYnQyek1CY1VWV3IxNE5Dd3NMMk5uWmxSdFEvcFNSa1JHV0wxK094WXNYSXpFeEVaMDdkMWJZYnUvZXZRQktnc0lVUlZYcC9YOVAxNDNQNXpOMW1DdXFjNjZpb29KYnQyNEJLUG5lcStpOXNGZ3NiTnk0RVFBVXJnRC9sSmFXRmxrOStvbkZpeGZqenAwN21EOS9QdmJ1M1FzM056ZGtaR1RBMzk5ZjZVcDNJeU1qTEZpd1FHNzdnUU1Ia0pLU0lyZTl0QWI4NmRPbjVUNERNMmJNd01hTkcxRmNYS3p3WERSTnc4bkpDUmtaR1RBM041ZFprZitwMG5JS2l2QjRQRGc3TzhQUHp3OG1KaVpvMmJJbGR1ellnUjQ5ZWlqTS9rRElxKy8zMzlldlgrUDI3ZHRWZmwrSmlZbEs5L1hxMVV2dXU2V3dzTERTQVhsVlZWWHMyclVMZkQ0Zk1URXhXTHAwcWRKZytaZ3hZK0RtNWdZbkp5ZVltcHBDSkJKaDc5NjlzTFMwaExXMU5RQmd3b1FKNk5PbkQ2UlNLZWJNbVlNcFU2YWdSNDhlQVA0cjhURjQ4R0NsTmVTMXRiVkpRSjZvVThiR0ZnMDROSHNEUURtREFzdkV1Qms4MXYrRzd0MStxUENlcjY3T3hlQ0IvYUd0clkzZk4zcmgvNTQrMDZkWjlFYW82N1pwMnJidGlyZFBubVIrb2JkQkVBUkJFRVExa0lBOFFSQUU4VlhRWm1uWlVoUjBtaGdhb0czcjJxc1p1MnJWS2lRbEplSDA2ZE55cThzKzE4eVpNOUd0V3pmbXdmbW5DZ29LNE9MaUFudDdlOWpiMnl2dFo5KytmWGo0OENHQ2c0TmhhbXBhcVhObloyZmowYU5IU0V0TGc0T0RBMkppWWlwTU4ybHFhdnBaOVdYTjJyU0dvVUZqcEwxN3I2L0oxdWlUQllSWHU3T3Z4TE5uejVoVmNGWFJxVk1udWRXL0FvR0FlYkJZRmZyNitwOWQyL056eko4L0gzUG56c1dFQ1JNcWJDdVJTSmdnUlNtS29oU08vOEtGQzFpN2RpMldMRm1pZE1YaTkyTGt5SkU0ZnZ3NElpTWpjZUhDQlhUdDJoVXFLaXJRMTllSHZyNCswKzdodzRlZ0tBcG1abVp5ZmVUbjV5djlqaHMyYkJqaTR1Snc1c3daekp3NWs5a3VFQWh3NXN3WkdCc2JsN3U2Tmp3OEhOdTJiY09aTTJjZ0VBZ3dZY0lFYk4yNkZYMzc5c1dHRFJzd1o4NGNiTml3QWU3dTdqSmpuVGx6SmhZdFdvVEpreWZMOUJjYkc0dmMzRnpvNnVwVytocDlhYTFidC82czR4VUZhV3JpNzVqTDVlS25uMzZxOXZFcUtpcEtnL0ZsVlJSa1Z1Wjd1bTZWQ1paL3FySVRGYXJUTi9HZkJnMGFZTnUyYlpneFl3WWNIQnhRWEZ5TXRXdlhLcHdnVkphaXovM0Jnd2NWdG4zdzRBRW1UNTRNRHc4UDlPMWJ0WW1sWVdGaHlNakl3S3BWcTdCcDB5YVoydHRWTlgzNmREeDY5QWplM3Q1UVZWVUZqOGNyTjhCUHlLcnY5OS9Iang5ajY5YXRWWDVmcFJrNUZObTFhNWZjZUYrOGVGR2wvaXViU24vZ3dJRUlEQXlFdTdzNy9QMzlzV3ZYTGp4Ly9seW1KRVh6NXMzUnZIbHpac3c4SG8vSktGQmFRejR1TGs1cFZoMUZFMllJNGd0aG1iU3g3TWRpczl3cFVEWnFhcXF3R3pJUUMyWTdnY2N6cVhRbkZFV2haL2R1Q05qdGcxMTdBM0QyM0FWV3NWQTRYWldsYm1YU3huTEZ5NVNrU0FDUzJuc2JCRUVRQkVGVUZ3bklFd1JCRUY4SEZzVUhnT2JHemFCVkEybUxsYTFDbWpadEdxWk5tNFk5ZS9aZy92ejVDdHV3Mld4bXhWUnBqVkZsbkp5Y21BZENORTJYRzdSUVVWRkJnd1lOc0c3ZE9qeDc5Z3dMRnk1VStEQisvZnIxbURCaEFxNWR1NFpmZnZsRllWL256cDNEalJzMzhPN2RPN3g1OHdhWm1TV1Q1WFYxZFRGbzBDRDg5dHR2eU12TFV4cTRFSWxFbURKbENoWXVYS2gwdkJWUjQ2cWh1WEV6cEwxN0R4YW9McWpCZ0x5MXRiVkRRVUhCWDQ4ZlA4NnJ1UFdYYyt6WU1SdzdkcXpLeDRXRWhNZzl0RDE3OWl3MmI5NWM1YjdPbkRtRDVzMmJWL200eWhDTHhVdzlXMlVrRWduZXZYdUhCdzhlS0cyam82TURZMk5qVEpreUJROGZQcFRiRnhrWktiTk5LQlJpMTY1ZFlMRllDQXNMZzRPREE3aGN4ZWtjYTRPMXRmWDQzTnpjaTZuMUpNdUR1Yms1dW5mdmppMWJ0dUQ5Ky9mWXNHRUQ0dVBqNGV6c3JMQzlvdFd3dlhyMWdyZTN0OEwycFRWY1Q1MDZoV25UcGpIZkUrZlBuMGR1Ymk1bXo1NWQ3bmRaUkVRRTJyWnRDMk5qWTZTbXBzcnM2OXExSzV5Y25IRGd3QUg4OHNzdmFOT21EYzZmUDQ4dVhicGcwcVJKOFBiMkJvL0hrOGtBRWhNVGc0WU5HNkpEaHc0VlhodUNJS3F1WThlT0JoUkY4UklTRXU3aU8zMklYMVJVQkYxZFhXUmtaSURMNWNwazhLaEwxNjlmeC9idDIyRnZiNDh4WThZZ05UVVY3dTd1TURRMHJIRENnQ0pGUlVYTXltR2hVSWdtVFpwQUlCRFUrQ1RVNnVqWXNhTW1pOFhxRkI4Zi95OEE1UkhpT2xUZjc3LzkrL2V2VmdhTXNMQXdwYjg1QlFMQlo5V1Fyd29PaDRNMWE5YkF5Y2tKczJiTlFtSmlJbWJObWdWTFM4c3E5Yk5zMmJKYUdSOUJmQTRUczQ0T0xJcjZBNENScXFvSzVqclB4QytUSmtDM0NwbDRaUHByYm93MUs1YWlXZE9tOE44ZmlNTENJajZMelRwbzByYlR5cGRQRWc3WDdPZ0pnaUFJZ3FnSkpDQlBFQVJCZkJWWWJQQUJ3Tmk0R1RRMFB5OWRkV1ptSmdZUEhseHVtNUNRRUlTRWhDamM1K0Rnd05USVRVMU54ZFdyVjVYMk0yM2FOSm5YNWEzY1UxVlZoYWVuSnp3OVBYSG8wQ0Z3dVZ3OGZQaFFZZXBKc1ZpTVBYdjJZTStlUFhMN3ZMMjlJUktKa0ptWkNWTlRVeng1OGdUMjl2WndkbmFXcVZzN2VmSmtwUUgzZnYzNktSMW5aYW1wcWNHNFdWUDhleWNPRkdqNVlwaWY1NlNHaGthR2xaVlZDSUFqQW9IZzZhTkhqM0lCaUdyNFBOVnkvUGp4U2dXTXo1OC9yL0RmRUNoSnQybGxaVlhwYzk2N2R3OWJ0bXlwZFB2cXlNL1BsMXU5ck1paFE0ZHc2TkFocGZ2NzlldUhMVnUyWVBueTVUSlpBTTZmUDY4d2tPL3I2NHVzckN6czJyVUxTNWN1aFkrUEQ1WXZYMTY5TjFFOVlUbzZPaCtzckt5T1NhWFNJSUZBOEgvYTJ0bzVkKy9lcmJQUDIvTGx5ekYyN0Zod3VWelkydHBDVFUxTjdydm85T25UOFBYMXhULy8vQ04zdkxJMHpFQkpTdXM1YythQXgrTXhrNExFWWpFT0hUb0VQVDA5akJ3NVV1bXhqeDQ5d3NPSEQ3RjA2VktsYldiT25JbWhRNGN5RTBkMjdOaUJmdjM2WWNXS0ZiaC8vejVXclZxRkF3Y09vSFhyMW5qejVnMmVQbjJLMGFOSFZ5bXQrWmRDMWNkQkVVUVZzZGxzYzRxaXJ2TDUvQlNhcHYwa0VzbWxnb0tDdEtkUG4rYmpHdy9RUDMzNkZQdjI3Y1BseTVlaHA2Y0hGeGNYaElXRllmWHExUWdORGNXMGFkTmdhMnY3eGI5L3hHSXhnb0tDNE8vdkQydHJhNnhjdVJJQTRPTGlnZ2NQSG1EZXZIbFl0bXdaUm84ZVhhbitSQ0lSd3NQRHNYLy9mcVNucDJQZ3dJSFExZFhGaVJNbk1IcjBhSXdkT3hhVEprMnE4WEl6VmNGbXN4dFJGQlhENS9QL1R5cVY3bWV4V09FMFRiK05qNC9QUXozNkhOYlgrMjl0Y1hWMWxjdkNjZnIwYVpuZmF6WTJOaWdzTEt5UjgxbFlXS0J6NTg2NGRlc1c5UFgxTVc3Y3VBcVB5YzdPeHRtelo5R3FWVWtXdGREUVVLWGxSbTdjdUNHVG9ZY2dhcHQreTVhNnVxcWF2MUlVNjFlS290QkFYeDlyZmwyQ2tjUHRQcnR2TFMxTkxKZ3pDNjFhOFBEN1JrL3FRMVoyTTRxaUQvSE1PbmJPRWVXN1pUOTltbE1EYjRFZ0NJSWdpQnBDQXZJRVFSQkV2V2RzYkt3T0dpMUFBYzJNbWtDOWhsYkdqaDQ5dXR5MGo0cDgrZ0NuZEVXOU1pa3BLY3dLVVpGSWhLeXNMTGtWOVZwYVdtalhyaDJBa3ZTbnExYXRRdlBtelRGeTVFZ2tKQ1RJMUV3K2N1UUltalp0aWo1OStpaDlPR3hpWW9JdVhickF3Y0VCUU1tRHAyYk5tc2tFNDc4RVZSVlZORFV5S25uQllyVkYrL2FxZVBDZ3hwYlVVQlRWbUtJb0Z3QnoxZFhWNzF0WldjVlFGSlVza1VpaUV4TVRINklPSDk0MmFkS2tVblhPeTB2QnJhZW5wN1QrcFNMcDZlbVZibHRkdXJxNnVITGxpdHoyN094c3JGKy9Ia1ZGUlhqNThpVmF0R2lCVjY5ZVllSENoUmd3WUlCY2V4VVZGUUJBeDQ0ZEVSSVNBbE5UVS9UczJSTlJVVkZ5N3prcUtnb2hJU0ZZdUhBaHVuYnRpaFVyVnVDMzMzNUQyN1p0TVdyVXFOcDVvNG8xWkxGWWMxZ3NscE9tcHVZRHFWUWFiV1ZsbFV4UlZNeTllL2Z1NHd1djVydDU4eVlrRWdrb2lzS1VLVlBnNHVLQ25qMTd5cXljSzEzaHFhMnRyYlNmd3NKQzVPWEpKNW9vbmJTVWtaRUJBTGgyN1JyZXZIbURpUk1uSWljbkJ6azVzcy8zS0lxQ2dZRUJnb09Eb2FHaGdSRWpSZ0Q0NzkrNnFLaUlhY3Rpc1poZy9OdTNiL0h4NDBkMDdOZ1JIQTRIR3pkdXhFOC8vWVFEQnc1ZzQ4YU4rUFBQUHdFQXZYdjNydG9GSWdpaXlpaUtha05SMUI4c0ZpdFhWMWYzRHAvUC94ZEFva2draWs1T1RuNVYxK05USkNjbnA4cGxDaVFTQ2FLam8zSHExQ25FeE1TQW9paU1IajBhOCtiTmc3NitQaHdjSExCMzcxNGNPM1lNcnE2dWFOS2tDZXpzN0RCa3lCQW00RmViWW1OajRlUGpnNVNVRkF3ZE9oUnIxNjVsYXNOenVWejQrdnJDMWRVVkd6WnN3UG56NStIazVLUTBKZmk3ZCs5dzVzd1puRDU5R3BtWm1XamV2RGxUUWdRb1dWRzlmZnQySERwMENFZU9IRUdQSGoxZ1oyZUhYcjE2VmVwM1RHMmdLS29WbTgzZVJOUDBhb3FpN2xwYlc5K1dTcVh4QUdMaTQrT2YxOG1neXFpdjk5KzY5R2xkZTJWWkY4cExqUStVVEpCeGMzUERvMGVQWUc5dmp5dFhybURzMkxGWXVIQWhoZzhmenZ5bUFJQTNiOTRBS0ZuZHYyblRKdkI0UE15Wk13Y0EwTGh4WTZXL29aV2xzaWVJMm1EU3VyMEZtNk95Q1JRR3MxZ3M5UG14SjF3WHprTjdjL2x5RnAvRGJzaEF0R3JWQWx1MisrQjZ6QTJJeGVKNWVxcmFMVFhhV3Z6MjVzbjloQm85R1VFUUJFRVExVVlDOGdSQkVFVDlwOUd3QVFCMURvZURSZzBiVnJ0VzdhZmF0R2xUNVRxZVhsNWVWV3J2N2UyTkd6ZHVNSzlqWW1JUUV4TWowOGJLeWdvQkFRRVFpOFZnczltZ0tJcFpoVncyYlhOSVNBaGV2bnlKWHIxNnlhd1dTVWhJZ0tHaDRSY1B1RmVFeGFMUXFHRURxS3Fxb3JoWXFNNHJRb1Bud0x1YVBBZE4wNkFvU29XaUtDdUtvcXdBRkxIWjdQZFdWbFpQQUJ5VlNDUm5rNUtTc212eW5GOUtmbjUraFprY3lwSktwYlU0bWhJVVJjazg0SlJJSkRoejVneDI3OTZOenAwN1krM2F0YkN6czRPOXZUMk1qSXl3YnQwNlhMMTZGWFBteklHRmhZWENQa05EUXpGMjdGajA3TmtUSHo5K2xKbWtrSkNRZ0pVclY4TFcxcFlwejJCblo0ZkhqeC9EdzhNREtpb3FHRFpzV08yKzZUTCs5M2xqVXhSbENjQ1NvaWdCZ0hRK24vK0VwdWxqQW9IZzFLTkhqejdVOWppaW82T3hiZHMyT0RnNFlNeVlNVml6WmcwV0xWcUVSbzBhb1dQSGptalZxaFYwZEhUQTVYTHg2NisvNHZ6NTh3QktQaU5pc1JoaXNSaENvUkJ0MnJUQjQ4ZVBsYWJPVlVSWjloQVZGUlhFeHNZaVB6OGZvMGFOWWg3RU4yblNCT3JxNmt4ZDVkS2dFbER5K1RsMTZoUzRYQzR6OGFoSmt5Ync5L2RuYW90ZnVIQUI2dXJxQ29OTi92NytsVW9ycmEydExWT0xseUFJNWY3M1BhZERVVlEvbXFiN1VCU1ZwNktpa201bFpYV1B4V0lkaUl1TCt4dDFtRTdjemMwTlFxRVFXbHBheU12TFEyeHNMTnEyYlZ1cFl4TVNFbkQrL0hsRVJrWWlPenNiSEE0SHc0Y1B4OVNwVTJWV0FHdHBhY0hWMVJXT2pvNDRkT2dRd3NQREVSZ1lpTURBUUJnWkdXSDY5T25NcE1lYVVsaFlpTC8vL2h1aG9hRjQvUGd4OVBUMHNINzllb1gzT0IwZEhmajcrMlBmdm4wSUNnckMzTGx6WVd4c2pQNzkrOFBHeGdZV0ZoWUlEdy9IbFN0WEVCOGZENXFtbVdEbDhPSERaVlpvLy9ERER3Z0pDY0ZmZi8yRnc0Y1BJeW9xQ2xGUlVlQndPT2phdFNzMmJOaFFwY21CTmVWL24wTXRBTDFwbXJabHNWaDVORTJuOC9uOFJJcWlEdWJtNWw1T1RVMVZYSCtxRnRYWCsrL05temNSR0JpSWdJQ0FhcjJ2aWdMbFFNa0VnY1RFUktpcXF1TGF0V3ZnY3JsTU5xaTNiOS9pK1BIajBOVFVSRVpHQmg0L2ZveE9uVHJKakQwdkx3L1hyMThISUQ4aE5TOHZENXMzYjhhSkV5ZGdZbUtDQXdjT29FT0hEcGcxYXhiV3JsMkxEUnMyd00vUER6Tm16SUNqb3lPQWtqcnhRTWx2Q1M4dkw5amEyakkxNU1zcXpZS2hxYWtKaXFJUUd4c0xMcGVyZEFVOVFkU1U1bVlkN1ZrczFuYWFwbHRRb0ZnL2pSME5sL2x6MEtoaGcxbzVYOXZXcmJESjNRMjc5d2JnWVBCUkRnME1VMkZ4T3BpMjY3anN4YVBFazdWeVVvSWdDSUlncW9RRTVBbUNJSWo2VHlKV0IxdUZ6V2F4b0s3KzVlcEcxNFJmZi8wVkJRVUZBSURwMDZlamQrL2VtREpsQ3JOLzNicDF6SVBSZGV2V0lTc3JDK3ZYcjBmRGhnMWwramwzN2h5MmI5K09jZVBHWWNtU0pjeDJnVUNBRlN0V1FGOWZINEdCZ1ZCWFZ3Y0EzTDU5R3dLQkFFQkpuY2NYTDE0d0Q2bTZkdTBLb0dURlRWcGFtc0p4bDQ3NWM2bXJxNWVzWEtOb1ZwRWFSNzFHT2kyRG9palFOQzF6U2dBOEZvdkZBekNJb3FpUGZENC9YQ3dXQjNBNG5JZnYzNzh2ZVB2MmJjM2sxQ3hIVkZTVVRPQlJtWlNVRktYN3VGd3V0bS9mWHVsekppY25ZOWV1WFpWdS96a0tDd3R4N3R3NWhJU0VvS2lvQ0V1V0xNSFFvVU5sMnRqYTJ1TEVpUlA0NDQ4L01HWEtGRmhaV1dIVXFGSG8yN2V2ek9xa0R4OCtRRjlmSDBESlNzZlNkTGwzN3R6QmtpVkwwS0pGQzdnQWo3MzZBQUFnQUVsRVFWUzd1OHRraEhCeGNVRldWaGJXcmwyTGx5OWZZdGFzV2VXbWdLMHBDajV2WEFBbUZFV1pVQlExUUYxZGZTdWZ6ejh2bFVyMzB6UjlYMFZGSmYvdTNiczErbmw3Ly80OWxpeFpBajZmajJYTGxrRlZWUlhIang5SGRIUTBybDI3aHVUa1pOeTdkdzk1ZVhtUVNDU2ZqbGVHdjc4L2Z2enh4eHBKVWN4aXNjQmlzZkRISDMvSW5GTk5UUTIvLy80N3ZMMjlzWGJ0V3BsOUZFV2grZit6ZCtmeE1kei9BOGRmTTd1NVF4S05JNUVROTUwSVJVUGRWRnRIUzdYcXJHK3JqcW9TZHgxMUJLbXJpcGFxbzRnNjQ3NlBVcXEwcmtRU2NaT2dDQ0pCNU5wamZuOUU5bWZ0SnRrY0VzZm4rWGg0Mk16T2ZPWXp5ZXpzN3J3L24vZmIwNU1wVTZZWXpnSEFrREVrS2lxSzZPaG9XclJvWWZSNnNyYTJ4dGJXbHExYnQxclV0MkxGaW9tQXZDQmt3MU92VTFsUkZDZkFTWmJsQ3NBbnZyNit0NEJWaXFJRUpTY25YMDlPVG40Y0ZSV1ZuRjk5dTNYckZpZFBuZ1RTVW45WHJGalJVRVlvS3c4ZlBtVERoZzI0dWJuUnAwOGZPblRva09uMXo4M05qUkVqUnRDdlh6KzJiOS9PMXExYmlZMk5wVkdqUm5seUxFOExEQXhreDQ0ZDJOcmEwck5uVHo3NzdMTk1BNFpxdFpwKy9mcng0WWNmRWhRVXhQYnQyMW0yYkJsT1RrN1VxbFdMdlh2M0VoRVJRYU5HamVqUW9RTU5HalRJTUxPU0xNdTBhdFdLVnExYUVSSVN3cFl0VzlpM2J4L2UzdDRGRW94UDk5UjVLQ21LVWhnb0xFbFNlYUJEb1VLRllueDlmZGZxZExxbHFhbXAwZmx4SHI3STc3OEFmbjUrUnUrbDJYSGl4QWwyN2RxVjZUbzZuWTdmZi84ZGpVYURyYTB0NDhhTk0remIzdDZlMzMvL0haMU9oMHFsd3R2YjIrajdUbGhZR0h2MzdzWGEycG91WGJxWTlGT2xVbkh1M0RuOC9mMzUrT09QRFovcDNOM2RXYlJvRVFjT0hHRGh3b1ZHZ3p2YnQyK1BnNE1ETFZxMHlIU3d0cE9URTJGaFlZWUJFWVVMRjJiMDZORjVOc0JiRUo3bDRlRmhwM0o4bzU4c01RRndkSFoyWnBqL04zVCtKRzhIY2oxTGtpU0t1cjdCZDZPRzQxMjlHaE1EcDh2eER4NlVRV0ZGNmNvK3BaUGpsQVV4TVdGNTh5VmZFQVJCRUlRY0VRRjVRUkFFNGNXbmx1d0J0YXlTRFFIbnZEQm56cHdNNjNkbjVPSERoMGFQYjl5NGtlbjYxdGJXVktxVWxwSk9xOVZTdEdoUnc4K1FOcXNsL2FaVG5UcDFDQXdNcEV1WExreWZQaDF2YjI4VVJTRW9LSWpaczJmVHMyZFBCZ3dZWU5TK1dxMW01TWlSREJreWhQSGp4eHRtOE0rY09aUHIxNitqS0FvcEtTbnMyYlBIVU1keS9mcjhHeUJ2YjIrSFdxMEN2U0k3cS9SMVN2ajRlS2xVS2tsUkZJbTBHNnlHeHlxVlNnTFE2L1hwZDhna1daWk4xbnZ5djhIVE41alRiMzZtL3k5SmtqUFF3OHJLcW91aUtCZUxGU3NXWHF4WXNSTTZuZTdmOFBEd1E4L3J1RWVOR3BYck50UnFkWVlwYU0xSlRjMnphZ0FaQ2drSklUZzRtRC8vL0JPMVdrM1hybDNwMnJXclVZQzlRNGNPVktoUUFRQVhGeGNtVEpoQTE2NWRXYkprQ1JNbVRDQWdJSUEzMzN5VEdUTm1vTmZyU1U1T050eVlqWStQcDN6NThxeGR1NVlaTTJaUXVuUnBKaytlakZhckpUNCszcWd2L3Y3K0tJckNva1dMT0hQbURELzk5Rk9PajB0UkZHd2xwVXF0V3JYa0orZWFyQ2lLOU9SY05icGptOFg1Vmhqb29sS3BPZ0dYOUhwOXVJK1B6d25nMk9uVHB3L211SU5QS1Y2OE9FT0hEdVdERHo0d0JLa2xTYUpodzRaR0dUVXlPczZuLzZWZmU4cVVLWk1YWFRONE51alRva1VMczZVTHN1TGw1Y1g2OWV1TjB0MEQ5Ty9mbi83OSsrZXFqOW1oNkJXc1ZMcXlOV3ZXNU5ucmo5RjZUejMzOUFDUlRMYXhxQzFMbGovYjNqTXB2TFBkVm5iNy9QVDYrYjN2dk41L2RyZkphSG42ZTlyejNIZEc2d004ZWYrMHFDMUpraW8vOWZqcGRVMGVTNUxrQmd5V0pLbWZuWjFkcEsydGJiaVBqMCtZTE12N1EwSkNubnRhM0Y5Ly9SVkltM0VzU1ZLMmFyczNiTmlRTld2V1VLNWN1V3h0Vjdod1lUcDM3a3puenAxSlRFdzBTZVcrWk1tU0xOdXJXcldxWVNDQk9hTkhqNlphdFdxOC8vNzcyWnE1NitibXh2RGh3L0gzOXljc0xJemF0V3NETUdQR0RCUkZNUm5nbVJWZlgxOThmWDBaTVdLRVJRTUxMYVhvRld4a3lucDdlemQ3OHRwSS8yd25wMzh1MU92MUpkSmZ2eGFjaDhXQkFXcTEra3UxV24zV3pzNHUzTm5aT1VTdjF4OEtDd3M3bFdjZGY4cUwvdjVicFVvVnFsU3BrcU50MjdkdnorVEprNDJXTld6WTBPaWNMVkdpQkV1V0xERzd2Yk96TThlT0hjdXcvU2xUcGpCcDBpUkRKckNuYmQ2OE9jditOVzNhMUd4V3MzZmVlU2ZUUGdPODhjWWJiTisrUGN0OUNFSmVLRjNKdXd3UzMwcEkzUUM3cWxVcU1XTHdRUHpxMWNuWGZyUnQvUzV2dkZHRUgrYk80M1JZaEMwS2sreGNGRzhQeDJxVGJsdytjeWxmT3lNSWdpQUlnb0VJeUF1Q0lBZ3ZQTFZldHBNa1JTWExjcDdWajRlMEdienBOeTR0TlhmdVhNUGpvMGVQWmhsNDlmRHdZUFBtelNRa0pLRFZhZzJwSGRPbHBxWWE2aUcyYTljT0x5OHYvUDM5R1RObURPdlhyMmZXckZtc1diTUdsVXJGL3YzNzJiVnJGOG5KeWFTbXBwS1Nrb0pPOS85bDB0TlRuWDc2NmFlc1hyMGFnSTBiTnpKcDBpUysvUEpMb3htaVAvLzhNeTR1TGhtbXVUOTc5bXlPWjlrOHpjN1dGclZLaFN4TFZyYlc2aUVxV1M3MWREQkFTZ1A4ZjVEZ3lZeVZwKy9XcGE4alBma2h3LzA5MVpiUi81SWtxU1ZKcWlKSlVoV2dneXpMZDMxOWZTL3BkUHBqajFLVTdCV2Z0VUI2S3Mrc3JGdTNqaGt6WmhndHUzejVNbGV2WHMzMlBzK2VQUXVrMVo1TnZ3SGZ1SEZqbzNxYnVTWExNdWZQbjZkLy8vNXMyYktGWmN1V3NXelpNcFAxMXE1ZGEzYjdBUU1Ha0pLU2dscXR4czdPam12WHJnRVl6WkIzZG5iR3hjV0YrdlhyMDZ4Wk05cTNiNTloZno3Ly9IT0dEQmxpTk1nbEoxU1NwTEsxbGZzcGlsSU0vdis4ekNKd2x0bjVwZ0lxU1pKVVNhVlNmUWpjcTFtejVpV05UbjhpVWFQa2VrclcweVVyc2lPN3dhc1h3ZE5wcEF1S0JOaGJXWFdSWmNsODNRVXpzanAzc3R4bkJuOG9TLzkrdWRuL00rZEpiaytZYkIvSE00RTRpL2FmVWZBdXEzNWtRMFovRWt2L0prKy83K1ZrNTJiYnlva01Ec1RzKzJBV0E1RHNKRW1xRGRTU0pFa2pTZEl0WDEvZnlGU3RQdXl4SnVPWndYa2xwN05iMDh0aDVKUzV1dXJacldGdmpxMnRMWjkrK21tT3Q3ZXlzakw2VEZ1a1NPNVNJbHZ5R1NZN0pNRFdXdTZpa2lYREgrRHA5MXBKa3BCbE9TZm5vUzNnQzlTVUpPbFR0Vm9kVTdObXpYTkpHdVZVaWo3WHIzc1RyOVA3YjE1S3o2SWpDSzh5ejRwVkc4cVMvSU9DVWt1U2tOdTFlWTloZ3diZ1ZxSjR2cC8vS3BXS0JuNzFLRit1TExQbXppTjQ0eFk3UlpHNlcxbForWHBXclByMTlRdVJwdlVkQkVFUUJFRjQ3a1JBWGhBRVFYamg2U1NzVlVncVdaTHpaTFpPZXAzRU9uWHFaTHNHcUkrUEQ0VUtGUUxTVWtNR0JRVUJFQjRlenJScDAvRDM5NmRXclZxRzlkUDdlKy9lUFFCRFhlVjBHbzNHNkppOHZiMzU3YmZmMEdxMVdGbFowYmh4WTZLam95bFJvZ1QyOXZZNE9EZ1kvcmV6czhQZTN0N3diOXEwYWZ6ODg4KzgrKzY3aGhTajZUTkM3dDI3eDlHalIvSHo4MlBreUpHWnptSjUydmp4NDNPVm10WEd4Z1paVm9HRUpFbVNqYUlvenhaOE5uZlgvdGxsQ29Ba1NUbSt3LytrRnVsVFB5bzJraVE1NnhSc3pYY2hkMlJadGlpRnVybWJNL3YzN3pmVTI4NUljbkl5YXJYYVpCKzJ0cmJNbVRQSDhQUDI3ZHZ6Tk4yc2o0OFB3Y0hCQUd6WnNvV0tGU3RhZEhNNk1UR1J3TUJBWEYxZGVmLzk5dzNMWTJQVHlxMWZ1SENCKy9mdkV4OGZUMHhNREkwYk4rYkhIMzhrTGk0dTB5d1dibTV1bEN4Wk1wZEhsVVpLKzF5Yy9tTDgvenk1T1Rqdm5qbmZVQlRGUnBabFowbXZQSmZ6VGNnSGttS2xLSmlMVU9YSEh6UmZUcHJjWEdPeklWdjd5R0dmTE5vbXMzVFNlYkdQWExadjBUN3lnaVJKaXFJbzFwSWttVWFhTTJIbU9tY1BGQWJKV2x6bkJITWt5ZWg5Rm94UEZJVWNERFo1OWp3RTdDUkpjcEpsck5HTDgxQVFoSHhRdGFwMUtZM2NXRmFwbGdNbEhPenMrYUpuTi9yMityeEF5KzNKc294YmllSUVqQnROOFdKRldiWml0Wnp3K0xHM1NtVzExcXRTamI1UjUzVTdJZkw1cDFnVEJFRVFCTUZBQk9RRlFSQ0VGNTZDbENLaDZCUkZNUVRUYzBPajBRQTVtLzJUbm9vYjBsS1lWcTFhRlVpYjZlemk0a0tuVHAzTXpraStlL2N1Z01tTTlHY0Q4Z0NsU3BVeVBLNVhyeDZsU3BWaSsvYnRmUGpoaDdpNnVuTHExQ2tpSXlQNTZLT1AwT3YxL1BEREQ3UnMyWkpKa3lhaDBXZ01BZGliTjI5eTl1eFpDaFVxeE42OWU5bTBhUlB6NTgvbm80OCtNZ215VDVreWhhcFZxL0xoaHg4YUxhOVlzV0oyZjBVbXg2ZFg5T2owaWk0eGxSOGNySW1XSkVrUG9OUHBsQ2ZCRmtXU0pFV1NKRVdyMVJvZXAvL1RhRFE4dTB5U3BGQnorek1YQUhseW8xYXJLTXBGUlZIQ2dTT1NKQjA3ZGVyVVVhL3kzbStobGx2bjZpRHoySmRmZnNtWFgzN0ptVE5uU0VwSzRzMDMzelJacDJYTGxsU3JWbzBmZi96UmFMbWlLUHo5OTkrOC9mYmIrZExYa2lWTEdnWFlNeElmSDA5Z1lLREo4dnYzN3lQTE1sT21UREVzQ3c0T3h0YldGbjkvZjZ5c3JQRDE5VVdsVXRHM2IxOGFOR2hBOSs3ZEFYajA2QkUvL1BBRFhicDBNWHBkNW9ST1VYVEpLZnJaZGpieVdiMWVyMzl5anVuVHowbTFXdjJQdWUweU9kOTBpcUpjQnNMMGV2MFI0UGpwMDZlUGVKWDNyb3VWOUtISlJzSUxUUUVTVTdYTEhLM1ZWeURUSUxINXFkbVpCSlYxT2wyMnQ4bnVmakpyUzZ2VjVrbGIrYkh2Z3Q1L1JzdGxXYzVWZjU4dU41S1h4MjVwdjU1a0xha25TZEx2ejY2WDBhQ0NKOWU1SkVWUkloVkZDWk1rNlpoV3EvMDdQRHc4M0t0eXpTWklVdWVNOWkyOG5oUWdPVVcvek41V2RTYjk4MS82Kyt5VG4vV3lMSmNBVFBLWFozRWVKaXVLY2c0SUE0N3E5ZnAvUWtORFE5UE9ROFI1S0FqQ2MrVmVycnFubFNJUGtOUnlmd25zSzVZdlI1OHYvMGZyVnU5Z2JaMTNXY3B5dzhiYW1nSDkrbENwWWdYbUxWak11UXNYU3lpU2FwVlhaZm1YVkUzMVdUY3ZSMXd2NkQ0S2dpQUl3dXRDQk9RRlFSQ0VGNStzVDBKUzZYUjZQVW5KeWJsdUxyME92TE96TXhxTmhwMDdkMlpyZTE5Zlh6dzlQUTAvSnlVbHNYZnZYcnAwNllLVmxSVUhEaHhBVVJTYU5XdG1XT2Z5NWNzQWxDNWQycWd0alVaakVzQS9jT0FBTmpZMitQbjVJVWtTVVZGUnpKOC9ueVpObXVEcTZzcng0OGRaczJZTjNicDFRNi9YczJyVktyeTh2T2pZc2FOUk8rdldyYU4rL2ZxRWg0ZlR2bjE3amg4L3p0Q2hRMW0rZkRsMTZoalhzWnN4WXdZZUhoNFdCVmV6SS9sSlduMFpXWitZcEEyNWNDWThQQy9hZlRvTFFXWTNhaFZGZWFBb3lpNUZVWUtBTXc4ZlBveTdjdVhLZzd6b1EyYTJiZHRtVWFyNHNMQ3dESjlidW5RcCsvZnZwMDJiTnZqNys1dk1kUC9ycjc4NGVmS2tJVVh0M2J0MytlNjc3emgyN0JqanhvMmpYYnQydVRzSUMrelpzNGNEQnc3a2VQdm16WnR6L1BoeG8yVWRPM2JFMnRxYTZPaG9Qdm5rRTM3ODhVZjgvUHhRcTlVY1BuellFSkEvZVBBZ1c3WnM0Wk5QUHNuVk1VRGF1WktzbDg2ZkN3azVaTzU1Uzg4MzRKR2lLSHVBNVRxZExseVc1YmpUcDAvSDU3cURRb0dTWkFtdFhuMGxORFQwejRMdWl5QThENzYrdmg3cGo3TzR4cUVvU295aUtCdDBPdDBxNEtwV3E0MlBqSXhNeUplT0NpOHRTWlpJMFN0WHoyZndQZ3ZnNit0citKQnN3WGw0VjFHVXpZcWkvSzdWYWk5ck5KcjQ4K2ZQUDhycmZndUNJR1RFbzJMRmtsWXExVzlBUThDNjhkc05HRGwwRUJVcmxIdmhTbFJZVzF2Uit0MTNxRnE1RWdHQk16ajA5eEU3UldHQWpiWEsyN044OVQ3WEwwVmNMdWcrQ29JZ0NNTHJRQVRrQlVFUWhCZWZScCtrV0t1MGlsNVBTa3BLcnB1N2MrY09BTVdLRlNNNU9aa0pFeWFZVGY5dFRuSnlNdVBHalRNS3lHL2R1aFdOUm1OSTNiMWh3d2F1WDc5TzA2Wk5EVi9Hang0OWlxMnRMZVhLbFROcTcvSGp4eVl6OVZldlhzMkZDeGZZdjM4L2tKYnVHN0kzby8vR2pSdXNXcldLbVRObkVoNGVqa3FsSWpBd2tEbHo1dVJwQ3ZPc0pDY25wOVc1bHhTZEpDdUplZDIrbVZTbHlZcWlQRklVNVFxd0xEVTFkYzJaTTJmdTUvVitzeko3OW15TDFzc3M0OFBVcVZOWnVYSWw4K2ZQNTYrLy9tTEtsQ204OWRaYlJ1dU1HVE9HNWN1WDgvZmZmek5yMWl4ME9oMERCdzdNODRFVkdhbFJvNFpGQWZISGp4OHplZkxrTE5kNThPQUJHbzBHVzF0YlNwY3VUWkVpUmRpOWV6ZCtmbjdVcVZPSGVmUG1rWmlZaUwyOVBYLzg4UWZseTVlblNwVXFlWFU0V1RLVG9qbEZrcVJIZXIzK0tyRGkwYU5IcXk1ZHVuUTMzenFVQTdkdjN6YkoxSkV1SmlZR1YxZlhITlZEdm4vL1BzZVBINmRPblRyWnFsMjhaTWtTTGw2OGFEYUR3dXpaczVFa2lXKysrU2JiL1JFRUllZWVDbnJxZ1NSSmtoNHFpaElLL0JJU0VySVQwQlJrLy9MS3BrMmJxRk9uVG9hbFR6WnMyRUJDUWdJOWV2VEk4MzJucHFaeTgrWk5paFl0aW9PRFE1YnI1L1FhK3pKNzZqeFVKRWxLQWg3cTlmb0lTWklXUEhyMGFPdWxTNWR5LzZYZ0JaT2Fta3BDUWtLR2YrTmJ0MjdoNXVhV3o3MUs4eno3ZHVuU0pTNWZ2a3lyVnEyeXRkMndZY09vVWFPRzJkZm9nQUVEZVAvOTkzbnZ2ZmR5MUNkQnlJU1ZSd1h2V21wWjJnQ1N1N1cxRlkwYTFHZmE1QWs0T3pzVmROOHlKRWtTWmN0NE1XdmFaTDZiRk1pZWZRZlVxYW1welZWcTFlSFNsYXQvRkgwdTRqaXZ5UHU3SUFpQ0lMeW9SRUJlRUFSQmVQR3BORW1Tb3RacGRUb2VKVHpPZFhQWHIxOUhsbVU4UER3TTZlc0hEeDVNcDA2ZE10MHVKaWJHSk5DcDErdFp1WElsNzc3N0xrV0xGZ1dnVTZkT0RCdzRrQ05IanRDZ1FRTTBHZzBuVHB5Z2J0MjZKb0d1NU9Sa28wQzdWcXNsSWlMQ01Ec2Uvci8rZkhZQzZUTm56cVJreVpMVXIxL2ZzS3hvMGFJRUJBUnc1TWdSaGcwYlp0S1BiZHUyc1h2M2JzTXlMeTh2ZnYvZEpJTnR0ang2bElCR28wVlJKTDFzcGN2emdQeVQzNUZHVVpRemtpVDlyZFBwVHVuMSt1UGg0ZUdSZ0M2djkyZXB2WHYzWW0rZmRUbmVOV3ZXTUczYU5MUFB5YkpNdDI3ZGFOS2tDVC85OUJQbHk1Y25JaUlDR3hzYkFONS8vMzBpSXlOcDM3NDlTVWxKdEduVGhnRURCdURxNnByaC9sSlNVa2hLU3NMZTN0NmtWRUpPdUxtNVdYVHpORDQrM2lRZy8rREJBL2J1M2N2WnMyYzVjK1lNbHk1ZG9tUEhqcVNrcEJoZUUwMmFOR0hIamgyTUhqMmF1blhyTW1mT0hFSkNRcWhac3liLy9QTVBYMzMxVmE2UElUdlMwOUVEa1lxaS9LMG95a2xGVVU2RWhvWkdBTG12cC9HY0JRVUZzWERoUXBZdFcwYVpNbVdNbmt0T1RxWjM3OTY0dXJxeWFOR2liTS9zdVhMbENxTkdqV0xCZ2dYWkNoYmR1bldMUzVjdW1TeFBTa29pT0RpWXBrMmJacXNmZ2lEa3pwUFgva1BnaENSSi8raDB1dE1hamVhZnlNaklhd1hjdFR4MTQ4WU5BZ0lDNk55NU0wT0hEZ1hTM3BlY25QNC9tSEx3NEVGaVltSXlETWovOWRkZlBIcVU5YVJzZTN0N21qUnBZclRzNnRXcmRPblNoYWxUcDlLaVJZc3MyOGpwTmZabDlTVExVUUp3VXBLa1k0cWluTkxwZFArR2hZVmRMZWkrWldidDJyVXNYTGlRT1hQbTVHakE0UERodzRtSmlXSEpraVhZMmRrWlBYZmx5aFU2ZCs1TWp4NDk2TisvdjhtMlVWRlJUSjA2bGRHalIrUGhZVWg2WVJqWWF5azdPenV6bndGeTA3ZXMvUEhISC96NjY2L1pEc2hmdm56WjdPZmVVNmRPY2VUSUVWcTJiSm50dmdoQ1p0emQzZTJ0QzdzT2xKQUhJK0ZheXRPRG50MjcwS1ZUUjZ3dHlJNzJJbkIyZG1KbVlBRHI2bXptMXlYTHVIYjlSZ2tVOVE2dnl0NVRINlFtekl2TGgyeHlnaUFJZ3ZDNkVnRjVRUkFFNGNXWG1IaGZLV1NmcU5WcWlZbUpRYS9YSTh0eWpwczdlL1lzWmN1V3hkYlcxaENRejZtMWE5ZHk0OFlOWnMyYVpWaldvRUVEUER3OFdMVnFGUTBhTkdEcjFxMGtKeWViM0JSS1RVMUZxOVVhM2RRNmQrNGN5Y25KMUsxYjE3RHM0c1dMT0RrNTRlam9tR1Yvd3NQRHVYejVNbUZoWVl3YU5jcnNEYldLRlNzeVljSUVvMlVUSmt5Z1dyVnFSbW52TFpteGxSbTlYcy90bUR0cDlYRWxrcUxQU3JHNWF2QVppcUxjVXhSbGcxNnZYNnZWYWkrbXBxYkd2SXF6cGVMajR5bFJvZ1NmZmZZWnQyL2ZOZ1FHSEIwZG1UMTdOcjE3OTBhbFVsRy9mdjFNZy9FQUN4Y3U1TGZmZmlNb0tJaXFWYXZtdW0rNVNWbWZtSmpJekprenFWYXRHZzBiTm1UZ3dJRjRlM3V6YTljdVEwQythZE9tckYyN2xtUEhqdUhuNTBlaFFvV0lpSWpnN3QyNzZIUzZmTXNFQUtBb1NweWlLSnVBVlpJa1hZaUxpNHVKaW9yS2ZRMk5mTlNoUXdjMmJOakFvRUdEV0w1OHVWSGc2ZGRmZitYR2pSc01IVHJVN0hVak9UbVppeGN2WnRqMmxTdFhEUCtuRHhveHAweVpNaFpkeXpadTNFaGlZaUtGQ2hWaXk1WXRadGV4NUp3WEJNRnllcjMraWl6TGkzVTYzVDZkVGhjZEVSRVJ5MHN3MkNnbkRoNDhDS1NWVGtuWHIxOC9DaFVxeElJRkN5eHFZODZjT1laclgyWThQRHhNQXZMUHl1OXI3SXRNVVpRb0lFaW4wKzNRYXJWUmtaR1JzYndrc3padjNickYvZnYzY1hGeHlkSDIvZnIxbzJmUG5uejMzWGRNbXpidDZTd0JCQVFFWUc5dnowY2ZmV1IyMjd0Mzd4SVpHVW1YTGwzNDdydnZhTkdpQlltSmlUUnMyREJiZmRpNmRTdnU3dTU1MnJkNzkrNXg2OWF0RFBjWkV4TURwSDJQeVV5TkdqVXNPb1lWSzFZQWFhK3JqRDVENUVkcEorSFY0dUpTMXNtbXNPTmlSWkxmQlJ4S2VaUmtabUFBUHQ3VkxjcTA5eUt4c3JLaVU4ZjJWQ2hmbGpIakozUHg4aFVuQlhtMGs3WGpXMDVlWHA5RlJVV0prbHVDSUFpQzhCeThYSjhZQkVFUWhOZlNqUnMza2twWGZ1T3lKRWsxYjhmY0pTazVHUWNMWmgrYm85ZnJPWDc4ZUo0RThrSkRRNWt4WXdadnZQRUdhOWFzSVQ0K250allXTzdkdTBkTVRBdzNidHpnNHNXTExGeTRrQ0pGaXBnRTVOTm5yRHdkK0Q1eDRnUUFiNzc1SnBCV1kvN1FvVU40ZTN0YjFLZkxseThURUJEQXRHblRqRzR5UDgzVjFkVmtOdGFVS1ZOd2QzZTNhSmFXcFZJMUdtS2VsQWRRRk9VY1JLYm1WZHVLb25SNTlPalI5a3VYTGozTXF6WmZGS21wcVp3NGNZS0RCdzl5OE9CQjd0Njl5eHR2dkVIVHBrMXAwYUlGdFdyVll0dTJiVURhVGY0VksxWXdmUGh3Um8wYVJWQlFFRjI2ZEtGWnMyWm1TeHlFaG9aU3ZIanhQQW5HQTFTclZzMVFxaUV6aVltSkppbkozZHpjT0hUb0VGYlB6Q1pKU2tveURGS3BWYXNXdnI2K2hrRTRhOWV1cFZpeFl2VHMyUk0vUHovZWVPT05QRG1PckNpSzB1UEJnd2RicnJ6a00wWWNIQno0L3Z2dm1UcDFxdEZNMEFzWExyQml4UXE2ZGV1VzRZMzc2T2hvZXZic21lVStwazZkbXVuekN4WXNNRnpmTXBLU2trSlFVQkNRVnNJanM3WkVRRjRRY2k4bEplVzh0YlYxZzlEUTBIOHB3T3d5K1duZnZuMFVLMVlNSHg4ZkFHSmpZemwvL3J6UndNU3NCQVFFa0pTVUJLUUZZc2VPSFd0NEQzNmFyYTB0SVNFaExGMjZsRW1USmxHb1VDR1R0dkx6R3Z1aVNrbEppYld4c1drU0VoSnloSmNrQVArc3VMZzRKRW5LOFh0VHBVcVZHRHg0TUNFaElTUW5KeHMrRDYxYnQ0NndzREJtelpxVllkbVpPblhxc0d6Wk1nWU9ITWlJRVNNWU9uUW9IM3p3QVFBMWE5Yk04SHZCc3dvWExwem5mZHV6Wnc4elo4N01jdDladlFaT25qeVpaUnNYTDE0MERMako3UFVpQXZKQ05raWxxM2o3U29xOEJBa2ZheXNyM3F4Vms1OSttSWFMUy82VmdzdHJLcFdLT3JWcnNYYkZFZ1lNR2NtL3gwODZhRFNhZG9xdDA3OWVGYXAyaXJvWUdRYm9DN3FmZ2lBSWd2QXFFUUY1UVJBRTRhVWc2VG1CaW85dTNiNU5VbEpTamdQeS8venpEM0Z4Y2J6enpqdTU3bFBseXBWeGRuWkdwVkp4N3R3NWloY3ZUb1VLRmZEejg2Tnc0Y0lzVzdhTVNaTW1jZWZPSFVhTUdHRVNlSXlPamdZd21rVno4T0JCWEZ4Y0tGdTJMSkEyYXpVMk5qYkRtMFpQejA2QnROa3hoUXNYdHZpbTIvT1VtcExLelZ0cE0xNlErRGN2Mnc0SkNWbVZsKzNsdGRXclYxczBVK0wwNmRNbXkyYk9uRWx3Y0RDdXJxNDBhOWFNRmkxYTRPdnJhOGdLb1NoS1d0YUJKNG9VS2NLdnYvN0t0bTNibURkdkhtUEhqbVh5NU1uVXJWdVg3Ny8vM2pDVFRxdlZFaGtaeVljZmZwZ254K2p2NzQram95UFZxbFhMY2wyTlJzTWJiN3hoTWhEZzJkZkUvZnYzMFdxMWh2SU1hcldhUllzV0daNHZWcXdZVjY5ZUpUdzhQTXVnUkY0S0NRa0p5cmVkUFFmZHUzYzNtY1hadVhObncyT3RWb3RPcHlNNE9Kamc0R0REOHFWTGwxS2hRZ1VBeXBVcloxVFM0bGxoWVdFTUd6YU02ZE9uWnpxQXlNbkppZi8rKzg5d1V6MDZPcHBIang0WlpyRFZyMStmVFpzMmNlZk9IV3JVcU1HWU1XT010azlPVG1iSWtDRWtKaVpTdW5ScEMzOERnaUJrSmpJeThqWnd1NkQ3a1YraW9xSUlDd3ZqZi8vN24rRzk5WjkvL2dFd0t2V1RsY3FWS3hzZWg0YUdBdkRwcDUrYXJVbS9lL2R1RGg4K1RFcEtpdG1BZkY1ZVkxOVdrWkdSQ2NEQmd1NUhidHk0Y1FNWEY1ZHN6WmFOajQrbmRldldKc3ZUZzhxUU5sQU40TnR2dnpVc0sxU29FTHQyN1RMYXhzdkxpNkNnSUw3Ly9udWo3d0lWSzFha1M1Y3VGdmNwci92V29VT0hUTDk3QlFVRnNXTEZpa3hmQStuQ3dzS0lpb29DSUNFaGdhdFhyeG8rUTdSdDI1WWZmdmdCU0NzaDFxRkRCNk50cjE2OXlxaFJvNmhVcVZLVyt4R0VKOVJlbFgyK0FHa1lLR1VkSFIzcCs4WC82TmI1RXdvWE5yMld2NHljbkp6NFpjNU1sZ2F0WXRHeUlPTGk0aXVndGc0dVhkbm54K2h6cHhmd2tnNlFFZ1JCRUlRWGtRaklDNElnQ0M4RnZhSS9vVUxGMWFob0hqNThoR3NPWnNZcWlzTGl4WXZ4OGZHaGV2WHFScy9ObkRuVEtPMjhKV3h0YmRtM2IxK0d6MXRiV3h0U3dhZW5jQncvZmp4MmRuYlkyZG54eHg5L0lNdXk0Y1pxZkh3ODRlSGhORy9lbkpTVUZPYk5tOGVLRlN0bzFLaVJ5V3lyZENxVkNtZG5aL2J0MjRlVGt4TTdkKzZrWExseUdmWnB4NDRkSnJXOHdYd05lUUFiR3h2Mjc5K2Y1ZS9Dbk1Ta0pLNUdwUTA2VUxTNmYzTFV5RXRxOGVMRkZxMm4xWnBtQXU3Um93ZXRXcldpWnMyYWhrREJoZzBidUg3OU9uWjJkcHcvZjU2RWhBVGMzTndNMjhpeVRMdDI3V2pWcWhWLy92a24yN2R2cDBhTkdrWnBiYytlUFV0S1NrcXVhbktIaFlWeDl1eFpvMlVSRVJFV2IzL25TY1lFZ0k0ZE82SlNxZGl3WVFNNm5RNGJHeHYyN3QyTFdxMG1JU0VodzdxZjZZTVJBZ01ERFVINVhyMTYwYWxUcCt3ZXptc2pPVGtaVDA5UGkyZCtSa1pHc25uelp2VDYvNThVbzFhcmNYRnhNWHZPQW9hWmNuWjJkbWFEVGVsdHBBOWdTdi9iYVRRYTlIcTk0ZWNSSTBidzIyKy9VYlpzV2NMRHc3bCsvYnJST1R0MjdGanUzYnRIUUVBQVJZc1d0ZWg0QkVFUW5wWWV2R3ZRb0lGaDJkOS8vdzNBeElrVERlKzlqeDQ5UXEvWG03d2ZEUnMyekNTNHVIdjNicXBVcVdJMkdHK0p2THpHQ2dYbjRzV0xwS1Nra0p5Y2JEWlRVVWFTazVOcDBhSUZkZXJVc1dqOVhidDJaVmppb0hEaHdreVpNZ1hJZnYzNDU5VTNXMXRiMUdvMU9wMzVCQnpXMXRZQUdaN2JUNit6Wjg4ZU5tN2NhT2piZ3djUERLbnViV3hzT0hic0dPWEtsV1BMbGkzMDZOSERNQUtKd2JnQUFDQUFTVVJCVkdzL01UR1JFU05HWUd0clMwQkFnRVhISXJ6ZXZMeThuQlhid3RNa2ljNkFZNUVpUlpqNWZRQnYxWDB6MDlJaEx5TjdlM3UrNk5rTjd4clY4Qjh4V29xTnZWOU9rZ2dzWGNtbm5wVHlZSUJJWVM4SWdpQUllVU1FNUFWQkVJU1hRc3BENmFpOWkzTG5ka3hNc1lqSXM1UXQ0NVh0Tm1KaVlyaDM3eDdmZi8rOXlYT3RXN2ZtcmJmZXluVDdCdzhlV0R3clY2L1hzMnpaTXB5Y25KZ3laWXJoQnVtVksxYzRjK1lNa0RZYWZkaXdZWGg0ZUFCdy92eDVyS3lzcUYyN051dldyV1BGaWhXMGJObVM4ZVBIWjdxdmZ2MzZNV2ZPSEw3OTlsdGNYRndZTm14WWh1djYrdnFhMUkvUFRHNXU3RWFjaVNUbXpoMFVsQmg5VXZ6aEhEZjBFdHE3ZHkvMkZtUnhXTE5tRGRPbVRUTmFWckprU1pNYityZHYzMmI1OHVYQWsvU0NkZXFZbmVsdVkyTkRxMWF0YU5XcWxjbHpwMCtmeHNuSmlWcTFhbVhuVUl3Y09YTEVrRW84dDlxM2I0OUtwZUw0OGVQczJiTUhBR2RuWjBhTUdFSE5talhwMDZlUHhXMVpXbFAwZGVidTdtNXhRSDczN3QxczNyelpaSGx3Y0xESitmcXNyNy8rT3NQbmhnOGZUcWRPbldqZXZMbGg1dDRYWDN6Qnc0Y1BXYmR1SFFCOSsvYkYzdDZlWDMvOWxkbXpaeE1RRUlDSGh3Zmx5cFZqK3ZUcDdOaXhneSsrK0NKUHlvNElndkQ2U1V4TU5BVHowbWN4eDhYRmNlREFBWHg5ZlkwR1FHN1lzSUZIang3eDJXZWZHYlZSdm54NW81OVBuejdOeFlzWEtWcTBLSDM3OWpWNnJtVEprb3dkTzlhaXZ1WFZOVllvR0RkdjNpUWhJUUdBNDhlUFo3dDJ1NCtQajhYdjArZlBuemNLZWo5OCtKQ1JJMGZTcTFldlhIM09leDU5Uy9mdHQ5OW1PY2czc3d3VmE5YXNvWHo1OGd3ZE9wU2hRNGVTbkp4TWt5Wk5hTisrUFNOR2pPREJnd2QwNk5DQk9uWHE4T09QUDlLMWExZUdEUnZHL1BuejBldjErUHY3YytQR0RXYk9uRW1aTW1Vc09oYmg5ZVZlcnJvbmF0VWNDZHJKc2l4NzE2ak85Q2tUS1BjS256czJOamE4WGY4dE5xMVp3WUFoSXdnTFArT29LTHF1MkRnNWxxcFFZOGkxaStGWHNtNUZFQVJCRUlUTWlJQzhJQWlDOEZLSWlRbDdYTWJaZTZ1aVNGL3MyWGVBZHEzZnkzWWJKVXFVWU9QR2pZYVpUNUEyRThPU2VvVHBQdm5rRTR2V2syV1oyYk5uRXg4ZmJ3aTRBeXhmdmh4RlVkQnF0U2JwdXV2VnE4ZisvZnZSNi9YWTJkbFJ2bng1czRNRSt2VHBZeFNzN05peFk2WTN5WjVPR2VubTVtWTBzL3A1MnJyanlYNFZkdHk0Y1NNcFgzWmF3RWFNR01HSUVTTXNYcjlUcDA0VzNUei82cXV2Nk51M0x6cWREcFZLWlhRT1c2cGJ0MjUwNjlZdDI5czlyVy9mdmliQmh0d0tEQXhrOHVUSjZIUTZvOWRFZHVyNEN2bWpjZVBHZUhwNm1uM3U0c1dMekpremgyKysrY2FRNXY1WjZhVTQwaVVrSkJBZUhvNkhod2RIang3Rno4K1BOOTk4ays3ZHUrUGk0c0xJa1NPNWZ2MDZmZnIwb1VhTkdodytmSmpQUC8rY3I3NzZLcytQVFJDRTE4UDY5ZXQ1K1BDaDBiSjE2OWFSbXBwS256NTlqR1lCLy92dnY4VEV4R1NaNm52VnFsWFkydHFhMUc0L2N1UUk4ZkdXVHlyTTYydXNrTC9TeXg1SWtzU2ZmLzZaN1lCOGJseTdkbzN6NTgvejVaZGY4dkhISHpObzBLQnN6ZERQRDcxNjlhSjkrL1ptbjl1eFl3YzdkKzVrN3R5NUdXN3Y3dTV1OVBQSmt5ZlJhRFRjdTNlUHMyZlBVcUZDQmVyVnEyYzQ5aDkrK0lGZXZYclJ0MjlmVWxKUytPKy8vNWcyYlJwdnYvMTJuaDZYOEtxcGJWV3FVdXFIc2l5UGtwQnEybGhiMDZWVFI3N28yUjEzdHhJRjNibDhVZExkalo5K21NclNvRlVFclZvcnBhU2tmS2lTNVBLbEs5WDRQdnE4OVZvNEtWTFlDNElnQ0VJT2lZQzhJQWlDOE5KSVJmcmRHajc3ODlCaGRYejhBNXlkczE4bk15ZUJ6Snp5OFBBd0NzYW5reVRKSkJpZkxqMGxLWkRsalAwWFdYejhBL2I4OFNlQVZ0SHJnN05hWDhpYUxNdjVldjdtcDFmNTJGNGxKVXFVTUtSK2ZWWjZLdGxxMWFxWkJLVXlzbi8vZm5RNkhiR3hzUXdlUEpoQmd3YlJxMWN2dy9PMnRyYTBiZHVXZ0lBQURoOCtUS2xTcFRJczN5RUlncENWeE1SRWdvS0NzTEd4TWRTOVRrMU5aZDI2ZFhoNGVGaDg3WHBhVkZRVWYvenhCOTI2ZFdQZ3dJR0c1UnFOaGlaTm1sQzFhbFdMMjhycmE2eVF2dzRkT29Rc3k3UnYzNTVkdTNZeGJOaXdmQXVLVjY5ZW5aVXJWekpxMUNqV3JWdkhwVXVYV0xSb1ViN3MyMUtaMVcxUFR6bWYyUXo1WjZXWDJRb0pDYUZQbno3TW5UdlhrS29mb0hqeDRqUnExSWhObXpZQjBLUkpFNnBVcVpLVHJndXZpNnBWclV2ck5VTmxWUDZBYTVFaUxvd1pQb1JXTFp0alovZGlEWEI1M3R6ZDNQQWY4QlcxYW5velp1SVU3dCtQcXk1SjhseXZpbHBQVXIxK2pJcUtTaTdvUGdxQ0lBakN5MGdFNUFWQkVJU1hoazRuUnlpeWNpRXhLYW5xa21VckdEeXdmMEYzU2NqQXNoV3JTRWxKUVZHVXM2a2E3Wm1DN284Z3ZPNXUzYnBsU05PY2xjaklTSk5sZmZyMElTSWlJc050MHV2TkR4Z3dJTlBCRmRXclYyZkJnZ1VBYk42OEdRY0hCNG9WSzBiLy92MFpQbnc0SlVxVW9ISGp4aHc3ZG95ZmZ2cUpNMmZPVUw5K2ZmejgvUGo5OTkvcDFxMGIxYXRYcDJuVHB0U3VYWnNxVmFvWTBrNExnaUJrWnRHaVJjVEd4dkw1NTUrelpNa1NJQzNWdDYydExaOTk5aG1TSkdXN3pUbHo1bUJqWTJPUzFqNGtKSVRrNUdTTEIxYytqMnVza0gvaTR1TDQ5OTkvOGZYMTVlT1BQMmI5K3ZYczNyMmJEejc0d09JMndzUERMWDZmam9xS01sbFd2SGh4Rml4WXdQejU4NmxkdTdiRiszM2VmVXROVGFWcDA2YVpicVBWYWdGbzBLQkJwdXQxNzk2ZHZuMzdrcENRd1A3OSs3RzN0NmRseTVaWVcxdlR2MzkvTm03Y2lMT3pNenQyN09DWFgzNGhOamFXenAwN1kyMXR6YnAxNjJqZHVqVU5HemFrUVlNRzFLNWRHeSt2N0pkQUUxNU5IaDdWaXFnVjFTU1EraUFobC9Jb3laU0pZL0dyVnpkSDd3MnZBanM3VzFxMWJFNmhRb1VZUDNrcWw2OWNkVkZrWlRKMlRoWGNLMVljY2ZQQ2hYc0YzVWRCRUFSQmVObUl1MWVDSUFqQ1MrUDJwWkJZcjhvMU55c29sZGR1M0N4MzdQQUJwVHhOWjZBTEJTdjYyblUyYjkrQm9paDZSV0hUcmF0bmJ4UjBud1RoZFhmeDRrV21UcDFxMGJxS29wZ3M2OW16SjNGeGNXYlgzNzU5dXlGVmI1TW1UVEpOMCt2aTRnS2sxVnlPaUlpZ1diTm1YTHAwaVNaTm1qQmx5aFF1WHJ6SWp6Lyt5TFZyMS9EeDhXSGV2SG5VcTFjUFNDc1pzbjM3ZHRhdVhXdElhL3ZqanovbWExcGdRUkJlVG9xaXNHblRKcG8yYllxdnI2OWh1YXVySzh1V0xjUFIwVEhiYmY3Nzc3OGNQSGlRenovL25EVnIxbEMyYkZsYXRtd0p3TTZkTzdHenM2TlJvMFlXdFpYWDExZ2hmNldYUFdqWHJoMFZLbFNnYXRXcUxGbXloRFp0MnFCU3FTeHE0NDgvL3VEQWdRTVdyYXZUNmJDM3R6ZFpybGFyR1RCZ1FMYjZib25jOUUydFZqTjY5R2l6NityMWV1YlBuOC90MjdjQitPeXp6OHhtRjB0WHJsdzVJSzJlZkpreVpYajgrREVBZ3dZTm9tVEpraXhidG93ZE8zYnc2TkVqM25ubkhYcjM3azNwMHFVTmJhOWV2WnJObXpkejhPQkIxR28xdTNmdnh0bloyYUxqRWw1WmNxa0tOWnJKS2psQVFuckx4c2FhOTk5dHlZQyt2Zkh5S2xYUWZTdHdraVRSd0s4ZWkrZlBZZDZ2aTltOGRZZWNrcHI2dWJWc1Y3TlVoUm9qcmwwTVB3RG9DcnFmZ2lBSWd2Q3lFQUY1UVJBRTRXV2kxK3FWVFZZeTNlL2ZqL1BZODhjQmVuYnJnbHB0MlkwdTRmblQ2WFRzM0wyUG16ZHZJeUhGNnRCdVFYeEpGNFFDNWVYbHhWdHZ2Y1dRSVVNTXk3UmFMZHUyYmFOTm16WW1NOHlQSGozSzdObXpzYkd4TVN6ejgvTXoyM1o2b0toejU4NDhmUGlRVTZkT01YSGlSS095SE1lUEgyZlpzbVY4Ly8zM2hxRFh6ei8vVExObXpZeUNZTFZyMTJiU3BFbjQrZmt4YnR3NGF0YXNhYlF2dFZyTkJ4OTh3QWNmZkVCVVZCUUhEaHpJVm5wYlFSQmVYNUlrMGJwMWE3cDM3ODZsUzVjTXkyL2Z2czJ4WThmTWJoTVRFOFBEaHcvWnNtV0x5WFBObXpkbjRzU0plSGg0MExOblQ4YU5HOGV2di83S3JWdTNhTldxRlR0MjdLQmR1M1lXcHl6UDYydXNrSDhTRWhKWXUzWXR6czdPaGdFWm5UdDNadXpZc1d6ZXZKa09IVHBrdXIxS3BhSkNoUXIwNk5HRDk5OS8zN0E4UGo2ZW8wZVA4dDU3NzVsc3MzanhZbzRjT1dLMnZRY1BIdURrbFAyeVhzK3JiN0lzRzIzN3RFbVRKbkg3OW0wQ0F3UDUrZWVmaVk2T3BuZnYzb2JuRlVVaE9EaVljK2ZPTVhic1dNUHhyVml4Z3Y3OSs3Tnk1VW9nN2ZYdDV1YkdMNy84UXBzMmJlalVxUk1sUzVZMDJwZVRreE45K3ZTaGQrL2VoSWFHRWhVVkpZTHhBcVVxZVhlUUplbEh3TTNhMm9xdit2U2lSOWRPT0JVdVhOQmRlNkdVOHZSZ3pJaWhsSFIzNTVkRlMwaE1UUEtWVmZMU1VoVjl2cjEyNFhSUVFmZFBFQVJCRUY0V0lpQXZDSUlndkZSdVhEaDl5cXV5ejNhdFZ0dG4xZHIxMUs5WGw2cFZNcTVKS09TdjZHczNXTHRoRTZrYURZcGUyWDc5UWtSSVFmZEpFRjVuOSs3ZEl5QWdBRnRiV3g0OWVrUnNiQ3lsU3BYaTdObXpUSm8waVhQbnpqRnk1RWlqYmVyVXFjUG8wYU96VE9XNlpNa1M1czJiUjl1MmJSazhlREEzYjk3azQ0OC9ac0dDQlh6OTlkZmN1M2VQbjMvK21TMWJ0dURxNnNxWk0yZW9WNjhlaHc0ZDR1VEpreXhkdXRRbzBPWGk0c0tlUFhzSUNBaWdmLy9NUzVKVXFWTGxoYXVQS3dqQ2k4M2YzeDlabG8wQzhwbGxEMGxOVFVWUkZMUFB1N3E2Y3VmT0hSWXZYb3lEZ3dQVHBrMWo2dFNweko0OW00MGJONklvQ2oxNzlzeFZmM042alJYeTE4OC8vMHhjWEJ5REJnMHlER1JyMWFvVml4WXRZdmJzMlRScTFBaFhWOWNNdDMvNDhDRXJWNjVFbG1YdTNyMkxScVBCM2QyZExWdTJNSHYyYk5ScXRTSFFuNjVEaHc2MGFOSENiSHREaGd6QjF0YVduMzc2S2RmSGx0ZDlTNWVZbU1pNGNlTTRjT0FBWThhTTRaMTMza0duMHpGbXpCaGF0MjVOL2ZyMU9YZnVITk9uVHljME5KUktsU29SRXhORDhlTEZXYng0TWJJczA3cDFhME5BSHFCaHc0YnMycldMOXUzYnMzNzkra3ozMzZWTGx5dy9ad2l2TkxWamlSSXVyczVGQjB1U1BGS1NKSXE0dURCbTVCQSthR004ZUVTajBmRGd3UU9jblozenRVU1NScVBoN05temxDNWRPczhHMk9TV282TURBL3A5U2JreVhveWYvTDBVZXordXBDUXB5NzBxZWRkK29Fa1lGM2ZseW9PQzdxTWdDSUlndk9oRVFGNFFCRUY0MldnZjNuazh2RkF4eHpaWG82SkxmaGNReU5vVlN6S3RweW5rRDcxZXo1QnZ4eEFWZlEwVTVjWUQ3YU5CaU5ueHoxVkNRZ0xKeWNrNTN0N0d4b1pDaFFxaDFXb0pEUTNOa3o1VnExWU5PenU3UEdsTHlMM3Z2LytlOCtmUHMzWHJWbmJzMk1HMGFkUDQ4ODgvcVZHakJyMTc5MmJCZ2dWVXJseVpEei84MExETm1qVnJtRHQzTGdzV0xNREh4OGVrelh2MzdoRVlHTWlmZi81SjhlTEZHVGR1SEpJazRlSGhRZCsrZlprelp3NnhzYkhzMmJNSEJ3Y0hoZ3dad2tjZmZXUUlWTGk1dWRHa1NSTnExS2hoTXZQVTJ0cWE1T1JrbkoyZDZkR2poOWxqMnJScFU2N09lMEVRWGsvbVBpczJiTmlRdi8vKzIrejZBd2NPSkNZbWh0V3JWNXM4cHlnSzMzMzNIZDdlM29hMnYvMzJXNUtTa3RpK2ZUdmR1M2MzbWFGcnFkeGVZNFg4Yy9Ma1NZS0RnL0h3OE9DVFR6NHhMRmVwVkF3Y09KREJnd2N6YXRRbzVzMmJaemFZcDlWcStleXp6M2o3N2JjWlAzNDgwNlpONC9yMTY2eGV2WnB1M2JweDVNZ1J4bzhmajVlWEZ4VXFWREJzTjNIaVJDNWR1a1JRVUpEUkxPK0VoQVRDd3NLb1c3ZHVybzh0ci91V0xqSXlrbkhqeG5IbHloWGVlKzg5MnJkdkQ4Qjc3NzNIamgwN0dETm1ESDUrZnV6YXRZdUtGU3N5WThZTW94cjBKVXFVNElzdnZqRDdXZFBhMnBxa3BDUnExS2lSWWQzNk9YUG1rSnFhbXR0ZmovQVM4L2J4V1NQTDhuc1BrdlVxV1pacDByQUJnNy9wYjNhUS82bFRwL2pxcTY5WXVuUXBOV3JVSUQ0K25pMWJ0dEMyYlZ0RGlaQ29xQ2o2OXUzTG9rV0xNaTI1RUJzYlMzUjBORkZSVWRTb1VjUHd1cmw5K3paNzl1emhuWGZlb1VTSkVnQmN1WEtGLy8zdmYvajcrOU90V3pmRGZrYU1HTUd3WWNONDg4MDNUZHFQajQvbjZ0V3J1Zjc5ZUhwNm1nd2lXcmx5SmZ2MzcyZjI3Tm04LzI1THlwVXJ3L1FmNW5Ebzc2T28wUTV3dEhYNjBMNWl0US8rdTNEbWRLNDdJQWlDSUFpdk1CR1FGd1JCRUY0NjkrOWZlbWp2NnROQmtxVk5wMEpQdTQyZE1JV2hnNzdHeFVXa0hTd285K1BpbVAzekFrNkhSYUFvM05McGxTNWlsUHp6TjMzNmRMWnQyNWJqN1pzMWE4YjA2ZE5KU2txaVQ1OCtlZEtuTld2V1VMNTgrVHhwUzhpZEJ3OGU4TmRmZnhrRkNaN1dxMWN2VHAwNnhlTEZpdzFwWjdkdjMwN3IxcTNadTNjdlE0WU1JU2dvQ0RjM055QnR0bWh3Y0RDLy9QSUxraVJScFVvVkhqMTZoQ1JKaGpaNzlPaEJlSGc0Vzdac29WYXRXc3lkTzlja1pYT0ZDaFg0N3J2dk11MjdpNHNMblRwMU12dmNpUk1udUhYcmxzVy9CMEVRaEx3bVNSSnQyN1kxV25icjFpMk9IajFLNmRLbFRkNVQxV28xdHJhMm1RNGd6YXRyckpBL2J0eTR3ZkRod3cyRE01NGRFTkc0Y1dOYXRtekozcjE3Q1F3TVpNeVlNVVovUzBnckVSTVhGMmMyZUN6TE1wTW5UNlp6NTg3ODl0dHZUSmt5aGN1WEwzUHo1azJHREJsQzkrN2RHVHAwS1BQbnp6ZVVNUGpubjMvUTZYUTBidHc0MThlWDEzMjdmLzgrQ3hjdVpOMjZkWlF1WFpxaVJZdGliVzF0MU82a1NaUG8wYU1IdTNidG9rZVBIbnp6elRjbXY3TjI3ZHBsT2ZDelVxVktHWDZHV0xCZ1FYWitEY0xMVCtYcjZ6c0lDQTBKQ2ZuRHM1SjNPNTBpdFpRVTdFRGkwNDd0NmZ6SlIyelp2QkdQa2w5Uk9JdFU5ZmZ1M1dQMjdObVVLMWVPTzNmdTBMNTllN1JhTFhmdjNrV3IxYUlvQ2tGQlFkU3JWNDlaczJieDRNRURIajU4U0h4OHZORmcwaTVkdWhoS1NhMWZ2NTRsUzViZzUrZG5DTWhIUjBjRGFlZHlPZ2NIQit6dDdlblRwdytkTzNmbTY2Ky9OcnIraDRTRU1HYk1HSk0rYTdWYWREcWQwVFVxSlNVRldaYU55cCtrR3pKa2lFbXBqZDI3ZDVPYW1vcURnd01BRmN1WEl6QmdIUE4vWGN5cVZhdGthNVZVMmw2dDNsbTZzdmVBNkhOaG1hZW9FQVJCRUlUWG1BaklDNElnQ0MrbEd4ZE9oNVNwNUROZlFmbzJlTk1XTzUxZXgrQnYrbE9zYU1ZcElZWG5JeTR1anNEcHM5aTJjdzhvU29xQzlOTjFmYUw1Z3F4Q252UDA5R1Q0OE9IWjNtNzI3Tm1HeHc0T0RxeFpzeWJEZFZOVFUrblJvd2R2di8wMlgzLzlkYWJ0bGlwVkt0dDlFWjZQYmR1Mm9kVnFUWUpHNldSWkpqQXdFSlZLaFkyTkRWZXVYR0h5NU1rNE9EZ3dkZXBVT25mdXpLQkJnL2p0dDkvWXRHa1RTNWN1SlRZMmxyZmZmcHZSbzBmeisrKy84K2VmZnhxMW1aS1NRdCsrZmRIcGRCdzZkSWlSSTBmeXpUZmZVTFpzV2FQMVhwVDBtNElnQ0huaHYvLytvMSsvZmlRbko3Tmd3UUtUZ0dIejVzMXAzcng1aHR1dlhMa3lUNit4d3ZOMTQ4WU4rdmZ2VDN4OFBQMzc5NmQyN2RwbTF4c3paZ3puenAxajA2Wk5hRFFheG93Wll4U0UzckJoQXk0dUxqUm8wTURzOW0rODhRYUxGeS9HM2QwZFNKdVJQM1hxVkhidjNzMmtTWlA0NXB0dm1EeDVNdVBIandmZ3I3LytBc2lUZ0h4ZTlXMzQ4T0hNblR1WHpaczNvOVZxNmRhdEcvMzY5ZU9MTDc0d2FWT24wekZseWhSR2p4N05paFVyME92MS9POS8vek9hYWUvbzZKanJZeE5lS3dyUURoaGNwb3JQTDhCd2tCeGxXV2J5K0ZGMC9xUUQvdjcrSEQxNmxBNGRPaEFlSHM2UUlVTll1WEpscHRmVjJOaFlKazJhUlBYcTFZMEdqUncrZkpnNWMrWXdkZXBVamg4L1RwczJiYWhVcVJLdXJxNFVMVnJVOEM4OU9LN1Q2ZGk2ZFNzMWE5WTB5alJ4L3Z4NUFDcFhybXhZVnJSb1VSWXVYTWlzV2JOWXRXb1ZzYkd4QkFZR0dwNXYyclNwMll3dk0yYk00TVNKRTBiWlhqNy8vSE84dkx5eUhDQUxjUFBtVFNJaUloZzRjQ0RCd2NGR3oxV3RXSllPSDdSbDU0NXRXS2trTjFtV1ZsV3RVWE96V3BMK1VxbElUMFZ4S0NRa0pETExIUWxHUE1wVks2OVdXVlV2Nkg2OGpKSlRkTDdXVnBLVkFrcVNSbW5rVmJGbWlZTHVVMTVJbGZSbmI1NFBPMS9RL1JBRUlYZEVRRjRRQkVGNFdXbXVuajhkV0xxeVQzR05SdE4vN2ZwTkhEajRGOE9IRE9MRE51K2hVcWtLdW4rdlBKMU94L2FkZTVnOGJTWjM3OFVDb0VkYUhuMHVkQ29pVlgyK2NYUjBwSDc5K3RuZTdyZmZmak04bG1VNTAxbnRJU0VoS0lwQ3MyYk54T3ozbDRST3AyUGx5cFhVcWxXTGloVXJBaGhtd1NRbEpWR29VQ0VBUTdwTmdJaUlDQUM4dmIwcFhydzQ0OGVQeDkvZm4xMjdkcUVvQ3NXS0ZXUGl4SW04OWRaYlJ2dFNGSVhUcDAremE5Y3VkdTdjU2Z2MjdaazVjeWFMRmkxaThlTEZIRDU4bURmZmZKT1dMVnZpNitzckFrZUNJTHhTUWtOREdUNThPSThmUCthbm4zNnk2QnFYa0pBQVlQaThLcTZ4TDQvVHAwOHpaTWdRNHVMaStQampqL244ODg4elhOZlIwWkc1YytmU3ExY3Z0bS9menNXTEY1azRjU0lWS2xRZ09qcWFRNGNPMGJ0M2IwTTZleXNySzVLU2tvemE4UFQwTkR3K2MrWU1ibTV1dUxxNjR1cnFTdGV1WFZtelpnMWR1M2JGMDlPVC9mdjNVNlZLRllvVks1YXJZOHpydnQyNWM0ZTMzMzZiL3YzN1U3cDBhYU0yVWxKU09ITGtDTnUzYitldnYvNWl4b3daQkFVRk1XblNKRmFzV0VGd2NEQ05HemVtU1pNbStQcjZVclJvMFZ3ZG0vRGEwVDlPMFkrMnQ1SDNPMWpKNHg1ckZKV1RVeUVjN2UzNHVFTTcxcTlmejZGRGgvRDM5NmRpeFlyRXhNU2cwV2pRNi9XWk5scXBVaVhlZlBOTkZpOWVUSzlldlF6TEZ5OWVUS3RXclF6bmVjZU9IYWxSbzBhRzdmejk5OS9jdlh1WFFZTUdHUzJQakl6RTNkM2Q4SGs5blZxdFp0aXdZZmo2K2hwS3Bqd3RJU0dCLy83N3oyaFpYRndjS1NrcGhpQS9wSDBYZVBqd29kRXlTQ3NKOGV5ZzJmWHIxNk5XcTJuVHBnMGRPM1kwZXh5T2pvNm9rcExSNnJSV1FFY1UyZ0tKa2lUcDlYcjlFRUFFNUxQQnk2dW1sMlNsYkZSUXhCZnZIRWpSSThsNnJCUkZiNmREbm9pc0tBWGRwN3hnalhUTG8yek5WamV1aEY0czZMNElncEJ6SWlBdkNJSWd2TXkwMGVkT2YrMVZ5U2NDU1JwNzkxNnMrL0JSMzdGcVRUQ2ZmUFFCSmQzZGNYUnd3TjdlVHRTWXp3TjZSU0h4Y1NJSmp4OXpPeWFHMzljRUV4WitCcjFlajZMd254NWw2clZ6cCtjV2REOWZSOXUyYmFObzBhTFVxMWNQZ0t0WHJ6Sml4QWhtelpwbFVzTjI5T2pSdEdqUklzTzJqaDgvamthak1WcVdQa05QclZaejVNZ1JzOXZWckZrVGUzdjczQnlHa0lkaVltSndkSFNrYTlldWhtVmx5cFFCWU5xMGFienp6anRHMThYRXhFUVdMRmhBMWFwVkRTbnFHelZxWktpWkNXbnBOWitlQlhUdDJqWHUzYnRINjlhdGlZbUp3ZHJhbWthTkd0R2lSUXRrV2FaMzc5NjgrKzY3TEY2OG1OMjdkM1A4K0hFNmRlcGtVVWFIMk5oWWxpOWZidmE1YTlldW1VMnhLUWlDa0orMFdpMUxseTVsNGNLRkZDcFVpUG56NTVzTmtFRGFOWG5XckZrVUtsUUl0VnJOUC8vOEEyQ29OOXkxYTlkOHZjWUsyYWZSYUpnM2J4NUJRVUVvaWtMMzd0MFpPSEJnbHR0NWVucXlhTkVpQmc0Y3lJVUxGK2pjdVRNalI0NmtlUEhpbENoUndpakFWYlpzV1hidjNzMVBQLzFrTkRNVzBtYXA3dDY5bTg2ZE94dVdEUmd3Z1BmZmY1OEtGU3F3YTljdUVoTVRhZGFzbVVrZlFrTkRtVFZybGtYSDJiSmxTK0xpNHZLMGI5T25UemY2ekpHU2trSk1UQXgzNzk2bFpjdVdQSDc4R0dkblp6cDA2RURseXBVcFZLZ1FVNmRPNWRpeFl5eFpzb1RkdTNlemUvZHVwaytmYnZiNG5oVVpHWm5oWjRpVWxCU0xmZy9DcThHell0V0dHcjMwUTVKR1VkdGJTVkxUdC93b1pHZk45ZXZYZWZ6NE1iTm16YUpodzRaR241Y3RsWDY5YmQyNk5RRDc5KzhuTWpLU2dJQUFpOCt6YytmT0FSQVFFRUJBUUlCaGVYSnlNcElrWlppaDRsblRwMCtuZnYzNkhEOStuS0ZEaHhxbHNrOVBXZi8wNEtHVWxCUXVYNzdNMGFOSGpmWTVac3dZMnJkdmIxaVdtcHJLcGsyYmFObXlKVVdLRkdILy92MW05Ni9YNjRtNWM1ZFpjK2NSdkhFTGlxSllTVWpYdGZxVXI2OWZpUHpMb29NUS9wOWFYMEtSSkZlVkxOc1dLMW9NZS92TXkzUUl4aFJGUVVrZlZDTkpOaS83dmNDa3BHVHUzTDJEVnFkM1VWdFRFaEFCZVVGNGlZbUF2Q0FJZ3ZEU2l6cC9lcUZIK1JwblZXcjVTMGxST3A0S1BXMXpLdlEwOXZaMk9EbzRpb0I4SGxIMENvOFRINVB3T0pIRXhNUzBaWXFTQW16VTZmVHpyMThNTngrcEZaNjc4UEJ3RGg4K1RIQndNSFoyZG16ZXZKbms1R1R1M0xuRHdvVUxEYWxNejUwN3g2NWR1MHpxQWo1dDFLaFIzTDkvMyt4elk4ZU96WEE3VVR2K3hlTHU3czZhTld0UW5wb1E0T3ZyeStlZmY4NkdEUnM0Y09DQTBmcHF0WnFxVmFzeWJ0dzRvK1ZQeitwNU9sQ2sxK3U1YytjT0tTa3BsQ3BWaWo1OSt0QzhlWE9UVkxLbFNwVml3b1FKREJzMmpILy8vZGZreHFKS3BUS2IwU1EyTnBhbFM1ZWFQYmJIang4YnBmVVVCRUVvQ09IaDRTeGF0QWh2YjI4Q0FnSU10WC9OS1ZLa0NBY09IRUNyMVFKcHBXSzZkKzl1ZEMxN0h0ZFlJZStvVkNxdVhMbUNnNE1ESTBlTzVMMzMzck40VzA5UFQ1WXZYODYwYWRNNGQrNGM3Nzc3TG82T2pyejk5dHRHZi9kUFAvMlVjK2ZPc1hyMWFwUFo2SFoyZGpScjFvd3Z2L3pTc016S3lzb1FIRDkwNkJBQVRabzBNVHd2U1JLMnRyWmN1M2FOYTlldVdkVFg4dVhMMDdadDJ6enQyN1BmdytMajQwbEtTa0pSRkJvM2JzeDc3NzJIbjUrZllUWit1cnAxNjFLM2JsMXUzNzdOK2ZQblRWTHhxMVFxczkveHpwdzV3K1hMbDgwZTM5TjF2SVZYV05XcTFxVTBjbU5acFZvT2xGQloyZEw2Zy9jWk5Yd1lZOGVPUWFWUzRlVGt4TTgvLzB6WnNtV056blZMTlc3Y21OOSsrODFRb3FSQmd3WlVxVklGVDA5UExsMjZaRkViOWVyVk13cWVBMXk1Y29XdFc3ZnkvdnZ2Vy96ZDZ0bVNZUWNQSGpTOG5peE5XVyt1MU1YNjlldUpqNCtuYnQyNmhtVi8vUEdINGIzc1dZM3ExeVhwOFNNT0hUNGlKeWVuZUlNNjJLdFNqZDVSNTNVN0lUTFY3RVpDaHV4czdlajc1Zjk0MDdkbVFYZEZLRUJoRVdlWU5tc09jZkVQQ3JvcmdpRGtBUkdRRndSQkVGNEZ1aHVYd2c4Q0I5M0xWaDFsWTIwMUQwbHFsWmlZcEU1TVRNcHlZeUg3RkFXZGhMSkRwOVg1WDc4VVlmNk9sNUJ2K3Zmdno3NTkrNWcvZno1ZmZmVVZXN1pzb1ZldlhoUXVYSmdkTzNaUXExWXQyclZyeDZwVnE2aGV2WHFHdFU3VE5XdldESDkvZjR2MnZXL2ZQcU42OU1LTDVka2JqUDM3OTZkLy8vNjVibGVXWlNaUG5neUFsNWRYbHVzN09qcWFyWjg4Y3VSSWsyWFRwMC9QZGY4RVFSQXk0dWZueDcvLy9tc1MvSHRXVnU5dHZyNityRjY5bWxLbFNtVTU4TlBLeW9wLy8vMFhTSnU1bFZYd0o2K3VzVUxlU2YrYkpDVWw1U2h0dXFPakl4TW5UaVExTmRWUVIvN1o4OERSMFpFWk0yYmtxSDhUSmt5Z2FkT21SaVVMN096c3pOYVV0a1JlOXUxWnhZc1haKzdjdVpRdFc5WWtQYlk1SlVxVU1EdmdaZDI2ZFNiTE1wckJLN3crM010Vjk3UlM1QUdTV3U0dmdiMTdVUmU4YTFURHljR2VYMzZaejhXTEYwbElTREJralVnL1p5ejk3Z053NGNJRlRwNDhDY0M5ZS9jQVRQS090UUFBSUFCSlJFRlUyTHQzTDBXS0ZPSGF0V3VHNzFxM2J0MHlTVHNQWUd0clM0a1NKZkR4OGNISHg4Zm91YWxUcHdMd3pUZmY0T3JxbXMyanp6dkp5Y2xHSmM3U2ZmLzk5NGJCK1JteFU0UGFSdVpSQ3NVME9sWjVWWlovU2RWVW4zWHpjc1QxNTlYZlY1R3NraW50NlVIVktwVUt1aXRDQVhyNDZCRnFsUWpoQ2NLclFyeWFCVUVRaEZmS3pTdVIxNEEyUmF0V2RiVFRxSXBKS29vcnlHL0lla204NStXU1h0YnJKSlI3ZXExeUowbWx1WFB2L1BsSEJkMG5JVTNod29VWk9IQWdBUUVCSkNVbG9kRm9hTmV1SFk2T2puVHExSW5aczJkVG9VSUZkdTdjYWJqSmt4bDdlM3ZjM2QyTmx2MzQ0NCtjTzNlT1gzNzV4V2k1czdOem5oNkw4UEt3SkVna0NJTHdvcEVrS2N0Z3ZLVnljaDIwZENhbXVNYStlQndkSFUyeUZHUlhlakErcjFsWldkR3laY3ZuMHZiejRPdnJXOUJkRUY1QkhoVXJsclJTcVg0REdnTFdqZDl1Z0Q0bGdjZVBIaEllSGdiQS9mdjNVUlNGME5EUUhPL255cFVySEQ1OEdFZ3IyUUJwZzVTdHJLeXd0clkyQk9TLy9mWmJzOXY3K1Bpd1pNa1NrK1U2blk1OSsvWlJzV0pGMUdvMThmSHhtZmFqY09IQ1pnZUVQVDNiUFQxbC9kTVpWRkpTVW9pSWlHRDM3dDJHWmM5bWoxaThlREd4c2JFbWJlL2R1emZUUGtIYXdMT3JVZEVFQk03ZzBOOUg3QlNGQVRiV0ttL1A4dFg3aU1IOGdpQUl3dXRNQkNjRVFSQ0VWOUxkeU1nRUlBRzRVdEI5RVlUODBMWnRXelp1M01pR0RSdm8zTG16NFlaeG56NTkyTFZyRjcxNzk4YlQwOU1vbFdsMnhNVEVFQlVWbFpkZEZnUkJFQVJCRUFSQnlDMHJqd3JldGRTeXRBRWtkMnRyS3hvMXFNKzB5Uk53ZGpiT3d0Q3BVeWVLRmkzS1R6LzlsT09kdmZ2dXV3d2NPSkRZMkZqYXRtMExwQTFlVGg5SWxaNnlQakF3a0lvVkt3SnBkZUp0YlcwWk5teVlTWnI2ZENkT25PRCsvZnZjdjMvZm9xd25PM2Jzb0hqeDRpYkxGeTFhbE8yU2ZWOTg4WVhoOGRXclYxbStmRG1mZlBJSmE5ZXVOVm92czVUMXp4b3pZakN6NXp1eVo5OEJkV3BxYW5PVlduVzRkT1hxSDBXZml6Z09hTExWUVVFUUJFRjRCWWlBdkNBSWdpQUlMeVZ2YjI4SFdaWjlRa05EandHVzNSVjRoVW1TUk9QR2pRa0xDek9hM2U3bzZFaXZYcjJZTm0wYTdkdTN6MUdOUkVpYlhXR3UxcmNnQ0lJZ0NJSWdDRUpCY0hkM3Q3Y3U3RHBRUWg2TWhHc3BUdzk2ZHU5Q2wwNGRzYmF5TWxuLzNyMTdWS2hRSVUvMnZXelpNcHlkblltSmlXSDQ4T0dNR1RNR2IyOXZ3L051Ym02R0lMMmRuUjEyZG5hWlpqOVp1WElsdHJhMmxDMWJGcFZLeGNDQkE4MnVOMjNhTkc3ZHVtVlM4cUY2OWVwTW1UTEZaTGE3SmI3NzdqdXFWS2tDcEdVQUtGbXlKRjk5OVpWSlFONlNsUFhwZnZqaEIyWUdCckN1em1aK1hiS01hOWR2bEVCUjcvQ3E3RDMxUVdyQ3ZMZ3JWMFJSYkVFUUJPRzFJZ0x5Z2lBSWdpQzhsRlFxbGFza1NYLzcrdnBlMXV2MWkyUlozcUlveXMzUTBOQkhnSzZnKzVmZkhqNTh5UExseTNGMGRHVFJva1cwYWRPR3dvVUxBM0R3NEVFQWR1N2NTWmN1WGJJOVl3SWdQajdlYkExRVFSQUVRUkFFUVJDRS9PYmlVdGJKcHJEallrV1Mzd1VjU25tVVpHWmdBRDdlMVZHcjFWeTZkSWsvL3ZqRGFKdjQrSGlpbzZOWnNHQ0IwZkxzbG55NGZmczI2OWV2WitEQWdVeWRPaFZYVjFjR0RoekkwcVZMRFFIeGpHYkNtM1Bod2dVT0h6N01KNTk4UXExYXRSZ3o1di9ZdS9Qd0dLLzNmK0R2ODh4a1R3aGEreEpyN0JMVVdyUnFhVCsrdExTMlVpcjlLRlZMYmFXbHJTSlZTMXY3MGlpSzJvcFdsWDZxVkZGYmxaQkV5Q29yRWtJU2ljeE1acDd6K3lNeXYwUXlXVWd5SXUvWGRibXVtWFBPYzg0OXViS1l1Wjl6bjltb1dyVXFxbFdybG0yY3Y3OC9nb09ETVdiTW1CenpoNFNFWU83Y3VZVjZIVmxOblRvVnRXclZRcmR1M1ZDelpzMWNqOWdvU01uNmh3MStvejhhTnFpSDJYTzhFUklXWGw1Q21WWGUxcmxEZVRlM2tSRVJFWG5YNVNjaUlucUtNQ0ZQUkVSRXBab1FvcjVHbzFrQTRDTUFwejA5UFU5S0tmMVZWZjNYejg4dnh0cnhsWlMxYTlkQ3E5WGl1Kysrdy9EaHc3Rm16UnJNbURFRGh3OGZ4dG16Wi9IKysrOWoxYXBWK09tbm4vRDY2NjhYYW01VlZSRVdGZ1lQRDQ5aWlwNklpSWlvYUtXbkczSHF6RCs0ZGV1MnRVTXBjNHpHakdyVVdtM09IY3BQbTVDd2NPajFlbXVIVWRhSU9rMWFlZ3FwYklCQUsxc2JHN1J0N1lHVlh5OUNoUXF1NWtFM2I5N01kazU2YW1vcUFDQWhJU0ZiTzRCc085dnpZektaOE5GSEg2RlpzMlpvM2JvMUFHRHk1TWxZdEdnUnBrMmJoaWxUcGdCQW9XNW1YcjkrUFRRYURZWU5HNGJxMWF0ajQ4YU5XTEJnQVpZdFcyYXVjSmFXbG9ZNWMrYWdaczJhR0RGaVJJNDVPblhxaEpNblR4WjRUVXUwV2kzYzNkMXovYjQrZCs0Yzd0eTVVNkI1WG5qaEJkaloyVUdqMGVDNU5xMnhhK3NHVEpnNkUyZlBuWGRLVDAvdkorM0xuM1ZyMkhSd1JFaWdId0Qxc1FNbklpSjZ3akVoVDBSRVJLV2VsQkpDaUhKQ2lONVN5bDZLb3R3VFFzUjdlbnI2Q1NFMkpTY25Id29ORFgxcVB5bno4L1BEcmwyNzRPM3RqYnAxNjJMRWlCRll2MzQ5ZXZic2ljV0xGNk4vLy83dzh2SkNVRkFRVnE5ZVhlZ2RJTDYrdmtoS1NpcXk4bzVFUkVSRXhVMm4wMkhsV2g5cmgxRW1hUVVBU0JqbG94MlZSSlFIclZ2alZ1OEFZam9nNnprN08yUHNPNk13Zk9nZ2xDdVhQUUgrL1BQUDQvbm5uemMvLy9MTEw3Rjc5MjVzMmJJRmxTcFZ5akh4aVJNbkNoVEF0OTkraStEZ1lHemR1aFVtVTBaaE5oc2JHeXhldkJpaG9hRzRmdjA2aEJCd2RYWE5aNllNcDA2ZHdwRWpSekJreUJEVXJGa1RBREJyMWl4NGVYbGgrZkxsbURScEVveEdJMmJPbkluWTJGajQrUGprMkIzdjdlMWQ0UGp6MHFoUkl5eGZ2dHhpLzdmZmZvdUxGeS9tdW5zK2s4bGtRbnA2T243Ly9YZlkyZG1aMjh1WEw0KzF5Ny9DcGkzYnNmNzdMYmg3TjdFaHRMYTc2elJ1dFRUeTZxVjE0TG55eFNvbUpnWjM3OTVGaXhZdHNyV25wS1RnMHFWTDZOeTVjN2IyK1BoNEJBVUZvVXVYTGhiblZGWFZZdlc5NU9Sa3hNZkhvMTY5ZW85VW9hOG9wYWVuNDhxVks2aFRwMDZPb3g2SWlFb1NFL0pFUkVUMFZKQlNaajRVVXNweUFNb0pJUm9BR09EaTRoTG42ZW01eTJReWJUSVlESkU2blM0MUlpS2k4SWZyUFlFTUJnTSsvL3h6ZE9qUUFiMTc5d1lBakJneEFoVXJWc1MyYmRzQUFCOTg4QUVBWU1LRUNYajk5ZGZoNDJQNXcra2FOV3FnWXNXSzV1ZEdveEVyVnF3QWtMRnpJeVFrQkcrLy9iWjVGMG1GQ2hYUXZIbnpRcFZrSkNJaUlpb3VPcDB1d3NIZTdyeUVyRy90V0o0c1VnR0VCQ0R6SGZvNHEwZ0pPenROTlFrb0JyMGFtN203OTJrbkJHTFRkUG9JYThmeE5ITnpjM09WOXVVV0NZR2hBSndyVnF5SXI3NmNodzd0Mm1aTC9PYm0zcjE3K08yMzM5QzJiZHRjay9FQVVLbFNKWFRyMWczT3pzNTV6cVdxS3FaTW1ZSzZkZXNpTkRUVTNPN3E2b3EyYmR0aTRjS0ZjSE56SzlEN281U1VGTXlkT3hldXJxNFlPM2FzdWIxWnMyYVlPWE1tNXMrZmo2U2tKTVRGeGVHZmYvNkJ0N2Qzam9RcUFBd1lNQUJkdTNZMVA1ZFNJaTR1RGxXclZqVzNUWjQ4R1gzNzlrWDM3dDBocFVSYVdob2NIUjJ6elpQZmF3ZUE5dTNiWStYS2xSYjdmL25sRjN6KytlZTU5ams2T3VLZHQ0ZWpaWXRtbUR4amxraEl1Rk5mQ0N5bzQ5NnF2ZEFuVFdBSisrTHo0NDgvNHErLy9zSytmZnV5dFI4OGVCQkxsaXpCdW5YcjRPbnBhVzVmdEdnUi92bm5IK3pac3dmUFB2dHNybk9PR3pjTzllclZ3NGNmZnBpajc4aVJJNWcvZno1T25EaVI0L3Vzb1B6OS9YSG8wQ0ZNbmp3NVIxSi8wYUpGNk5TcFU3YWJib0NNeWhpSERoMUNyMTY5ek4vLzRlSGhHRFZxRkNaUG5vemh3NGNEQUNJaUlqQmp4Z3hNbno0ZGJkdTJ6YkYyWW1JaXJsMjc5a2h4WjFXclZpMDg4OHd6anowUEVUMGRtSkFuSWlLaUl0ZWtTWk5xTmpZMmRZcHpEU2xsMWN3UCtMSiswSmNsTVc5K0xJU29BbUNDVnF2OXIxYXI5WE53Y0xoUW9VS0ZNeWxwcHZTbjRUYjhQbjM2b0Zldlh1Ym5EZzRPZVBYVlYzSDI3Rmw4OU5GSDVnOVdhdGFzaVRsejVxQlZxMWI0N0xQUGNwMXIwNlpONXNjNm5RNmZmZllaL1AzOU1XellNTlNvVVFQZmYvODlSbzBhQlE4UEQ0d2NPUkpkdW5USjg2NTVJaUlpb3BKME0rSnFaTjI2VGQ2SDFxNkN0V041a2pnN2lJRlNTbjJxVHZ4U25PdG9GV05WclVhelRrQTRhR0dhYkRMWjNDek85WjRVcXFJbTNZeTRHbW50T0o1VzFlczNyd1d0WnJrQStpbUtvclJzMFJ5THYvZ2M5ZXZXTGREMWE5ZXVSVXBLQ2thT0hHbHhUTk9tVGZIMTExL25POWZJa1NQUnBrMGJpLzMvL1BOUGdVcmdxNnFLdVhQbjR0YXRXMWl5WkVtT0V2ZjkrL2ZINWN1WDhkTlBQd0hJdU9rNjYzdStySm8wYVdKK0hCWVdCbTl2YjF5N2RnMWJ0MjVGalJvMUFHUzhaNjVidHk2NmRPbUNiZHUyd2NmSEIwT0hEc1hRb1VNTFZWNy9jZG5aMmVINVRoM3c4ODZ0bURCMUJ2ejhMenRMYVJvR3UvTE90UnUybUJvVjRoOWVZc0VVa1pZdFd6cHBOSm8ydnI2K3B3QVlyUjFQWVF3Y09CQkhqeDdGaWhVcnNHSERCZ0FaMVNLT0hqMktSWXNXV1V6RzM3dDNEeGN1WEVEWHJsMFJIUjF0cmhhUktTRWhBUUFRR1JrSkJ3ZUhITmZYcVZNSG9hR2hDQThQUjFKU0VwS1NraEFmSDQvcjE2L0R4c1lHUzVjdWhVNm53L2J0MjJGdmI0LzMzMy9mZk8yaFE0ZXdjK2ZPWEg4TzkrelpndzBiTnFCang0N21oSHhrWk1hdlpuZDNkL000Snljbk9EbzZZc3lZTVJnNmRDakdqeCtmN1NZYVgxOWZ6SjQ5TzhmOFJxTVJKcE1wMjAxQWVyMGVpcUxBeGlibk1TMVRwMDdGZ0FFRGN2MGFFbEhadzRROEVSRVJGU2tQRHc4M0ljUkdJVVRqNGx4SFNxbkpyVDIzNUh5V3hMd0RnUFlBMmdraFJqazdhQlBUVFdwNUZhWlNlL2FqcmEwdHZMeThjbTFmc21SSmp2WlhYbmtGUUViWk5rczdsa3dtRS83NDR3K3NXYk1HTVRFeDZOR2pCeVpPbkFpdFZvc0JBd1pnMzc1OVdMOStQU1pQbm96R2pSdGovUGp4Nk5peFk5RytNQ0lpSXFKSEk2OWR1eElKZ01uUkxEdzlQZGRKaWFTSWtJdHppM09kVnExYURSWkFPUUEyenZiYThwY3VYZnhmY2E1SFQ3czJOclhkRGE4cGl2S3hnUEN3czdYRm00UGZ3RHR2djRYcTFhcm1mem1BbzBlUFlzZU9IV2pYcmwyaDNyTWtKbVpzMXRab3NyL3RqSStQUjJCZ0lJQ01wT1NnUVlNUUh4OFBWVldSbXBxS2lJZ0l6Snc1TTkvNUZ5NWNpQ05Iam1EbzBLRjQ4Y1VYemUxR294SEhqeC9IamgwN2NQNzhlVFJwMGdSR294R2JOMitHbjU4ZnZMeThjcFFYQjREYnQyOWp3NFlOMkxObkR5cFdySWhwMDZhaGV2WHFBRExlM3owNDVnMEEwTDE3ZHdRSEI4UEh4d2RidDI3RjBLRkRNWHo0OEJKTnpOZW9YZzBydjE2SVRWdTJZOHYyWFVLdjE3K21FVXFET3U0dHZvd01zdDBGbkM4MTk4NXJOSnBuaEJESFBEMDl3MVJWWGErcTZnR05SaE45OGVMRmV3Qk0rVTVnQlQvODhBUDI3OThQSUtOU2d4QUNRNFlNQVFEY3VIRURXcTBXUGo0KzVpTVNzdDY0RDJRazdVMG1FMTU2NlNVTUhUb1VTVWxKdWE2VHVTUDlZWmxKZng4Zkg1UXJWdzZKaVlsbzFLZ1JtalJwZ2hvMWFrQktpZWVlZXc1dnZmVVdObTdjaUI0OWVzRGQzUjJ4c2JHWVAzOCsrdmJ0aTVkZWVpbmJuQ2FUQ2Z2Mzc0ZUhoMGUyNC9hQ2dvSUFBSTBiLy8rUHFKNTk5bG40K1BqZ20yKyt3ZmJ0MjVHUWtJQUZDeGFZKzE5ODhVV2NQSGt5Ujl4TGxpekJ2Ly8raXgwN2RwamJ2THk4NE9ibWhrOC8vVFRYMTBwRWxJa0plU0lpSWlwcWJrS0l4bExLS2dCU1VVeDNpQXNoQ24wUVdkWVBJUUJvQUdtdkNLRklaTjlaL3pUYXQyOGZJaU1qWVc5dmo3dDM3eUlnSUFDREJ3ODI5K3YxZXZqNStlSFlzV1A0NDQ4L2NQdjJiVGc2T21McTFLa1lNbVNJdVVTY2pZME4zbmpqRGZUdDJ4ZTdkdTNDZDk5OWgvSGp4Nk4xNjlZWVAzNDhXclZxWmEyWFNFUkVSRVM1OFBEd2VFNElVVThJY2QvVDA3T1ZyNi92cFdKYVNoRkN0QlpDdUVvcHBSQ2lGWURkZUVJVFV2U0VhOXJVdG82YVBrMkJaaktBWnlwV3JJRFpIMDVGNzU0dndjR2hZTWRsSFQ5K0hMTm56MGJGaWhVeGI5NjhQTWZldTNjUGE5YXNnWXVMQzFSVnhZRURCNkRSYU14SjdVeTU3WnJkdFdzWEdqWnNpUExseTZOdTNicDQ3cm5uOGx6cjJMRmoyTDE3TjdwMDZZSVBQdmdBT3AwTzU4NmR3N0ZqeC9Ebm4zOGlLU2tKZGVyVXdadzVjOUNuVHg4QXdQNzkrN0Y2OVdwTW5EZ1J6ejc3TERwMDZJQjI3ZHFoUzVjdTJMeDVNMzc0NFFjSUlUQnExQ2k4L2ZiYkNBb0t3czZkTytIZzRJQ0FnQUJJS2MwN2hxdFdyWW81YytaZzVNaVJXTHAwS2Rhdlg0OGRPM1pnMXF4WkZuZmhaenA3OW15dU53UmtlbmluZEY2cVY2dUd5UlBHb2JWSFM4eWUrd1h1M0xuYlhBaGxoVnNqWXkwWTNKYVd0bVBtaEJEMU5Sck5Ba1ZSWmdQNHQzWHIxdWVrbFA1U3l1TVhMMTU4b282MGlJK1B4NjFidDdLVm16OTc5aXlPSERtQ2p6LysyTngyL3Z4NUhEaHdJTWYxKy9mdlI3dDI3VkNsU2hWczJiSUZxcXBtNi8vamp6K3dhdFVxN05peEk5ZmpHeHdjSE9EbDVZWFJvMGREQ0lFMmJkcmc3YmZmTmgvREZ4TVRnOWpZV0hoNmVrS24weUV4TVJGbno1NkZ5V1JDdTNidDBLMWJONXc5ZXhZVksxWTBKOTlQbmp5Slc3ZHVtWS9zeXhRWUdJanExYXZudU9GRXE5VmkrdlRwOFBUMHpMV3FSVXBLQ21Kalk3TzEzYjE3RjNxOTNwemtCNEMwdERRa0p5ZG5hd015ZnM1NFpqMFJaY1dFUEJFUkVSV1hWQ25sUEVWUi9JcGpjaWxsWlNIRTk3bTA1enBlQ0FFcHBWNUtHUWJncXFxcTU5UDB4amk5MU02MnM5TzRQZTFub0NjbUp1TGd3WU9RVWtKUkZIVHExTWxjc2pFeU1oSnZ2dmttZExxTXp6dXFWNitPc1dQSFl0Q2dRUmJmUU5yWjJlR3R0OTVDdjM3OThPMjMzK0xISDMvRTNMbHpzWFBuVG1pMS9DOG1FVkZaWmpRYWNlNjhMNUtUNzFrN0ZMS2k4SWdJR0F3R2E0ZEJBSVFRWGFTVUxnQWNwWlR0QUJSTFFyNU5tell1VXNybkhxd3BoQkFkbWpkdi9reEFRRUJjY2F4SFQ2K2FOWnRWMUVyTmZFQ01nWUJTdTJZTmZESDNFM1JzMzg1aWxhL2MvUDc3NzdDM3Q4ZUtGU3Z5UGNmWnlja0p2Lzc2SzFKVFV3RmtuQWsvYmRvMHVMcTZBZ0RxMXEyTEkwZU9XTHorNXMyYkdEMTZOSll2WDU1dlhGMjZkTUhvMGFQaDVlVUZ2VjZQZ1FNSElpNHVEb3Fpb0hQbnpoZ3dZQUNlZi83NWJPZG12L3JxcStqZHV6ZCsvdmxuN042OUcvdjM3MGRBUUFDNmR1MEtCd2NIdlBqaWk1ZzRjU0txVktrQ0lHT1g4K0xGaXdGa1ZFL3IzcjE3dHAzNG1hOXAyYkpsT0h2MkxOYXNXWU9tVFp2bUczdjkrdlV4YXRRb2kvM256NS9IbmoxNzhwMG5rNE9EUFhyM2ZBa3VMaTZZNDcwUVllSFhLa2hGZXNPaGZNUHFqUnJOdUI0Y2ZMdkFrejBCSG13Q2NBTFFUVXJaVlFpUkFpRE8wOVBUVHdpeEtUazUrVkJvYUdpSmxlZno5L2ZIL2Z2M2NmUG1UZWgwT3B3OWU5WjhwcnU5dlQwNmQrNk1QLy84RS8zNjljTzllL2R3NHNRSjlPN2RHNmRQbjRiQllFRHo1czF6Sk9SdjNyeUpjK2ZPd2R2Ykd3QlFvMFlOeE1YRlpic1pJL043VjZQUlpLc3k0ZURnZ0FvVk1rNlV5ZXR6Z3dNSER1RGJiNzgxUDkrMWExZTIvcU5IandJQXVuWHJaajVxNHVyVnF3Q0FlZlBtWmJzQlI2ZlRRUWlSNTQwa1dTMWV2QmlkT25YQ3VYUG5NRzNhdEd3M0ZHU1dyTTlhcFZDdjF5TXNMQXluVDUvT3R1YnMyYlBSdjMvL0FxMUpSR1VEUHkwbElpS2k0bUlFOE0rRkN4ZitLbzdKUFQwOXpXZlU1NVdFZjlCL1MwcTVUMHI1ZzlGb0RFdFBUMDhNQ2dxNjU5YWdaWWZTL0wraHp6Ly92TUJqUjQ0Y2FmSE14RHAxNm1ETW1ESFE2L1hvMkxFam1qZHZYdUI1eTVjdmorblRwK08xMTE0RGtQZWJhaUlpS2h2UzBuUll1ZVpiQ0tYUXhXeXlreEtaZitFTGs0Q2hKNE9VRXVucHBhYmk4RlBMM2QzZEJVQm5BTFlBSUlSNDNzM05iVXR4N0R4TlQwOTMwV3ExYmJNMHRiV3hzYWtFZ0FsNUtpaWxkc01XM1JXTk1rOUFkTEN6czhWL1h1NkpDV1BmaFp0YjdVSlA5dm5ubitQV3JWdW9WcTFhL2dzckNvNGZQdzRnNDN4MzVhRy9ZUnFOeHB5Y3o0MnJxeXQrK3VtblhCUC9LMWV1ekxIVzJMRmpBV1FreTcvNDRnc0VCd2VqWjgrZTVtUmxidXp0N1RGa3lCQU1HVElFRnk1Y1FPWEtsZUhzN0p6ckVXWXZ2L3d5ZXZYcVpiNGhPNisvbyszYnQwZjc5dTJ6dGRuWjJlSDgrZlBaMm54OGZDek9rYWwzNzk3WmRsZ1hoQkFDblR1MngzZHJsbVAxdDk5aDMvNkRpdDVnOExKVkhEeHFOMnd4SXlyRS95aEtVYVdOTEo5UGlBYzNRN2tJSVJvQUdPRGk0aExuNmVtNXkyUXliVElZREpFNm5TNjFPQ3NCekowN0YrSGg0ZWJuNDhhTlE3MTY5ZENwVXljQUdVY2RlSHQ3WnpzcjNtZzBZc21TSmVqUW9VTzJjOWN6YmR1MkRWSksxSzlmMzl3MmN1UkkzTHAxSzhmWWdRTUhabnZlcTFjdmMybjRTNWN1bWM5M0J6SnU1dERyOWVZYkJpcFVxSURkdTNkYmZHMFBIdzNSdm4zN0hMdnh3OFBEc1gvL2Z2em5QLzlCZ3dZTkxNNlZWZTNhMlgvWEhEdDJ6UHc1UjBGTDFuZnIxcTFBYXhGUjJjSlBUSW1JaU9pcGtDWDVMb1VRYVFDU1ZWVU5FRUtzdTNmdjN2Njg3a0tYVWlJNkpoYUJWNElzRFhucXRYM3UvMzhBOHpoZmg5TDBOWXlNam9GcVV2TWZTRVJFQmFMVDZTSWM3TzNPUzhqNmhpSkl4RHJaaWlvQ3NEVVlaWkplUlhJUmhGZ2lNbmJIUVdROGhpenJOeE1JZ2RoMG95blUybkdVVlE0T0RwVUF0QkQvL3h1eGhiMjl2Uk9BSWs4QUNTR0dBWERKVEVZSklWeFVWUjBNNExPaVhvdWVUclhkV3c1UWhGZ0tvSnF0clEzR2pma3ZSZ3dialBMbHlqM1NmRnF0dGtESitJYzluSXd2cVB4MjRWdmk0ZUVCRHcrUFFsM1R1blhyZk1jODZ1dXdsdHExYW1MMmpHbW9VYjA2MXE3ZmdQdjMwendWamJLcGRxTldIMFVGWDlyZW9rV0xKalkyTnE0bWswa0tJVlJGVVZTVHlhUUtJV1RtWTBWUlZDR0VOQnFOcWthalVSVkZVZFBUMDZXaUtLcEdvMUhUMDlOVlJWR2t3V0JRdFZxdHF0Rm9WSjFPSnpVYWpXcGpZNk9tcGFXcEdvMUcydGpZcUNrcEthcXRyYTJxMVdybG5UdDNWSHQ3ZTdWOCtmTHErZlBuSlN3Y3paZjFiMzdXalFOWmZpOVdBVEJCcTlXTzFtcTFWeHdjSFB3clZLaHdITUMveFhHY2lJK1BENHhHSTN4OGZIRHk1RWxzMnJRSldxMFdHemR1QkFDNHVibGg1TWlSK09tbm45Q3VYVHNBd09uVHA2SFQ2VEJ1M0xnY1ZTRVNFeE10VmtBWU5HZ1EzbnJyTFl1eGZQVFJSOW1lSHo1OEdBY09ISURSbVBHbC9PMjMzM0Q0OEdGVXJWb1YzYnAxZ3hBaXo1dGdIdDRNMEtwVnF4eEg2QzFjdUJBQU1ISGl4RWYrK1NRaUtpcE15Qk1SRVZHcDk2QWNmYW9RSWdEQVJTbmx1UWZudElVVTVIcWpNUjNyTjIzQjloOExYbHFQU3IvNzk5T1Fwa3NyOFhXTlJpUE8rMTZDWHM4eXZrK3lvSkJRbGxvbUtxU2JFVmNqNjladDhqNjBkcGEzOXhXQ2pZSWRpcUs0YTRUY1lyZ3YxeFhGbkNYQlhwRzFIZXcxWGdCczd1dlZ6UWFqS0QxM3F4VURWVkdUWXNJdVIrWS9rb3FKRzRDczIvMmEyTnJhMWdHUVVOUUxhVFNhNFErM0tZcnlCcGlRcDN3MXRhM2pidk9Kb29qWlFnaTRsaStQVHo2YWh0ZjY5ckYyWUZUQ25KMmRNT0c5MGFoZjF3MmZ6bHNnN2lZbTFoQkNicTdUcUVVN3JWYjdESUJ1aXFKSUlPTm0vTXpIQUtSR284bnhXRlZWcWRWcXplTzFXcTJVVXNMT3prNENHWVY0SEJ3Y0huNE1BTkxGeFVVS0lTUUFWSzVjMlR5SHA2ZW5lZndEdHJtOWx0eVM4MWtTOC9ZQVBBRjRBSGhkQ0hIYnc4TWpPTjBrejZZYVpaSGR5WmVaMExhM3Q0ZEdvOG1XbERZYWpRZ05EY1dMTDc0SWpVYURJMGVPd0dReW9WcTFhdmppaXk5dzQ4YU5ITHZldi92dU8vTlJkdzh6bVV4NXZuOTYrSno1cVZPbll1clVxZGl5WlF1V0xsMksyYk5ubzFldlhoQkNZTjI2eC85dm44bGt3dUhEaDlHb1VTTm90Vm9rSmlibU9iNWN1WEs1M3NTU2RiZDdac242ck9YdjlYbzlBZ0lDOFB2dnY1dmJMSDJOaUtoc1kwS2VpSWlJU2pVcFpRU0FMU2FUNmFEUmFJd0lEQXhNQUZDZ2JYbEdhYnF0aGJpanFxaDZNNDZWTk11d1JOV1lIbDlTaTZXbDZiQjIvY1pTdDJPbHJKR3FpblJqcmh0ZmlNZ3llZTNhbFVnQVJaSjg5ZlQwVEFNQWpVYmNqQWp4dlZnVWM1YUVsaTFiMmltS2FDK2x0SGQyMEN5L2NPRkNxWW1kbmo1Q2lHRkNDTHVzU1NDTlJqTUt3SVdpWEtkbHk1WWRwSlRaRHFCK3NHYmpsaTFiZHZIejh6dFJsT3ZSMDZWV0UyMGpJY1Z3QUhCMmNzTEhIMDVoTXI2TSs4L0xQUUVCZlBUSlhOeExTWUVpbENHcWxMNEs0SkNsNGtmV3hQV0R5alR5NGI0Y1l6S3Z6eHo3NEhkVnRyN2Nyczg2dDNqTThqY1B6cHJQWE04ZWdMTVFvcnlRcXQzanpGc1l0Mi9meHZEaE9lNmp5dGFtcWlwc2JHd0FBQ0VoSWRpNWN5ZjY5ZXVIWDM3NUpjZDFlL2Jzc2JoN1BsUE5talZ6dEdVbXN0ZXNXWU9BZ0FCTW5UcTFVSy9Ea24vLy9SZDM3dHpCblR0MzhOSkxMK1U3L3VEQmc2aFNwVXFPOXZYcjF4ZjZ2ZnM3Nzd4VHFQRkVWRFl3SVU5RVJFU2xrbDZ2VDdDenMzdkIxOWYzRkFxWWdIOVlUTmpsOERvTld2MVhLS0pPL3FPZlByWmFXZE5lcS9TUmtGcTlVZTR6R0VXTXRXT3lCbFV4UlVlRlhpNzIzWXNHMVhqZFZ0b0VTa0NYbmw3NkVyMEtwRlpDcUJJb2EzWCtyNnNtVTVTMWd5QWlJaXFzQmcwYTJBRjROWmV1Z1EwYU5KaVcxNUZPaGFVb3lpQWhoSksxUkRNQUNDRVVqVVl6REFBVDhtUlJkUHI5RURlTjB5NEk4ZUg5dERSOHMySTE3TzN0ME9mbFh0WU9qYXprMEpHaitITEpVdHhQeTZob1pwVHFEbDJhNFhzN083dHlHbzFHVVZWVkFTQVVSVkdrbElxcXFvcVNrVFUxdDBrcFJjWW0rb3puaXFLSUIrM0tnOTlYT2NabnR1YzFYZ2loUmZaRXZ5dUFEeDUrRFEvL1BzejBvTUtmWGtvWkNTQmNTbmxGVmRWZGZuNStaOXdhdE93QUcyRzU3bnNSNmRldkh6cDA2SUNPSFR2bU9lN216WnNJQ2Nrb1BPanY3NCttVFp1aWYvLyt1U2JrMzNycnJUd1QwWk1tVGNyUkZoMGRqZGpZV0FCQTI3WnRzVzNiTm5UcDBnVUFjT2ZPbld3NzBSOW1NQmpNWTNPemJkczIyTnZibzE2OWV0Qm9OTG11RHdDTEZpM0NqUnMzVUw1OCtXenR6WnMzeHhkZmZQRkl1OTAvL2ZSVE5HblNwTkRYRWRIVGpRbDVJaUlpS3BVQ0F3TlRBQng3ekduVXlOQkx2Z0I4aXlDa1VzZlQwN09iRUdLV2xMRFhhc1Q4NEVEZngvMTZVaDZ1aHdkRzE2M2J4RXNXVVNubmt1WmtMNFpLcWRxbDZKVk4xbzZsSkVsRlRZb0s4WSt3ZGh4RVJFU0Y1ZUxpTWtBSThlekQ1eGdMSWFvNE9UbjFBYkMzS05acDFxeFpSU0ZFOTl5U1R3L2Flcmk3dTdzRUJRWGRLNHIxNkNrVUdxcVBBR2JVY1cvaEI0bWxzZGR2VkpvNjh4TngvY1pOdkRuNERUZzVPbG83UWlvaGFUb2R0bTdmaFdXcjFpSTE5YjRVRUFtcXFuNFVIZXkvM3RxeFdlTHA2VmxIQ1BFQmtIY1Mva0gvTFNubFBpbmxENnFxUnQ2L2Z6OUZwOU9seE1URWxHaU44L3IxNjBOVlZmejc3Ny81am0zZHVqVUFvR2ZQbm1qUm9vWEZCUFZlUXZnWEFBQWdBRWxFUVZTZE8zY1FHaHBxY1o2MHRKekh4ZTNkdXhjOWV2VEEzcjE3OGR4enp5RXhNUkhmZi84OVdyWnNDU2NuSjB5ZVBCbXJWNjlHdzRZTjBiTm5UMnpkdWhVT0RnNTQvZlhYc1czYk5vdHJCUWNINCsrLy84YWdRWVBRdW5WcnpKNDlHMVdyVmtXMWF0V3lqZlAzOTBkd2NEREdqQmtEZTN2N2JIMGhJU0dZTzNldXhUWHlNM1hxVk5TcVZldVJyeWVpcHc4VDhrUkVSRVJFSmFOSVN6bVhwS1pObTlwcXRYYlBDNkV0NTZqcVBnd01ET1RoNmtSRVJFODRLYVdYcGFyS2lxSU1ReEVsNUcxdGJUMEJWTTE4bmlYeGxObFV5YzdPN2prQWZ4YkZldlQwaWd6eTMxNjdZWXM0UmFQTU14Z01IYjVldGdwWGc0SXhZZXk3Y0hPcmJlM3dMRXBOVGNXZE8zZUtOUGwyKy9adDZQVjYxS2hSbzhqbWZOSkZSY2RnOWJmZllkLytnOUJubkVYdWF6S1paa1NGK0IrMWRteUZrZVYzb0JSQ3BBRklWbFUxUUFpeDd0NjllL3VMc2pySjQxaTVjaVhPbkRrREp5ZW5YUHROSmhOU1VsS3daY3NXTkczYUZDNHVMbkJ4Y1lHL3YzK3U0dzhjT0lEZmZ2dk40bnFxcXNMTnpjMzgvTTZkTzlpMWF4ZFdyRmlCdlhzei9oeDkvUEhIY0hKeVFscGFHdjd6bi8rZ1ZxMWFXTGx5SlR3OFBOQy9mMy84L3Z2dmNIRnhRZi8rL2RHcFV5ZFkraHUzZnYxNmFEUWFEQnMyRE5XclY4ZkdqUnV4WU1FQ0xGdTJ6SHhOV2xvYTVzeVpnNW8xYTJMRWlCRTU1dWpVcVJOT25qeHA4ZlVRRVJVV0UvSkVSRVJFUkpRblcxdmJWZ0JxQTNCNDhQaWNsVU1pSWlLaVBIaDRlRFJVRktWNWxyUGpBV1FreVIrMHRXelpzbVZkUHorL2E0KzVsQURRRmtCRml3T0VjTlpvTk04Qk9Bb2c5KzJqUkJuVXFCRC9JelVhdEx4cW84VmNuVjQvOHVmOUI1WEFLMEg0L0pPWmVLNU5hNHNKT0dzNmVQQWd2dnp5Uyt6Y3VSTU5HalFvMUxYaDRlRzRlL2N1MnJScGs2MTk5ZXJWdUhqeG9qbFJtU2ttSmdiUjBkRTVTbzFiU3BKbXBTZ0ttalZybHFOOTZ0U3BhTkNnQWQ1Nzc3MUN4VjVVcEpRNGQvNEM1aS84Q3BjRHIwSlZWVlVDMjlNTjZSOWZEdytNUmluNnZmR2dISDBxZ0grRkVQK29xbnBSVmRYVFJmQzd0bGgwN2RvVml4Y3Z6clV2TkRRVWd3Y1BMdkJjWGw1ZWVQLzk5eTMyang0OU90dnpqUnMzNHRsbm40V25wNmU1cldMRmpEOGxkbloyY0hWMVJYeDhQQklURTFHL2Z2MGM4K1YyM2pzQW5EcDFDa2VPSE1HUUlVUE1aOWJQbWpVTFhsNWVXTDU4T1NaTm1nU2owWWlaTTJjaU5qWVdQajQrT1hiSGUzdDc0OFNKeHo5cHBWR2pSbGkrZlBsanowTkVUd2NtNUltSWlJaUlLRStLb3JRSFVFbEtxWG53K0YrVW9nL0dpSWlJeXFDZUFNcGI2aFJDUEt2UmFEb0FlS3drVWRPbVRaMEFkQlpDMkR3b2g1OTFqY3prdnhaQTU4YU5HMWU4ZXZWcXd1T3NSMldDakEzMWkwSFRwbVBybUd4aXBDb25Cb1dFbGg4LytVUE0vMndXWHVqNlBHeHRiYTBXM0xWcjF4QWNISnl0N2VlZmY4WXp6enlEc0xBd2hJV0Y1WHBkbXpadDhNd3p6K1JvMzd4NU13NGNPSUF4WThiZ25YZmV5Zk9HQTE5ZlgweWJOZzIydHJiWXMyY1BITE9VOHZmeThvS3Fxbm5HYm05dmo1TW5UMkx1M0xtNGMrY09saTVkQ2dDSWk0c3pKMEpMbXNGZ3dKbC8vc1cwano3QjdZUTdnSlFwZ1B6S2xISm40ZldZbUp3MXpwOWdVc29JQUZ1a2xQOHpHQXpoZ1lHQkNRRFNyUjFYSnAxT2gvWHIxK1BJa1NOWXNHQUJBT0R1M2JzV3k5WmZ2MzY5VVBQZnVIRURaOCtldGRoLzc5NjliRDhEaHc0ZHdvUUpFL0w4bmo5MDZCQzBXaTNhdFd1WGEvK0dEUnZRcWxVcjh3MHRLU2twbUR0M0xseGRYVEYyN0ZqenVHYk5tbUhtekptWVAzOCtrcEtTRUJjWGgzLysrUWZlM3Q1bzBhSkZqbmtIREJpQXJsMjdtcDlMS1JFWEY0ZXFWYzNGWURCNThtVDA3ZHNYM2J0M2g1UVNhV2xwMlg0bUFjRFoyZG5pYXlPaXNvY0plU0lpSWlJaXNxaDY5ZXFPVXNybmhSQU9EejVZZjc1ZXZYcGJ3c1BEazZ3ZEd4RVJFZVhVb0VFRE93Q3RwSlQybHNaSUtWMkVFSjRBZHVNeEVrWjJkbmJsQUhRb3dOQU90cmEyendCZ1FwNEtKakRRRUlrMjgycTdHL3dWS0xOdUo5eHBOV25hUjNoejhCdDQ1KzIzVUwxYTFmem5LQVovL2ZVWFZxNWNtV05ITFlCY3o1dVdVa0t2MTJQRmloVzVKdVEvK2VRVFZLcFVDV3ZXck1HVksxY3diOTY4SEVrOUFOaTJiUnVXTFZzR2QzZDNMRjY4T01lWWMrY3lDbGoxNmRNSGZmcjB3Ymh4NHdBQXExYXR3c0dEQjNIZ3dBSHpXSVBCWVBFYzhKSjAvY1lOYk5xeUhWdTI3NEplcndla0RGQ2wrbVZra08wdUlPYUpTV1RuUjYvWEo5aloyZlh3OWZVOWppY29BUThBRnk5ZXhMRmp4M0RvMENIY3ZuMGI2OWF0UTZ0V3JjemZ2NEdCZ1pnOWUzYXUxNXBNcGtLdDljY2ZmK0RvVWN1bkMrajFldFN0VzlmOC9OMTMzOFVycjd4aWNYeFNVaEkyYjk2TXZuMzd3c1hGSmRjeHg0NGRRMWhZR05xMGFRTlZWVEYzN2x6Y3VuVUxTNVlzeVhGTi8vNzljZm55WmZ6MDAwOEFnQkVqUnFCWHIxNjV6dHVrU1JQejQ3Q3dNSGg3ZStQYXRXdll1bldyK1JnSklRVHExcTJMTGwyNllOdTJiZkR4OGNIUW9VTXhkT2hRaS9FU1VkbkdoRHdSRVJFUkVWbms2dXBhVGdqUk52TzVFS0t0cTZ2cnN3Q1lrQ2NpSW5vQ09UZzQxQkJDZUFvaGhLVmQ2MElJQlVESEprMmFQSFBseXBVYmo3RmNOeUhFczVtbDhiT2NHMi8yWUwxbkZVWHBDaURvTWRhaU11ZDhlbFFRZnF6UnVOVWxyYXArbzlQclg5NjhiWWR5TlRnRTgrZk1SdDA2MWp0WHZxQm5Td2NGQmVITk45KzAySy9SYURCaHdnVFVybDBiMjdkdmg4Rmd5SkZzVDBsSndkNjllL0g2NjY5ajh1VEpzTEd4eVhQTko3R3MvOE51M0l6RDlJOC93N256dmtoUFQ1ZFN5dDlVSTJaRWgva0hXRHUyd2dvTURFd0JjTVRhY2VUbXl5Ky94TFZyMTlDK2ZYdU1HemNPWGJwMGdhdXJxN20vYytmT1JWYXlmc1NJRVlVcVdmLzY2NjliSEt2VDZmRGhoeDlDQ0lIeDQ4ZWIyN05VWGdHQWJNYzlMRnk0RUVlT0hNSFFvVVB4NG9zdm1zY1lqVVljUDM0Y08zYnN3UG56NTlHa1NSTVlqVVpzM3J3WmZuNSs4UEx5UXVmT25YUEVjUHYyYld6WXNBRjc5dXhCeFlvVk1XM2FORlN2WGgxQXhzMEtXZisrZHUvZUhjSEJ3ZkR4OGNIV3JWc3hkT2hRREI4K25JbDVJc3FHQ1hraUlpSWlJckxJeHNhbUxZRDZXYzZnclMrbGJBVWcxS3FCRVJFUlVhNkVFSTJFRU0zekd5ZWw5TFN6czZzTDRIRVM4dVB6SDJMMkRnQ2Z4MWlMeXFqWXE1ZUNhOWR1TVJ5T1dHazBtZ2FjUG52T2Z0RHdVVmk5ZEFrOFdqYlBOMEZkSFBJcXpaMVZURXlNeGVzZkxnbit4aHR2bUhjWVIwWkdJaVVseGJ5YmQ5Q2dRYkN4c2NHdnYvNXFIdS9pNG9JZVBYcGttME5LQ1kxR1UrRFhVZExTMDlQaGZ6a1E3MDJjaWx1M0V5Q2wxRUhpZnpKTmVrVkgrZCsxZG54UG0vbno1Nk5LbFNvV0U4TUpDUWtXejBxL2NTUC9QdzIrdnI1SVNVbUJ3V0JBVEV4TW51ZXVKeVVsUVVxSkV5ZE9vRzdkdXViejNSOTIrZkpsekowN0Y0bUppVmk5ZW5XMkd3Z3FWcXlJVTZkT1llZk9uVWhJU0VCc2JDenExNitQWThlT1lmZnUzZWpTcFFzKytPQUQ2SFE2bkR0M0RzZU9IY09mZi82SnBLUWsxS2xUQjNQbXpFR2ZQbjBBQVB2Mzc4ZnExYXN4Y2VKRVBQdnNzK2pRb1FQYXRXdUhMbDI2WVBQbXpmamhoeDhnaE1Db1VhUHc5dHR2SXlnb0NEdDM3b1NEZ3dNQ0FnSWdwVFNYc0s5YXRTcm16Sm1Ea1NOSFl1blNwVmkvZmoxMjdOaUJXYk5tV2R5RlQwUmxEeFB5UkVSRVJFUmtrYUlvL1hOcDdnZGdUMG5IUWtSRVJQblRhRFE5QURqa3RsczkwNE9kZlU0QVhnWnc2bEhXYWRHaVJUMGhSRHVnWUR0eUZVVnAwNkpGaTNyKy92N2hqN0llbFcxUkdjbmFrVzZOV3gyWHdQVGJ0eFBxdmZQZUJESDJuVkVZUG5RUXlwVXIyWjJvVTZaTUtkQTRTeitIdi8vK08wNmR5djFINzlhdFd3QXlkcyt2VzdmTzR0eTFhdFZDang0OU1HdldMUFBaOVFrSkNkaTllemYrL1BOUDgvUGs1R1FNR1RJRUFOQzdkKzhDeFYwYzd0Ky9qMDFidG1QOTkxdHc5MjZpaEJEaEVsZ2FHWFJwSFo2d1V1OVBpd1lOR3VUWmYvWHFWWGg3ZStmYVY1Q1M5UXNYTGtSSVNBaUFqUFBlRHgwNmxPODF2cjYrR0Q5K1BFYU5HcFdqVDBxSlRaczJvVTZkT2xpOWVqVXFWYXFVclgvNDhPSHc4L1BEb2tXTG9OVnEwYWxUSjd6MDBrdXd0YlhGNk5HajRlWGxCYjFlajRFREJ5SXVMZzZLb3FCejU4NFlNR0FBbm4vK2VTaUtZcDdyMVZkZlJlL2V2Zkh6eno5ajkrN2QyTDkvUHdJQ0F0QzFhMWM0T0RqZ3hSZGZ4TVNKRTFHbFNoVUFHVGNvWkZZVHNMVzFSZmZ1M2JQdHhBZUF1blhyWXRteVpUaDc5aXpXckZtRHBrMmI1dnYxSUtLeWd3bDVJaUlpSWlMS2xadWJtejJBUVZrL1NIendlSUNibTl1WWlJZ0k2eDgrU1VSRVJHWVB6bzhmQWxoT2tqL1VQckpwMDZiekF3TUREWSt3WEMwcDVmZFpHNlNVMVlRUUwwZ3BOUUNPQ0NGdVBOUmZFUUFUOHZTb2pCRlhML25VZG04V29CSGF0U2twcWMxWHJsdVBDNWY4OE5XQ3VTaGZ2bnlKQmZLNEplcy8vZlRUSEcwSkNRbjQvUFBQNGVUa2hNcVZLK1A2OWV2bzBhTUhPblRvZ0xadDIxcjhtZTdTcFF1YU5Xc0d2VjZQbFN0WG9uMzc5dVl6c1AvKysyOEVCZ2FpWDc5K0FJQkdqUnFaay9jbEtUazVHUi9Pbm9QamY1K0dUcWVEZ0FoVHBXbEU1RlgvY3dDTUpSNFFZZG15Wlk5MFhZc1dMWEQrL0hrQXdJNGRPNG9rbHN6NUFGZ3NvUTlrbk8yK2YvLytYUHZHamgwTElDTlovc1VYWHlBNE9CZzllL1pFaFFvVkxNNW5iMitQSVVPR1lNaVFJYmh3NFFJcVY2NE1aMmRuZUhsNTVSajc4c3N2bzFldlhwQlNRbEdVUEc5RWE5KytQZHEzYjIreG40aktKaWJraVlpSWlJZ29WK1hMbHg4b2hIQitlR2VQRU1MWjFkVjFPSUQxMW9tTWlJaUljdVBpNHZLOEVLSkdRY2NMSVdyYjJkbDFBSEM4c0d2NSsvc2ZBM0FzYTV1SGg4Y0xRb2pXQU95bGxJdDlmWDMvS3V5OFJQbFFvNEl1bjNSemMrc0MrL0k3ZEdscEwvejUxM0c3L2tQZXdvcXZGNkZ4bzRZbFVySTlzK3gxZm96Ry9IUE5Cb01CTzNic3dIZmZmWWRtelpwaDA2Wk4rT2FiYnhBZUhvN2s1R1JNbmp3WmxTcFZ3b0FCQTlDM2IxOVVyRmd4Mi9VdnYvd3lBT0RNbVRNQWdHSERocUZ4NDhZQU1zN1lqb3lNekhaVHdMVnIxNUNTa2xLZytCK1hxcXE0Zk9VcVpzeWFnNnZCSVlDVWVnajV0K20rSEJqRkV2VlVURHc4UE9EaDRWR29hMXEzYnAzdm1Ldzc3SW1JQ29zSmVTSWlJaUlpeXBXaUtBUHo2QjRHSnVTSmlJaWVLSHE5L3F5ZG5aM2JRODNkaEJBcnBKUjZJY1FFS2VXWnJKMG1rK2wyQ1laSVZDUWlJaUlTcTFTcDhycERoU29UaFJSVElpS2puM24vZytsNCs2MDM4ZWJnTjJCYnpPZktUNXc0c1VEamJ0eTRnUlVyVnVUYWQvUG1UZno4ODgvWXMyY1BVbE5UTVg3OGVBd2RPdFM4ODliSnlRbXpaczNDcEVtVDhPdXZ2MkxIamgxWXZYbzF1bmZ2amtHREJzSFQwOU04bDhsa2dvK1BEK3JWcTJkT3hsc3ljR0QyLytMcjlmb0NIVHRSV09ucDZmaHg3ejU4dStGN1JFWEhRRW9rQVhKaGtqNWw5ZDJvOEtRaVg1Q0lpT2dKeG9ROEVSRVJFUkhsNE9ucDJSUkFpOHpkOFprZjBra3BNOCtkYmVycDZkblUxOWMzMElwaEVoRVJVUmFCZ1lFcEFMSnRmVzNkdW5XOGxGSVZRcGhVVlkyN2VQRmlwSlhDSXlwU2NYRnhxWEJ4K2JxT3h2R3NnUGdoS2pxbTZ1SnZsdVBpSlg5OFBuc215cGN2VjJ4ckYvUXM5cUNnb0J3SitmdjM3K1A5OTkrSG41OGZOQm9OK3ZidGkzZmZmZGQ4VmpVQURCNDgyTHp6M2RuWkdVT0dETUhnd1lOeDdOZ3hiTnEwQ2YvOTczL1JzR0ZETEZ1MkRKVXJWOGJDaFF0eDhlSkZyRnExS3QrWVltTmpzWC8vZnRqYjJ5TWhJUUhoNGVIbzJiTm5JVjU5L3BLU2tyRmd5VGY0OWJmZmNmOStHcVNVOFNhajZhMW82STRoUEZ4ZnBJc1JFUkdWQWt6SUV4RVJFUkZSRGtLSTlsTEtaL0xvTDJjeW1kb0RZRUtlaUlpSWlLd2pORlFmQ2Z4WnZYN3pkclkyMnAxcGFicm5mam53bS9iKy9mdVlOV01xYXRlcVdTeTd2enQzN2x5Z2NROGYvUVFBam82TzZOR2pCenAxNm9SWFgzMFZsU3RYempGbTZkS2xNQmdNYU5ldW5ibE5DSUVYWG5nQkw3endBczZjT1lQZmYvOGRsU3RYUmx4Y0hFNmNPSUdwVTZlaVE0Y08yZVpwMEtBQm1qVnJobE9uVHFGVnExWndjbktDUnFQQjk5OS9EeWtsYkcxdDBhWk5Hd3dZTUtDUVh3SExyL2ZHelRqTW1mOGxqdngxSEtvcVRRRCtTUWZlamcwTkNDNlNSWWlJaUVvaEp1U0ppSWlJaUNpYkJnMGEyRWtwT3dGd3NqUkdTbW1uS0VxbmxpMWI3dkx6ODBzdHdmQ0lpSWlJaUxLNUhoWVFYYjErODhFMnRzb0VBZVg5dzBlUE9VWkZ4MkRNNkZIbzA3c1hiRzJMdG9UOXA1OSttdTE1Ykd3c0tsV3FCSHQ3KzJ6dGxrclcxNmhSQThuSnllWnozeDhXRWhLQ21qVnI0cGRmZnJFWVE1czJiU0NFUU5XcVZiRjM3MTQ0T0Rqa0dOTzdkMjg0T2pwaXdvUUoyTFp0Rzl6ZDNWRzFhbFdjUG4yNklDK3pVQXlHZEJ3NjhpZldmTHNCVjRLQ0lTWFNBTG5Xa0c3NjVucFlRSFNSTC9nVVUxVVYxMi9FSVN6OG1yVkRJU3VLdlg0REpwUEoybUVRVVJGaFFwNklpSWlJaUxKUkZNVUZRRHNoaEhoUW50N2NKNFRJTEZrdnBKUXRoUkN1QUppUUp5SWlJaUtydWg0V0VGMnpaczNQTkk2dXA0V2lXUnNjR2xiNTgva0xjZVBHVFhpTkdKWWpXVjVZQVFFQmNIZDN4L0hqeHhFZkg0K1FrQkQwNnRVTFJxTVJiN3p4QmlwV3JJamx5NWZEMmRuWmZJMnFxdWpSb3dmKzk3Ly9vV1BIanViL1YzLzMzWGNJRHcvUGRSMVZWV0V3R0hEMzdsMWN2WG9WR28wbTEzRmFyUmIvOTMvL0J5RGovK2lXa3ZjaElTRUFnR1BIamlFb0tDalhNZDI3ZDg4V2QyRVpEQVo4dStGN2JOajhBeElUa3dBcDQ2VkpuV3hLdS92VDlaaVl0RWVldUl4S1M5Tmg3Zm9OMkxyZDR2M1JWQWFrM3IrUDVIdjNyQjBHRVJVUkp1U0ppSWlJaUNnYk96dTdhZ0FhRkdCb2N5RkVIUUN4eFJ3U0VSRVJFVkcrWW1KaTBvQ1luK3E0TjBzU3dtWmxVbkp5NHlWTFY0cUlxR2pNbkRvSkZWeGRIN21FL2JwMTZ4QVZGWVY5Ky9iaHI3Lyt3dXJWcTlHclZ5OW90VnA0ZTN0anpKZ3hHRDkrUEZhdlhnMUhSMGVFaElUQXhzWUdJU0VoV0xObURaS1RrekZseWhRQXdKWXRXeXl1TTIvZVBQejIyMitvVXFVS25KeWM0T1Bqayt2dTk2enUzNytQaFFzWDV0cW5xaW9BWU5PbVRSWmZlNnRXclI0cElTK2xSR0pTRXI1YXRncmJkdTZHekxoek4xeEs0N3VSSVpmL0xQU0VaVnk2VnR5eGtVS25xaXFpWS9nV2l6SUlpWFNqVUc5Yk93NGllanhNeUJNUkVSRVJVVFphclhhWUVNTHg0ZDN4bWJMc2tuY0VNQmpBcVJJUGtvaUlpSWpJZ3NpZ3kzL1djVy9aQndJZlFZcmh1L2Z1Y3dpOGNoVXpwa3hDeC9iUFFhc3QzTWZpOGZIeE9IUG1ETWFORzVkcmY3Tm16YkI0OFdKODlkVlh1SHYzTGh3ZEhYSGd3QUZzMzc0ZGYvLzlOMGFPSEludnYvOGVOV3ZXeEtCQmd5eXVjL2p3WWZ6ODg4L3c4dkxDeXkrL2pCRWpSbURhdEdsWXVIQmhuZ256aWhVcjR1VEprN24yblRoeEFoOTg4QUUyYnR3SWQzZjNRcjN1dkpoTUpwdzY4dysrWHJFYWwvd0NNa3ZVN3pJYWpQTmp3aTZIRnRsQ1pVanMxVXRoZFJvM0h3YVRVdHZhc2RDVHd3VEVSZ2Y3WGJGMkhFVDBlSmlRSnlJaUlpS2lyQlFBYndISWMvZFFscjZCQUNZRFVJczdNQ0lpSWlLaWdvb004cnYyYk5PbVV4eE4ya2doeE16QUswSE8wMmQ5aHVrZlRNRHJyL1V0MUZ4YnRteUJScU5CdjM3OUFBQWFqUVpTU3BoTUpuTkorWTRkTzJMbnpwM201LzcrL3FoZnZ6NXNiR3d3ZnZ4NGhJV0ZZZE9tVGVqYnQyK09IZTlHb3hGYnQyN0ZxbFdyOE54enoySE1tREhRYXJWWXNHQUJQdjc0WXd3YU5BaXpaODlHcDA2ZGl1QXJVelQrZCtnSTVpMWNndmo0VzVCUzZxU1Uzc25wS1N2dmhvY25XVHUyVXN3VWVUWGdGSGpETXhIUlU0Y0plU0lpSWlJaU1tdlZxbFVUQVBGU3l2Z3N6YzRQU3RNclVzcHJBRkt5WHRPc1diTVdseTlmdmxTU2NSSVJFUkVSNWVkV1lHQUtBTy9hN2kyREZJRVZjWEh4bGFkLy9LbHlPZkFLSm8wZmkzSXVMdm1Xc0pkUzRzcVZLK2pUcHc4cVZhb0VBS2hWcXhha2xQanl5eS9oNmVtWmJiekpaRUpBUUFBdVhyeUlkOTk5RndDZ0tBcTh2YjJoMSt1ekplUGo0dUp3K1BCaDdOeTVFN0d4c2VqWHJ4OW16SmhoM3NIZnRXdFhiTjY4R1I5KytDRW1USmlBK3ZYcjQ3WFhYa1BIamgxUnUzWnRhRFFhakI0OUdoRVJFUmJqTnhnTUFJRDMzbnZQNG5uMEFGQy9mbjJzWGJzMjM2OUY4cjE3V091ekVldSsyd1FwcFFyZ2xvUTZKVExJZjF1ZUZ4TVJFWlZoVE1nVEVSRVJFWkdaRUNMV2FEUU96ZHFtMVdyYkFWZ0N3QTdBUEtQUitFL1dma1ZSNGtvd1JDSWlJaUtpUW9rSzh0dGR1MEhUS3hxdHpRSkE5dDY4YmFkdFZIUU1wa3g4SDAyYjVGM0dYUWlCOWV2WHcyZzBtdHU2ZGV1R0FRTUc0TkNoUTlpN2QyK09hOHFYTDQ5WFgzMFZJMGVPTkxjNU96dkQyZGtaeWNuSldMQmdBYTVjdVlMbzZHZ0FRUHYyN1RGbnpoeTBidDA2eDF6MTZ0WER6cDA3Y2VqUUlXemN1QkZmZmZVVkFNRE96ZzRMRml6QXdJRURrWnljL0VoZmw2eGNYVjN6SFJNY0dvYkZYeS9IOFpPbkFjQW9nTjhNcXZHVDJHRGVuRXRFUkpRWEp1U0ppSWlJaU1qczRzV0xpUUFTczdaNWVIaFVGVUtZcEpTcWxETEszOS8vcXBYQ0l5SWlJaUo2SkZHaGdaZXIxSy8vWHdldDA4Y3ExRWxIai8rTjROQXd6SnoyQWY3VHUyZSsxMmM5ZDE1UkZNeWFOUXV6WnMwcWRCemx5cFdEczdNekdqWnNpQ0ZEaHFCcjE2Nm9YcjE2bnRkb05CcTg4c29yZU9XVlYzRHQyaldjT1hNR01URXg2TnExYTc0Ny9JdktIMGVPWXY3Q3J4QVRleDFTU2toVlhaOW1UUDBzTGl3c1B2K3JpWWlJeWpZbTVJbUlpSWpLZ0pZdFc3b3Jpdkx5UTgwTkFEZ0tJV3lrbEc5NGVIaDRaTzBVUXZ6aDYrc2JXSEpSRWhFUkVSRVJGWjhIeWVNUDZyaTNPS2NJemRMb21OaEtVMmJNRnJIWGIrRE53Vy9BeWRHeFJPSjRsRVIrcHJwMTY2SnUzYnBGR0UzZTBuUTZiTjIrQzh0V3JVVnE2bjBwSUJKVVZmMG9NdGh2ZllrRlFVUkVWTW94SVU5RVJFUlVCbWcwR28wUVlxbWxmaUhFK0lkM1ZxU25wN2NzOXNDSWlJaUlpSWhLV0dTUS8vYmFEVnZFS1JwbG5zRmc2UEQxc2xXNEdoU01DV1BmaFp0YmJXdUg5OFNJaW83QjZtKy93Nzc5QjZIUE9JdmUxMlF5ellnSzhUOXE3ZGlJaUloS0U4WGFBUkFSRVJGUjhmUDE5UTJVVXY0TEFGSktpK015KzZTVUYvMzkvZjFMSmpvaUlpSWlJcUlTcFVhRitCOUpOOHFCVXNxTk9yMWUvWG4vUWJ3M2FTcisrZmQ4bnUrWnlnSXBKZjc1OXp6R1Qva1FQKzdkQjUxZXI2cFMvbUF3cFBlUEN2RS9Bc0JrN1JpSmlJaEtFeWJraVlpSWlNcU90WmtQY3Z1QTZhRzJqU1VRRHhFUkVSRVJrYlhJMkZDL21BZ2xmYXlVOEphcVRBb0tDY1g0eVIvaWp5TkhZY2pZRVY3bUdBd0duRGg1R3VNbmY0aUF5MWNnVlRVRmtQTk1LUW1qcjRjSFJnRW8yM2NyRUJFUlBRSW01SW1JaUlqS0NLUFJlRlJLZWVmaDB2UlpDU0VncGJ3RDRGakpSVVpFUkVSRVJHUWxnWUdHeUNEdFBKTTBqWlpTWHJxZGNBZVRwbjJFaFY4dHcvVWJONjBkWFltNmZ1TUdsaXhkaVRFVHB1QjJ3aDFBeWdCVnFtTWpydHA0eDhURXBGazdQaUlpb3RLS0NYa2lJaUtpTXNKZ01Od0NjS1lBUTgra3BxYkdGbmM4UkVSRVJFUkVUNGJ6NlZGQi9qK21BNE5VVlQybzArdlZ6ZHQyWVBySG4rSmFaSlMxZ3lzUk4yN0dZZnJIbjJIVDF1M1E2WFJTVmRXRHhuUTVORExJL3dmZ2ZMcTE0eU1pSWlyTm1KQW5JaUlpS2lPQ2dvSlNBVnpBZy9QK3NwYW96L0xZSklRNEZ4d2NmTGZFQXlRaUlpSWlJcktpMkt1WGdtV2FIQzRoZHhpTkp0M3BzK2N3YVBnb25EdnZpL1QwcHpNbm5aNmVqZ3NYTCtHMVFjTncrdXc1cEtlbjZ5Q3hUNmJKNGRGaGZnSFdqbytJaU9ocHdJUThFUkVSVWRtaHFxcnFLNlZNc2pSQVNwbW1xdXBGUEVqYUV4RVJFUkVSbFNWUlVmNTNJNi82alFUd2dRVENidDlPa08rOE53RStHellqT2ZtZXRjTXJVdmZ2MzRmUGhzMzQ3N2hKaUw5MVcwb2dUQUxUSTRJdURZcUs4dWROMmtSRVJFV0VDWGtpSWlLaU1rUksrVGVBdUN6UHpidmpINXd0bjZpcTZpbnJSRWRFUkVSRVJQUkVNRVpjdmVTanF1a2pCWEE1SlNVVks5ZXR4NVNaczVHVVpQSCs1bElsT1RrWlUyYk94c3AxNjVHWW1BUUJFU2FsNmEzSXE1ZldBbmc2eXdFUUVSRlppZGJhQVJBUkVSRlJ5Zkh6ODR2MzlQUThMWVJva3JWa2ZTWXA1U2svUDc5NEs0UkdSRVJVNnJpN3U3czRPanBXek5vbXBhd21wVlNFRUVKS1djWFQwN05PMXY1NzkrN2REUTBOVFM3WlNJbUk2QkdvVVVHWFQ3cTV1WFdCZmZrZHVyUzBGLzc4NjdoZC95RnZZY1hYaTlDNFVVTm9OQnByeDFob3Fxcmk4cFdybURGckRxNEdod0JTNmlIazM2YjdjaUIzeFJNUkVSVVBKdVNKaUlpSXlwN05BTHh5NnhCQytKUndMRVJFUktXV3ZiMTlLd0Fyc3JZSklSeUZFQlV5SG9wUHBaVFo2aHM3T3p0UEJ2QlhDWVpKUkVTUElTSWlJckZLbFNxdk8xU29NbEZJTVNVaU12cVo5eitZanJmZmVoTnZEbjREdGpZMjFnNnh3TkxUMC9IajNuMzRkc1AzaUlxT2daUklBdVRDSkgzSzZydFI0VS9IMW44aUlxSW5FQlB5UkVSRVJHV01yNi92TVE4UGp4aEZVV3BtTFZjdnBienU2K3Q3Mk1yaEVSRVJsUnFYTGwwNjA3cDE2L29BWEN3TXFmL2dTQmdBZ0pReTVlTEZpMytYU0hCRVJGUms0dUxpVXVIaThuVWRqZU5aQWZGRFZIUk0xY1hmTE1mRlMvNzRmUFpNbEM5Znp0b2g1aXNwS1JrTGxueURYMy83SGZmdnAwRktHVzh5bXQ2S2h1NFl3c1AxMW82UGlJam9hY1l6NUltSWlJaktJQXM3NFRlWGVDQkVSRVNsbTFGVjFSMEFrTnRSTUpteTlPMEZZQ3orc0lpSXFNaUZodW9qZy96K05LU2Iya21KMDJscE91TXZCMzdEOUk4L1JXUlVkSjUvQjZ4SlNvbnJOMjVpK3NlZjRzZTkrNUNhbW1hU0VxZlRnUzdSb1FHSEVCcktaRHdSRVZFeFkwS2VpSWlJcUd6YUxhVk16WHdpcFV3MW1VejdyQmtRRVJGUmFhU3E2aFlBNlVEdVNma3NiVVlwNWM2U2k0eUlpSXJEOWJDQWFFTzZjYkFLOVJzSjNEOTg5QmpHakorTW4zODlDSU1oM2RyaFpXTXdwT1BBL3c1aDlMaEpPSHowR0ZSVnBnRnl1U0hkT0RqMjZxVmdhOGRIUkVSVVZqQWhUMFJFUkZRR3BhYW14Z01JRVVMZ3dUOS9JVVMwdGVNaUlpSXFiV3hzYks1SUtmMnlscVovMklPK1VJMUdFMUJpZ1JFUlViRzVIaFlRYmJwMzV6TnBNZzZIbFBIQm9XSDRmUDVDck4rMEdUcWR6dHJoQVFBTUJnTyszYkFKbjg1YmdDdEJ3WUNVOGRKaytxOHhKV0hXOWJBQXZ2Y2pJaUlxUVR4RG5vaUlpS2dNMG1xMXlWTEtmd0MwQWdBcHBkK3RXN2Z1V2prc0lpS2lVaWNwS2VtZWk0dkxTUUJ0Z0l3ZDhabkorY3pkOFRMandVV2owWmhnclRpSmlLaG94Y1RFcEFFeFA5VnhiNVlraE0zS3BPVGt4a3VXcmhRUlVkR1lPWFVTS3JpNklxK2J0WXFMbEJLSlNVbjRhdGtxYk51NU8rTnZrQkRoVWhyZmpReTUvR2VKQjBSRVJKdU1zZVFBQUNBQVNVUkJWRVRjSVU5RVJFUlVGZ1VHQmhxa2xQNUNDRDB5U3VqNlg3OSsvYjYxNHlJaUlpcHRRa05EOWFxcW5nT1Fsc2N3QTRCemZuNStxWG1NSVNLaVVpZ3k2UEtmVWxYN1NNajFVaUp0OTk1OUdQSGY5L0QzcVRNd0dvMGxHb3ZKWk1MZnA4N0FhK3lFQjhsNHBBRnlzOUdRL25Ka0VKUHhSRVJFMXNLRVBCRVJFVkVacGFycVlTbmxEUUIzVlZVOWJPMTRpSWlJU2lzcDVVVUF0eTMxQ3lIdW1VeW1VeVVZRWhFUmxhRElJTDlyOXhYakZDbFZiMENtQkY0Snd2UlpuMkhmcjcrVmFCei9PM1FFMDJkOWhrdCtBWkJTNnFSVXZaTU1LWk5pd2k2SGxtZ2dSRVJFbEEwVDhrUkVSRVJsbEwrLy8xVWh4TVdNaC81WHJSMFBFUkZSYWVYbjV4Y2twYnlXdFZSOVpybDZJUVNrbERGR28vR0NOV01rSXFMaWRTc3dNQ1V5eU0vYnBNcFJVc3FiY1hIeDZ2U1BQOFhjTHhZaEtUblovSGVocUVrcGtaU2NqSVZmTGNPRXFUTVFGeGV2U2luakpOUjNJb1A4dk8rR2h5Y1Z5OEpFUkVSVVlEeERub2lJaU1vY3Q4YU4zU0J0RzFzN2ppZUJMdDBVQkJXMmJ1NHRYN1oyTEU4Q2swa05pUTROQ0xOMkhFUkVWT3FrU3lsM0NpRzY1dGFwcXVxV3dNQkFRMGtIUlVSRUpTOHF5RzkzN1FaTnIyaTBOZ3NBMlh2enRwMjJVZEV4bURMeGZUUnQ0bDdrNndXSGhtSHgxOHR4L09ScEFEQUs0RGVEYXZ3a052anlwU0pmaklpSWlCNEpFL0pFUkVSVXB0U3M1OUZRUU82VkFnMnNIY3VUSU5WZzNyMDN6c3FoUEJFMFdzMk4yZzJhL1Y5VTZPVkFhOGRDUkVTbFMwcEt5by9seXBWYmxWdWZsSEpyU2NkRFJFVFdFeFVhZUxsSy9mci9kZEE2ZmF4Q25YVDArTjhJRGczRHpHa2Y0RCs5ZXhiWk9uOGNPWXI1Qzc5Q1RPejFqT29zcXJvK3paajZXVnhZV0h5UkxVSkVSRVNQalFsNUlpSWlLbE8wdHFnaEJaN1JLQnI3aWhVcXdNN08xdG9oMFJQQVlFakhuYnQzWVRTWktpZ2FUVzBBVE1nVEVWR2hoSWFHM3ZMMDlOd3BoQmljdFZ5OXFxby8rZm41TVRGQ1JGVEdQRWlLZjFESHZjVTVSV2lXUnNmRVZwb3lZN2FJdlg0RGJ3NStBMDZPam84OGQ1cE9oNjNiZDJIWnFyVklUYjB2QlVTQ3Fxb2ZSUWI3clMrNlYwQkVSRVJGaFFsNUlpSWlLcFBLbFhQQmxJbmowTEo1TTJ1SFFrK0FxOEVoV1BUMU1zVGR1bTN0VUlpSXFCUlRWWFdyUnFNWm5MVk5DUEdqdGVJaElpTHJpd3p5MzE2N1lZczRSYVBNTXhnTUhiNWV0Z3BYZzRJeFlleTdjSE9yWGVqNW9xSmpzUHJiNzdCdi8wSG9EUVlBOERXWlRET2lRdnlQRm5ud1JFUkVWQ1NZa0NjaUlxSXlTYXZSd3ExTzdXSTV3NDlLSDcxZUR4c2JHMnVIUVVSRXBaeWlLQmVrbEJGQ0NEY0FrRkpHQ2lIT1dUc3VJaUt5S2pVcXhQOUlqUVl0cjlwb01WZW4xNC84ZWY5QkpmQktFRDcvWkNhZWE5TWFRb2g4SjVGUzR0ejVDNWkvOEN0Y0Ryd0tWVlZWQ1d4UE42Ui9mRDA4TUJxQUxQNlhRa1JFUkk5Q3NYWUFSRVJFUkVSRVJFUlBBNzFlbnd6Z2RPWnpJVVNRWHErL1k4V1FpSWpveVNCalEvMWlJcFQwc1ZMQ1c2b3lLU2drRk9NbmY0Zy9qaHlGSVdPbnUwVUdnd0VuVHA3RytNa2ZJdUR5RlVoVlRRSGtQRk5Ld3VqcjRZRlJZREtlaUlqb2ljYUVQQkVSRVJFUkVSRlJFUWdNREV4VlZmVWNBSk9VVXBWU0JseStmRG5SMm5FUkVkRVRJakRRRUJta25XZVNwdEZTeWt1M0UrNWcwclNQc1BDclpiaCs0MmF1bDF5L2NRTkxscTdFbUFsVGNEdmhEaUJsZ0NyVnNSRlhiYnhqWW1MU1N2Z1ZFQkVSMFNOZ1FwNklpSWlJaUlpSXFHaElWVlV2U0NudkNDRlNWRlg5RzRCcTdhQ0lpT2hKOHYvWXUvUDRxTXBELytQZjU4eE1Wa2lJVUtBSUVzS09JU1JHV2paL3FMVVh4RjFCcTlXcmRTbnRoV3NWb1JhOTE2M1ZxcVhXMXJaVXFYcTFybmh4S1ZjVVJMRmFVVXN4RzRROUNZaUlvSUFReUdReWM1N2ZIeUVwMmNNeW5FenllYjlldnB3NXozUE8rVTVlSWR0M25uTldWbTFaVi9SU2xYU3A2N3FMZ3BXVjd0UFB2YUJadDkyaDBzMWI2c3o4ZlBzWG1uWGJuZnFmWjU1WE1CaTBydXN1Q2xmWnl6ZXZLM3BXV2xubDBRc0FBQUNIaVVJZUFBQUFBQURnR0RIRy9OTVlzOFZhKzhYKy9mdmY5am9QQUtCdCtteHR3WHBiWWErMHNpK0V3NUhnaHgrdjBLVlgva0FyVnVicFFFV0ZQc2t2MElXWGZsOGZmcnhDVlZWVlFWbTlaaXZzbFo5dUtsemxkWFlBQUhCNC9GNEhBQUFBQUFBQU9KNTZad3dkNkkrTFB6RWF4OTRia2pvYld5RForTEMvMHlucFE3S2pjWnFvcUt5c0xQMjhkTTFtcjNNQVFFZXhaVXZSYmtuWHBBOFo4WjYxOXFkZmZiVXI0N29mLzZmKzM5Z3hXdjd4UDdSbno5ZXkxcGE0MHNOYjFoWDhTUktyNGdFQWlFRVU4Z0FBQUFBQW9NUG9OVGhyc044NFQ4allqR2lkWTMvSStpUkpSdCtKMWptaUlUNGhia3Q2ZXZabFpXWDVaVjVuQVlBT3BLcHNiY0c4UG9PeWluMk81cGFYN3o5NTBlSzNKRWxXMmhSeDdROCtYVi80b2FTd3R6RUJBTUNSb3BBSEFBQUFBQUFkaHQ4Ni8wK09SampHU2U3VUtkbnJPTjZ6VXJDeVVsVlZWWktWcnlvK25PSjFKQURvZ054UDF4ZStuNTZlUHM2TjcveThNZVpic2lyNGF0dVhsKzdidCsxTHI4TUJBSUNqUXlFUEFBQUFBQUE2aFBUMDlBUTVHbXVrNUpPSER0SHNXVGZMR09OMUxFOEZLeXYxcDNsUDZCLy8vRVJXMnJCMVhmd2Fyek1CUUVkVlZsYTJKek16ODFiSDUzdlk1NWhnbC83ZCsrWG5VOGdEQUJEcktPUUJBQUFBQUVDSFVPRkxTVW1VSFNVWlhYTFIrUnI5N1pGZVIvTGNsMTk5cFoxZlZuYzkxdWc1YVNYM0p3WUFEem1PaytqM09VT3R0UW1PNDV6Z2RSNEFBSEQwS09RQkFBQUFBRUNIRU9mVFlFbURBb0dBenA4MDBlczRiY0tta2pLVmxtMlJ0VFpvRDdqUGVaMEhBQUFBQU5vYkNua0FBQUFBQU5BaCtCMHpWY2FZczg0Y3I3UzBMbDdIYVJPZW43OUFrbVNNRm03WlVyVGI0emdBQUFBQTBPNDRYZ2NBQUFCQTI3ZDY5V3F0WHIzYTZ4Z0FBQnl4dExTTVZGZTZVSkl1T09kc3IrTzBDWHYzN3RXU3Q1ZkpXbXV0Nno3cmRSNEFBQUFBYUk5WUlROEFBSUFXUGZqZ2c1S2twNTU2eXVNa0FBQWNtZFR1eVJjYlk1TDdudFJIUXdZUDhqcE9tN0I0NlRzS0JvTXl4bXlNUkZUa2RSNEFBQUFBYUk4bzVBRUFBR0xZeHg5L3JCa3paaHoyZnIvNjFhODBac3lZS0NUQ1FiN016TXh2dTY1YlVseGN2TjNyTUFDQTNJQk0rREpKeXMwWm9hNG5wSGtkeUhPaFVKWCtiOUZpV1d1dFpKZFg3SW5zOERvVEFBQUFBTFJIRlBJQUFBQXhMQktKS0JnTWFzS0VDUm80Y0dDTDgwdEtTclJvMFNKRklwSGFiYUZRU092V3JXdDJ2d01IRGtpU2lvcWFYenczY09CQUpTUWt0Q0o1dStQUHpNenM2dlA1K2hwanZtT011YzRZMDk5YWU3b2tDbmtBOEZqdndaVkRKZitRUUNDZzdCSERsWlNVNUhVa3oyMHFMZFdtMGpJWktXU3QrV2puenVKeXJ6TUJBQUFBUUh0RUlROEFBTkFPakI4L1hoTW1UR2h4M3JKbHk3Um8wYUk2Mjc3NDRndGRjODAxclRwUFMvTmVmUEZGRFJnd29GWEhhZyt5c3JMNk9ZN3pIY2R4Y3F5MTJaS3lqREdkdk00RkFLakxiOHdvR1hYcmxKeWtuS3dzR1dPOGp1UXBhNjN5Q2dxMWEvY2VTV2FmWEgza2RTWUE2SWl5c3JLU2ZUNWZ0ME8zV1d1L2FhMzFHV01jYTIyUG5KeWN2b2VPVjFaV2ZsVmN6SnVvQUFDSUpSVHlBQUFBSFZ5dlhyMGFsUFQxM1h6enpaS2szL3ptTjgzTzY5cTE2ekhMMVlZRmNuSnl6cFowblRGbXBLUlVhMjJpT2RqdVdHczdmTkVEQUcxSmVucDZnbVRHeU5xa2Z1bDlOWEJBZjY4amVhNHlGTkluZVFVS0JvT3lzdXZMTnZoWGU1MEpBRG9peDNGR0dHTStPSFRib2I5TEdHT2VxcjlQZkh6ODZaTCtGdjEwQUFEZ1dLR1FCd0FBNk9COFBwOTY5T2pSN0p4QUlDQkpMYzVyajRZTkc5WXBQajYrYXlRU09jbnY5My9QV251Sk1hYUhWRjIrMXpqME1RQ2c3YWp3cGFRa3lvd3l4cGp6SmsxVVhGekE2MGllS3k4dlYxNUI5VzFvalBTOHRMTEs0MGdBMENIbDUrZi9JenM3dThSeG5Jeld6TGZXbHVYbDVTMlBkaTRBQUhCc1VjZ0RBQUFBamNqSnlSbHg4Qjd3MmNhWVUvMStmMzlKaWNhWVJzdjNKbGJGVDh6T3p1NFg1YWhSWjYwZFlxMU5sQlN3MWs3TXpzNU85em9UZ1BiUEdIUENzVGhPbkUrREpRMEtCQUk2LzV5emo4VWhZOTZta2pLVmxtMld0VGJvSG5DZjlUb1BBSFJnWVVsL2xuUmZ6ZThZOVgrdnFMZjlMNUo0RXhVQUFER0dRaDRBQUFDU3BJMGJOMnJmdm4yTmp1M2Z2MStTbEplWDEraDRTa3FLK3ZkdkI1Y0FkcTJTNHpRaE96djd2NHd4ZzQweFhheTFQa20xbDZNL1ZDc3VUVC9EY1J3M09tR1BIMnV0SXlsT2toekh1ZGtZRS9PdkNVRGJaNjJOT3hhM0FQRTdacXFNTVdlZE9WNXBhVjJPUWJMWTk4SkxDeVJKeG1qaGxpMUZ1ejJPQXdBZG1qSG1OVWsvTThha05IWFZyWU52Q3Q0ZmlVU2F2OWNZQUFCb2t5amtBUUFBMm9FNzc3eFQ5OXh6VDR2elhMZnBIblhPbkRsYXNXSkZzL3RmZi8zMWpXNGZQWHEwZnYvNzM3ZDQvbGpnV2xVWlkvWmFhL2RMU3BLVUtCM3hKZWwzV21zcmptVStMMWhyRXgzSDZlbTZycEcwVTFMTXZ5WUFNYU1pRW9rVUh1bk9hV2tacWE1MG9TUHBBbGJIUzVMMjd0MnJ4VXVYeVZwclpWa2REd0JlczladU04WjhLR2xDYy9PTU1hdkM0WERaY1lvRkFBQ09JUXA1QUFDQWR1RDAwMC9YZ0FFRFdweFhXbHFxTjk5OHM5R3hCeDk4VUtGUXFNSDJZRENva3BJU0RSczJyTW5qeHNYRnRUNXNXK1lZVlZUWmQ5YXN5dnZwOE9IRGh6dU9NOW9ZTThvWU05SVkwMTlTWWxQM2pXOXNGYWN4NWhiWGRUOCtIdEdqeVhYZFVjYVkzeGxqNGlPUnlFekhjVDd5T2hPQWppRVlERmF1V2JQbWl5UGRQN1ZIOGtYR21PUytKL1hSa01HRGptVzBtTFZrNlRJRmcwRVpZelpHSWlyeU9nOEFkSFQ1K2ZuN2NuSnlQcEQwYjVLTXRiYjJkNHVhM3pkczlZUDg0dUxpcnp3TENnQUFqaGlGUEFBQVFEdHd4aGxuYU1LRVpoZFVTSktXTFZ2V1pDRnZqRkczYnQwYWJIL2dnUWYwZi8vM2YvckxYLzZpOVBTR3R3N2ZzMmVQVWxKU0RqOTBHMWRVVkZRa3FTZzlQZjNwdExTMHp0YmFFeVg5dXpIbWNtTk1UNmx1SWQ5WU9XK3QzWjZmbngvenExaXlzN1BUalRFUmE2M3JPRTY3ZUUwQU9vTGNnQlQrbmlUbDVveFExeFBTdkE3a3VWQ29TZ3NYdlhtdzJMSExLL1pFZG5pZENRQ2dpTFcyeUhHY2ZkYmFSbit4TXNaVVdHdFhpUHZIQXdBUWt4eXZBd0FBQUtCdG1EbHpwcVpQbnk1SnV1V1dXM1RmZmZkSmtxWk5tNll1WGJyb3B6LzlxWUxCWUoxOWxpNWRxa21USm1uZHVuWEhQZS94VWxaV0Zzekx5OXVaWDIxR1hsNWVIMnZ0Sk5kMW41TzB3Ump6dFNUWEdOT2FlOG9EQUk2VDNvTXJoMHBtU0NBUVVQYUk0VXBLU3ZJNmt1YzJsWlpxVTJtWmpCU1NOUi90M0ZsYzduVW1BSURrdXU0L3JiWE52VWxxcjdYMnZlTVdDQUFBSEZNVThnQUFBTkQrL2Z1Vm41OWZlMW42TDc3NFFsOSsrYVVrcVZPblRycjMzbnRWV2xxcWUrKzl0ODUrWThhTVVWcGFtbTY3N2JZR1pYMDdGczdMeTNzalB6Ly8rNVdWbFdkWmEzOHM2VUZKNzBqYVN5a1BBRzJEMzVoUk11cldLVGxKT1ZsWkhmNU5VOVphNVJVVWF0ZnVQWkxNUHJtRzI0OEFRQnRSV0ZpNFZWTGhvWmVxcjdrQ2x6RkdydXV1eXMvUDMrQmhSQUFBY0JRbzVBRUFBS0RseTVjckhBN3J0Tk5PYTNROEt5dExOOXh3Zy9yMTZ5ZHJyVDc3N0RQOXovLzhqMEtoa1A3cnYvNUxaV1ZsbWp0MzduRk83YjNpNHVJdGVYbDV6K2ZsNWYxM0tCUzZJaEtKZkZmUzdhN3JsbmlkRFFBNnN2VDA5QVRKakpHMVNmM1MrMnJnZ1A1ZVIvSmNaU2lrVC9JS0ZBd0daV1hYbDIzd3JmWTZFd0NnanFlYUdqREdQSG84Z3dBQWdHT0xlOGdEQUFCQXI3Lyt1bnIwNktITXpNd201L3p3aHorc2ZieCsvWG85OHNnanlzN08xdWpSbzNYbW1XZnF1ZWVlMDdubm5xdUJBd2NlajhodFRYalZxbFZmU1BwQzBqOGtQVEJpeEloY2F5MzNXZ2NBRDFUNFVsSVNaVVlaWTh4NWt5WXFMaTdnZFNUUGxaZVhLNitnU0pKa3BPZWxsZHlIR0FEYWtIMzc5aTN1M0xuekY1SjYxR3d6eHNoYXUzUGZ2bjBMUFl3R0FBQ09Fb1U4QUFCQU8vRFJSeDlwejU0OUxjN2JzS0hoVlE2RHdhQ0tpb3AwL3ZubjExN08xK2Z6S1J3T04zbWNWYXRXeWUvM2E4aVFJWktxN3prL2N1UklEUmd3NEFoZlFic1RLU2dvK0lmWElRQ2dvNHJ6YWJDa1FZRkFRT2VmYzdiWGNkcUVUU1ZsS2kzYkxHdHQwRDNnUHV0MUhnQkFYUnMzYnF6TXljbDV5Umd6dmVaeTlRZTl0bkhqeGtxdmNnRUFnS05ISVE4QUFOQU9MRnEwU0crODhVYUw4K3I5WVVlU2xKQ1FvTVdMRjZ1eThsOS80em5wcEpQMHpqdnY2S21ubmxKS1NrcWQrVHQyN05DTEw3Nm9rU05IS2lFaFFaTFVzMmRQWFhycHBVZjNJZ0FBT0ViOGpwa3FZOHhaWjQ1WFdscVgydTNoY0ZqdnYvKytCZzhlckY2OWVoMzFlZmJ1M2R2ZysyUjkyN2R2VnlRUzBZa25ubmpVNXpzYUw3eTBRSkprakJadTJWSzAyOU13QUlCR1JTS1JKLzErLzNXU0VpWEpXbHRwcmVWTlZBQUF4RGdLZVFBQWdIYmdubnZ1MFlRSkUxcWN0MnpaTXMyY09iUEJkci9mTDcvL1h6OGFUcDA2VlZ1MmJORWYvL2pIQml2bEE0R0FNak16OWJPZi9lem9nd01BY0l5bHBXV2t1dEtGanFRTDZxMk9yNmlvME15Wk16Vjc5bXhObmp4WlVuVmgvdlhYWDdkNFhML2ZyLzc5Njk2TC9vWWJibEJHUm9aKytjdGZTcW91Nkpjdlg2NkpFeWZXenZubEwzK3BmZnYyNllrbm5xamQ5dUdISCtxVVUwNVJmSHg4aStkZHQyNmRwaytmcnV1dnYxNlhYWFpaaS9NYnMzZnZYaTFldWt6V1dpdkw2bmdBYUt0OFB0K24xdHIxeHBnUmttU3QzUlFPaHpkNW5Rc0FBQndkQ25rQUFJQVlObWJNR0sxY3ViTFY4ODg0NDR4V3plL2R1N2VlZXVxcG80a0dBSUFuVW5za1gyU01TZTU3VWg4TkdUeW94Zm1QUGZhWVhudnR0UmJuOWVqUlE0c1dMYXA5L3Nrbm4yamp4bzI2N3JycmFyZjk3VzkvMDExMzNhVzllL2MyZWVXWXZMdzgvZVFuUDlFbGwxeWlXMis5dGNYejd0eTVVN3QyN1ZLblRwMWFuTnVVSlV1WEtSZ015aGl6TVJKUjBSRWZDQUFRVmJ0Mzc5NlhscGEyM0ZxYmRYRFQycXFxcXBidlRRWUFBTm8wQ25rQUFBQUFBTkJPNUFhazhQY2tLVGRuaExxZWtOYXF2Yjd4alc5bzNyeDVUWTQvOHNnaktpMHRyYk50L3Z6NVNrcEtVdWZPbmZYeHh4OUxrc2FORzZkTEw3MVVEejc0b0hyMTZxVng0OGJWMldmNzl1MjY5ZFpiMWJkdlgwMmJOcTFWMlhidnJyNjZmUGZ1M1ZzMXY3NVFxRW9MRjcxWnZUcGVkbm5GbnNpT0l6b1FBQ0RxeXNyS2dxbXBxU3NjeDduV0dPTllhL1BYclZ1M3ordGNBQURnNkZESUF3QUFBQUNBZHFIMzRNcWhrbjlJSUJCUTlvamhTa3BLa2lTdFg3OWVuMzMybVNvcUttcWZMMXUyckxiazl2bDg2dE9uVDVQSGpVUWlTazFOclgyK1pzMGFMVjI2Vk5aYVRaOCt2WGI3bkRsek5HUEdESzFhdFVyejVzM1QyTEZqNnh6bjFsdHZWU0FRME85Ly8vdFdyM2pmdW5XcnBPbzNEUnlKVGFXbDJsUmFKaU9GckRVZjdkeFpYSDVFQndJQUhCZlcyaFhHbUIyU0VzUGg4Rkt2OHdBQWdLTkhJUThBQUFBQUFOb0Z2ekdqWk5TdFUzS1Njckt5Wkl5UkpMMzAwa3Q2K2VXWGErY3RXTEJBQ3hZczBKbG5ucW5PblR2WE9VWlJVWkhLeXNyVXVYTm54Y2ZIYTl1MmJmcm9vNDkwL3ZublM1S3N0WHJnZ1FlVWtaR2hKNTU0UW83ajFPNGJIeDh2bjgrbk9YUG1xRk9uVHJYbnIzSHJyYmVxVTZkTzZ0R2pSNnRmMDRZTkd5UlZYN28rUFQzOXNENGUxbHJsRlJScTErNDlrc3crdWZyb3NBNEFBRGp1Q2dzTFYrWGs1S3lWbEZwVVZQU2gxM2tBQU1EUm81QUhBQUFBQUFBeEx6MDlQVUV5WTJSdFVyLzB2aG80b0gvdDJPMjMzNjdiYjc5ZCsvYnQwK21ubjY3WnMyZHI4dVRKa3FSNzdybW56bkcyYk5taXUrNjZxODYyckt5czJudkZ2L3Z1dXlvcUt0TGpqei9lWUpWN01CalVEVGZjVUdkYlNVbUpYTmZWdGRkZVcyZjdmL3pIZitqVVUwOXQ4WFd0VzdkT2t2VEJCeDlvNU1pUkxjNC9WR1VvcEUveUNoUU1CbVZsMTVkdDhLOCtyQU1BUUJ2VXEzOW1uN2lBdjMvTE0yTlhNT3grNHNqRXBRL0pQdDNyTE5GVVdWbForbm5wbXMxZTV3QUFJTm9vNUFFQUFBQUFRTXlyOEtXa0pNcU1Nc2FZOHlaTlZGeGM0SWlPTTJIQ0JJMGRPMWJoY0ZpdTY2cHo1ODVLVEV5c0hjL056ZFVQZnZDREJ2ZUE3OU9uajU1NDRna1ZGQlJveElnUnRhdmc2NitHcjZxcTBySmx5N1JuejU0V3MyemV2Rm5idDIrWE1VYkxsaTNUVFRmZGRGaXZwYnk4WEhrRlJaSWtJejB2cmF3NnJBTUFRQnVUbnA2ZHJvQjlVc1lPOFRwTE5GV0VyWkdzWk16bFhtZUpwdmlFdUMzcDZkbVhsWlhsbDNtZEJRQ0FhS0tRQndBQUFBQUFNUy9PcDhHU0JnVUNBWjEvenRtSHRXOUZSWVgrK3RlL3RqaHYwcVJKU2tsSjBmVHAwNVdSa2FGNTgrYXBhOWV1dXZqaWkydnZWeTlKVjF4eGhjNDY2NnhHajdGdjN6NHRXN2FzVmJuZWUrODlTZEtVS1ZNMGYvNTg1ZWZuS3pzN3UxWDdTdEtta2pLVmxtMVdnbC9oZUorNUxDY241NUo2VTF4alRKVzExcFZralRGV2ttcWVWeiswOXBDeDJzZUh6bWxrbnR2VWZvZk9yZG5tdXE0MXhyaU5qZFZzUHppbnp2a2FHNnQvUHRkMTY1LzcwTmRhZjErM2llM1dkVjIzcVdQV205Zm9Qc1lZRzRsRUdwenIwUFBWekswM3IvWjUvWDNxajBVaWtVTS9ialljRHRmTUdlRHorWHl0L3NRQjJySUVwY3RvaUpIcG1aU1lLSitmVCsxWUZBbEhWQkVNeXJVMlFRbEtsMFFoRHdCbzF5amtBUUFBQUFCQXpQTTdacXFNTVdlZE9WNXBhVjJhblZ0UVVLQzh2THphUzg1Ly9mWFhldUNCQnhRTUJoVUlCRlMvdXd5SHd3cUh3L3J1ZDc4cnY3LzZUeW1USmszUy8vN3YvK3JFRTAvVXBFbVRKRWtIRGh3NHBxOXA4ZUxGU2toSTBQVHAwN1ZreVJJdFdMRGdzQXI1RjE1YUlHdXQvSTdaNFRqT3VLYm0xYi9YL2FIUDY0KzFacC9tOW10c3pIR2NGdmM3ZEU3OWVjMTF6YzN0MTl5KzlmYzc5SGxyejFkL1hzM25Ua3Y3MVo5WFA4dWhEajFIL2YzaTR1THFUeTgvK0NZR0lPWWxKU1pxeG8zVE5Hem9ZSytqNEFnVXIxbW5SK1krcGoxNzkzb2RCUUNBNDRKQ0hnQUFBQUFBeExTMHRJeFVWN3JRa1hSQkk2dmpOMnpZb09YTGwydjU4dVdTcEVXTEZtbmd3SUc2OHNvcjlja25uNmhuejU1Ni9mWFhkZm5sbDJ2VXFGSDZ5VTkrVW1mL20yNjZTV1ZsWlVwTVRGUTRIRlpGUllVa3lYVmRWVlZWYWQrK2ZYWG0zM3JyclVmOW1qNzU1Qk90V2JORzU1OS92cEtUazNYKytlZnIyV2VmMWRTcFU5VzdkKzhXOTkrN2Q2OFdMMTFXdlNUYzFjdnlLWHpvdUxYV1o2cmI2WnIvWksydGFhdU5KRlB6M0hHY1E4ZnJ6RDlZRnJjNFh2L1lOWStibVNOSjVwQ01EZklkTE5mcmo5ZmZ0N0Y4ZGZZejFVditHODFYYzR6R3hodkoxcHBqMU1uVTNERU96ZC9NeDZheDhVYlBiWXo1WjJWbEphdFEwUzc0L0Q0Tkd6cFlvNzUxcXRkUmNJUUNnU083dFF3QUFMR0lRaDRBQUFBQUFNUzAxQjdKRnhsamt2dWUxRWREQmc5cU1IN3Z2ZmRxOWVyVnlzek1sQ1RkZlBQTnV2TEtLeVZWRjk4MXhvOGZyNFVMRjJyYXRHbTFxNDIvK09JTGZmamhoN3J1dXVza1NlKy8vNzVtenB4WnUwOVJVWkVXTDE0c1NicnZ2dnNrU1pkZWVxbUdEaDNhYU5aZ01LZ0hIbmlneGRmMHhCTlAxQjVMcXI1cy9iUFBQcXMvL3ZHUHRlZHB6cEtseXhRTUJ1VTR6c1o5d2NodlZoY1ZsTlNiY3VpeWExUC9jVzV1YnUyMmlvcUsyc2VoVU1oSVVqZ2NydDEyNk9NZVBYclVQcTZxcWpMVlYyMy8xNXhJSkZJN1h2UFlkVjJUbHBZbVkweVQ0L1czU1ZKeWNuTHQ0NW81aDQ0ZnVsL040NXJpT2lrcDZkQnREY1liMno4eE1iSCtzV3JuSHpxM1psdk4vK1BqNDJzSzhVYm5OYlZmWEZ4Yy9UY0NOTWhWZng5SkNnUUNqWjRqRW9sOFdWeGN2RTBBQUFBQWppc0tlUUFBQUFBQUVNTnlBMUw0ZTVLVW16TkNYVTlJYXpEamxsdHVVWjgrZmVUeitYVDY2YWNySVNHaDBTTmRlT0dGZXZ6eHgvWDY2Ni9yZ2dzdWtDUTk5dGhqOHZ2OXRjVjRUazZPSG4zMFVVblNndzgrcU83ZHUrdWFhNjZSSkoxNDRvblZpWEp6bTcySGZFdUYvTnR2djYwUFAveFFwNTEyV20yeDM2dFhMNTE3N3JsNjdiWFhkTjU1NTJuMDZORk43aDhLVlduaG9qZFZmVDkydTd4aVQyUkhJOU9hdlhUNXlwVXJtODNZbEsxYnR4N1JmZ0FBQUFEUVhsSElBd0NBRGlrU2llaXpiWjlyVTBtcDExSFFCbXpkOXJuQzRYRExFd0VBYlU3dndaVkRKZitRUUNDZzdCSERsWlNVMUdETzhPSERKYW5CcGVYcjY5bXpweTY4OEVMOTduZS8wNWd4WTdSdTNUcTkrdXFyK3NsUGZxSXVYYXJ2UzkrbFN4ZWRlbXIxSlpJN2RlcWtybDI3MWo2dnVZZjh4bzBiMWJsejUwYlBVWE81KzZaODlkVlgrdFd2ZmlXLzM2OGJiN3l4enRpUGZ2UWp2ZlhXVzdyampqdjA3TFBQcW52MzdvMGVZMU5wcVRhVmxzbElJV3ZOUnp0M0ZwYzNlMUlBQUFBQVFOUlF5QU1BZ0E1cDc3NjlldWgzZjFSaVl1TXI1TkN4QklPVittclhMcTlqQUFDT2dOK1lVVExxMWlrNVNUbFpXZnJYYmJXUHpQVHAwL1hCQng5bzJyUnArdnp6enpWeTVFaDkvL3ZmUDZ4anpKczM3NGpPSFFxRmRNc3R0MmpuenAzNjhZOS9ySXlNakRyajNidDMxNDAzM3FqNzc3OWZNMmJNME55NWN4c1UvOVphNVJVVWF0ZnVQWkxNUHJuNjZJakNBQUFBQUFDT0NRcDVBQURRb1VTTSs2WFBPc0ZJeE5YbjI3ZDdIUWZIZ0xWV2tvNjZnSkVrWTFYbFJ0VFlaWDBCQUcxUWVucDZnbVRHeU5xa2Z1bDlOWEJBLzZNK1ptcHFxaTY4OE1MYXk5SmZkOTExOHZsOHplNFRDb1gwNXB0dmFzaVFJWktrMjIrL1hXUEhqbTEwN3Y3OSt6Vmx5cFFHMjRQQm9HYk5tcVdpb2lLTkhqMWExMTU3YmFQN1Q1a3lSU3RYcnRSYmI3MmxxVk9uNnVHSEg2NnpVcjR5Rk5JbmVRVUtCb095c3V2TE52aFh0K3FGQXdBQUFBQ2lna0llQUFCMEtKK3VLVnpUWjNEbUZKL3I3KzExRmh3YkNYRm1tS3p4QjZ0czRWRWZ6THFmYjk1WVdIQU1ZZ0VBam9NS1gwcEtvc3dvWTR3NWI5SkV4Y1VGbXAxZmMzdVNwdDdFOWZYWFgydk9uRGxhdEdpUlRqdnRORzNldkZuVHBrM1Q5Ny8vZlYxenpUVktUVTJ0blJ1SlJMUjkrM1o5OWRWWE91ZWNjMlNNMFVNUFBTUkpTa2xKVVk4ZVBSbzl4KzdkdXh0azJMRmpoMmJObXFWVnExWXBNek5UOTk5L3Z4ekhhZkoxM0hYWFhkcTFhNWRXcmx5cHl5Ky9YTGZmZnJ2T1BQTk1TVko1ZWJueUNvcXF6eUU5TDYyc2F2YURBZ0FBQUFDSUtncDVBQURRMFVRK1hiZnFuNUwrNlhVUUhCdloyZGtYT0k1SlhyczY3eDZ2c3dBQWpxODRud1pMR2hRSUJIVCtPV2MzT2UrOTk5N1Q2dFdydFduVEprbXFVNnhMMVZkYmVmNzU1L1hZWTQ5Smt1NisrMjZkZSs2NUNnYUQrdld2ZjYybm4zNWFMN3p3Z2laTm1xVFpzMmZMNy9kcjgrYk4rdXFycjVTU2txSnJyNzFXRjE5OHNTS1JTSU56VzJ0MTIyMjNLVEV4VVlGQVFPdldyWk9rMnNMKzlkZGYxNE1QUHFqeThuS05IRGxTYytiTVVhZE9uWnA5M1FrSkNmcnRiMytyMjI2N1RlKzk5NTVtelpxbGlSTW42dDU3VFFpd3J3QUFJQUJKUkVGVTc5V21raktWbG0yV3RUYm9IbkNmYmZVSEV3QUFBQUFRRlJUeUFBQUFpRmxaV1ZtOWpURmpKSFhPeXNycVhWaFl1TlhyVEFDQTQ4ZnZtS2t5eHB4MTVuaWxwWFZwY3Q0WFgzeWhQLy81enpMR0tEYzNWK1BHamFzemJvelIrdlhyTlhIaVJQM29SeitxTGV3VEVoSjArKzIzYThxVUtYcmtrVWZVcjE4LytmM1ZmMHJKeU1qUXIzLzlhNDBZTWFMMlB1NEhEaHhvY0c1ampIYnQycVd5c2pLRncyRWxKQ1RvaWl1dVVHWm1waVJwNTg2ZDJyOS92Lzc5My85ZDA2Wk5xejErU3hJVEUvWFFRdy9wNmFlZjF0TlBQNjJycjc1YWt2VENTd3NPbmxjTHQyd3AydDJxZ3dFQUFBQUFvb1pDSGdBQUFESExjWnl6SmZXMjF2b09QcDduZFNZQXdQR1JscGFSNmtvWE9wSXVhR1oxdkNSTm5qeFpGMTEwa1J6SGFYQXArRHZ1dUtQRmN3MGFORWlQUFBKSWcrMzFpLzJrcENTdFhMbXl3YnlhKzlFMzVwcHJydEg0OGVQVnIxKy9GblBVWjR6UjFWZGZyY3N2djF4eGNYSGF1M2V2Rmk5ZEptdXRsV1YxUEFBQUFBQzBCVTNma0F3QUFBQm8yM3pHbU1HU0VpWEZIWHpjL00yREFRRHRSbXFQNUlzY1k1TDdudFJIUXdZUGFuYXVNVVordjcvWis3Sjc2VWpLK0VQRnhjVkprcFlzWGFaZ01DaGp6RWJYVmRHeHlBWUFIVms0SEZZb0ZQSTZSZ05mZmZXVjFxNWRxOHJLU3ErakFBQ0FWbUNGUEFBQUFHSlNibTV1SjlkMWM0MHg1dUNtbk16TXpCTldyVnIxaGFmQkFBREhRVzVBQ245UGtuSnpScWpyQ1dsZUIvSmNLRlNsaFl2ZXJGNGRMN3U4WWs5a2g5ZVpBQ0RXL2Z6blA5ZlNwVXYxd1FjZnRIcWZVQ2lrM2J1UDdJNGhpWW1KU2tsSnFiTnR4WW9WK3V5enp6Ung0a1FsSkNSSWtoWXZYcXhmLy9yWGV1YVpaelIwNkZCSjBwdHZ2cW1YWDM1WmQ5MTFsM3IxNnRYZzJGdTNidFhPblR1UEtOZWhoZzRkV3BzREFBQzBEb1U4QUFBQVlwSzE5aHZHbUZNT2VaN3Q5L3UvS1lsQ0hnRGF1ZDZESzRkSy9pR0JRRURaSTRZcktTbko2MGllMjFSYXFrMmxaVEpTeUZyejBjNmR4ZVZlWndLQWpxaXdzRkJUcDA0OW9uMHZ1T0NDQnJkU21UdDNyclp1M2Fwenp6MjNkbHRaV1puOGZyOEdEQmhRdSsyYjMveW1ObS9lck1zdXUwd3pac3pRUlJkZFZPYzQ4K2ZQMTRJRkN4cWNzN0t5VWo2ZlQzNy92NnFDWURDb1FDQWduOC9YWVA0enp6eHoxRmQyQVFDZ282R1FCd0FBUUV4eVhYZUM0emdwMWxwSmtqSG1CR3Z0ZHlYbGU1c01BQkJ0Zm1OR3lhaGJwK1FrNVdSbDZWOFhTK21ZckxYS0t5alVydDE3SkpsOWN2V1IxNWtBSUZZc1c3Wk1telp0YW5Sc3c0WU5Db2ZEK3ZPZi85em91T000dXZiYWErdHNHekJnZ09iTW1kUHE4Ly9qSC8vUS9Qbno1ZlA1ZE1vcHA5UVpLeXNyVTBGQmdhNjc3cm82aGZuNjlldVZrWkdoUU9CZmQrd2FNV0tFbm4vK2VjMmVQVnUvK01VdjVMcXVMcm5ra3RyeEdUTm1hTWFNR1EzTy83M3ZmVStubm5xcVpzNmNLYW42TXYzZi92YTNkY2NkZDJqU3BFbXRmaDBBQUtCcEZQSUFBQUNJUlk0eDV2djFOeHBqcGtqNnRTVDMrRWNDQUJ3UDZlbnBDWklaSTJ1VCtxWDMxY0FCL2IyTzVMbktVRWlmNUJVb0dBekt5cTR2MitCZjdYVW1BSWdWUzVZczBaSWxTeHE5REh0VlZaVWlrWWllZlBMSlJzZXN0UTBLK1M1ZHV1aU1NODVvOGJ5UlNFU1BQdnFvWG5ycEpmWHMyVlAzMzMrL2hnOGZYbWZPeXkrL0xNZHhkUEhGRjlkdUM0ZkRXcjkrdlNaTW1ORGdtQ2VjY0lMKytNYy82dFZYWDlVRkYxelFZSHpIamgwTkxxZGZXVm1wM2J0M2E5MjZkWklrMTYzK1ZXcjc5dTIxMjJyVWZ4TUFBQUJvSFFwNUFBQUF4SndSSTBhTU1NYU1ybGtkTDFXdkRqVEdqTXpPenM3Tno4OWY0V0U4QUVBVVZmaFNVaEpsUmhsanpIbVRKaW91am1LZ3ZMeGNlUVZGa2lRalBTK3RyUEk0RWdERWxOVFVWTDN6empzTnR0OTU1NTFOM2tQKzNudnYxYXV2dm5wRTU5dXhZNGR1dSswMjVlWGw2YlRUVHRQZGQ5K3QxTlRVQnZQV3JsM2JZS1c3VkYyaUwxcTBTRXVXTEdueUhBODk5RkR0NDZWTGx5b3hNVkZQUC8yMFhuamhCY1hIeDljNTFyWnQyL1R1dSsvVzJmK3h4eDdUNDQ4L0xxbjZkNjNLeWtxOSt1cXI2dE9uenhHOVpnQUFPaklLZVFBQUFNUWN4M0dtTkRWbWpMbFNFb1U4QUxSVGNUNE5salFvRUFqby9IUE85anBPbTdDcHBFeWxaWnRsclEyNkI5eG52YzREQUdqYTMvLytkOTE1NTUwcUx5L1hUVGZkcEt1dXVxckp1Wk1uVDlhNGNlUHFiSHZ2dmZlVWw1ZW42NjY3cnRGVi9ZMDVkRlY3VmxhV25uamlpZHJucmJsay9icDE2M1RGRlZlMCtqVUNBSUM2S09RQkFBQVFVekl5TWxJbFhYRG82dmdhQjdkZG5KR1JjVWRKU2NuWHh6c2JBQ0Q2L0k2WkttUE1XV2VPVjFwYUY2L2p0QWt2dkxSQWttU01GbTdaVXJTN2hla0FnRVpVVmxZMjJGWnorZmJteGc3SCsrKy9yNXR1dWtrOWUvYlV3dzgvM09BUzlmWDkyNy85VzROdEN4Y3VWSHA2dW43NHd4OGU5dmtCQUlBM0tPUUJBQUFRVTFKVFUwZEs2bHJ6M0JnanFiYU1sekdtODhFNVM3M0lCd0NJbnJTMGpGUlh1dENSZEFHcjR5VkplL2Z1MWVLbHkyU3R0YktzamdlQUkvSDExMTlyekpneFRZNDNOZVk0em1HZDU4c3Z2NVFrM1hQUFBTMlc4WTNadEdtVFNrcEtkT21sbDJyUG5qM056blVjUnlrcEtRMjJGeFlXYXV6WXNiWFBLeXNyVlZwYXFsZGVlYVhPdkh2dXVVZjMzbnV2cEgvOXJnVUFBSTRNaFR3QUFBQmlpakhtVzliYWJ6UXpwWk9rRWFLUUI0QjJKN1ZIOGtYR21PUytKL1hSa01HRHZJN1RKaXhadWt6QllGREdtSTJSaUlxOHpnTUFzU2dwS1VuMzNITlBnKzB2dlBDQ0Nnc0xkZDk5OXpVWVc3QmdnVDcrK09QYTU1OS8vcmxlZi8zMVpzK3paczBhU2RJYmI3eWh2THk4SnVlZGZQTEpHajE2ZElQdGI3NzVwaVJwL3Z6NW1qOS9mclBuNnQyN3QxNTc3YlVHMndjT0hLaTc3cnFyMlgzcjI3eDVzMmJQbm4xWSt3QUFnSCtoa0FjQUFFRE15TXJLU3BZMDBoampXR3RyVjhkTDFTdmxENjdjOEJsanhnMGZQdnlKb2lJdTJ3c0E3VWR1UUFwL1Q1SnljMGFvNndscFhnZnlYQ2hVcFlXTDNxeGVIUys3dkdKUFpJZlhtUUFnRmdVQ0FaMXh4aGtOdHIvNzdydGF0V3BWbzJQTGx5K3Y4M3o3OXUxNjhza25tejFQSkJLUkpDMWF0S2pPN3pMMVhYTEpKUTBLK1dBd3FGZGVlVVZEaGd6UnA1OStxa21USm1uQ2hBa045cTJzck5TTUdUUFVwMCtmQm1Qbm5YZWVjbk56ZGVEQWdXWnoxcGVXbHFiNzdydFBhV2w4N3dVQTRFaFF5QU1BQUNCbVZGVlZwZmg4dmxPYisrT1ZKRmxyVC9YNWZOMGtVY2dEUUR2UmUzRGxVTWsvSkJBSUtIdkVjQ1VsSlhrZHlYT2JTa3UxcWJSTVJncFphejdhdWJPNDNPdE1BTkJSNWVUazZJTVBQbWgyeml1dnZLSmYvT0lYK3NNZi9xQ2NuSnpET3Y3TEw3K3MzYnQzYS9iczJWcXhZb1grK2M5L2F0YXNXZkw1ZkhYbVBmWFVVNnFzck5TMTExN2I0QmhMbHk3VmM4ODlkMWpuUGRRenp6eWpUcDA2SGZIK0FBQjBWQlR5QUFBQWlCbHhjWEhma1hSaWMvY3dQRGgyb3JYMk81STJIS2RvQUlBbzh4c3pTa2JkT2lVbktTY3JxOW1WaFIyQnRWWjVCWVhhdFh1UEpMTlByajd5T2hNQXhLckt5a3E5K09LTERiYVhsWlVwSEE0M09sWlNVbkk4b2ttU1FxR1Fubjc2YWZYdTNWdG5uSEdHaGc4ZnJvVUxGK292Zi9tTHJybm1tanFaSG4zMFVVMllNRUdubkhKS2crTk1telpOMDZaTk8yNjVBUUJBTlFwNUFBQUF4QXlmejNlVkpGUC9jdlUxYWk1YmI0d3hqdU5Na2ZTbjR4NFNBSERNcGFlbkowaG1qS3hONnBmZVZ3TUg5UGM2a3VjcVF5RjlrbGVnWURBb0s3dStiSU4vdGRlWkFDQldCWU5CUGZqZ2cwMk9OelhtT0k1Q29aRGk0dUtpRlUyU05IZnVYTzNjdVZOejVzeVI0empxM3IyN3BrK2Zyb2NlZWtqOSt2WFQrUEhqdFhQblR0MTQ0NDNxMXEyYmZ2clRuelk0eG1XWFhhYXZ2Lzc2cUxOTW5qeFoxMTkvL1ZFZkJ3Q0Fqb1JDSGdBQUFERWhPenM3M1ZvNzNoalQ3S3JJUThiR1ptWm05bCsxYXRXbTR4SVFBQkExRmI2VWxFU1pVY1lZYzk2a2lZcUxDM2dkeVhQbDVlWEtLeWlTSkJucGVXbGxsY2VSQUNCbXBhYW02cDEzM21tdy9jNDc3OVRTcFV1YnZSVDlNODg4bzdmZmZsdS8rdFd2MUsxYnQyT2VyYWlvU004ODg0eSs5YTF2MWJtWC9lV1hYNjdpNG1MTm1qVkxQL3JSai9UeXl5K3JvcUpDOCtiTlU1Y3VYUm9jNTZhYmJsSTRISzU5ZnVEQUFZVkNvZHE1SlNVbCt0M3ZmcWRiYnJsRmZmcjBVVVZGaGVMajQrVTRUcDNqOU83ZCs1aS9SZ0FBMmpzS2VRQUFBTVNLYnhoajVoNjZ3VnJiVzlMWnF2NjVkcUV4Wm12TjJNSGl2cnNrQ25rQWlIRnhQZzJXTkNnUUNPajhjODcyT2s2YnNLbWtUS1ZsbTJXdERib0gzR2U5emdNQXNXcjgrUEhLeU1nNDR2MjNiZHVtd3NKQ0pTWW1Ic05VMWZiczJhTTc3cmhEU1VsSit1Ly8vdThHNDNmY2NZZldyVnVuUC96aEQ1S2toeDkrdU1uWE1ucjA2TnJIZi92YjMvVGIzLzVXWGJ0MjFaTlBQaW0vMzE5N2IvanM3R3dOR3paTXQ5eHlpMHBLU25UdHRkZnE3TFBQbHQ5UGxRQUF3SkhpdXlnQUFBQmlRbjUrL2dwSkt3N2RscDJkZmJyak9PT3N0UW5XMmovazVlVzk2MUU4QUVBVStSMHpWY2FZczg0Y3I3UzBocXYrT3FJWFhsb2dTVEpHQzdkc0tkcnRjUndBaUZrVEowNXNjaXd4TVZIaGNGamhjTGpKUWpvdkwwOTkrL1pWY25KeWkrZmF1M2V2SkxXcTNENXc0SUJ1dlBGR2JkbXlSWFBtekZHdlhyMXF4OHJMeS9YNjY2L3IrZWVmMTZlZmZxcHg0OFpwOWVyVm1qRmpoaVpNbUtBZi9PQUg2dCsvNGUxZDFxNWRxN2x6NStydmYvKzdNak16TlhQbXpOb3NOYXZuYTY0NGR2WFZWK3VSUng3UlhYZmRwY2NlZTB3MzNIQ0RKazJhUkRFUEFNQVI0THNuQUFBQUFBQm9zOUxTTWxKZDZVSkgwZ1dzanBkVVhlZ3NYcnBNMWxvcnkrcDRBSWlXWWNPRzZhV1hYdEl0dDl5aVljT0cxUm16MW1ydDJyVmF2MzY5cnJycXFrYjNmL3JwcDFWVVZLVE9uVHZMY1J3dFdiSkVmcjlmZmZyMGFmSGNjK2ZPMWVyVnEvV2YvL21mT3VPTU03UnIxeTU5K09HSGV2dnR0N1Y4K1hKVlZWVnA1TWlSdXZQT081V1RrNlA5Ky9mcnlTZWYxSFBQUGFjMzNuaEQvZnYzMTdlLy9XMk5HalZLSjU5OHNuNys4NS9yM1hmZlZmZnUzZlh6bi85Y1o1OTl0dDU2NnkydFhidFdmcjlmYjd6eGhpU3BlL2Z1a3FTc3JDek5temRQSDN6d2dSNSsrR0hkZmZmZGV2enh4L1hRUXc4MVd2WURBSUNtVWNnREFBQUFBSUEySzdWSDhrWEdtT1MrSi9YUmtNR0R2STdUSml4WnVrekJZRkRHbUkyUmlJcTh6Z01BN2RVNTU1eWpUWnMyYWVuU3BWcTVjcVdzdFhYR2s1T1RkYzQ1NTJqcTFLbU43bDlSVWFGbHk1YlY3dGV6WjAvTm5EbXowWHU4MTNmMTFWZXJlL2Z1dXVxcXExUmNYS3lycjc1YXJ1c3FLU2xKNTU1N3JpNjU1QklOSFRxMFRwYnAwNmRyeXBRcGV2SEZGL1hYdi81Vnp6MzNuUGJzMmFPeFk4ZktXcXNmL3ZDSHV2cnFxNVdRa0NCSldyRmloVjUrK1dWSlVxZE9uVFJ0MmpSMTdkcTFUbzZ4WThkcTFLaFJldVdWVjdSMDZWTDE3ZHUzOVI5QUFBQWdpVUllQUFBQUFBQzBYUUhKK1o0azllamVYUnMybG1qYjU5dTl6dVFwYTYzbXYvenF3Y2RhWHJFbnNzUGpTQURRYnZsOFB0MTg4ODI2K2VhYmoyai9xVk9uYXVyVXFiTFd5bG9yeDNGYXZXKzNidDFxVjk0UEd6Wk1kOTU1cHhJU0VqUnUzTGphUXIweFBYcjAwSTAzM3FnZi8vakhldi85OXpWMjdGaEowa01QUGRSZzd1MjMzNjdaczJmTFdpdWZ6OWZrTVgwK255WlBucXpKa3llM09qOEFBUGdYQ25rQUFBQUFBTkFtblpneG9wOWtCa3RTNGFwVit0a2RkOHZJZUIzTGM3djM3SkdzclpUVlJ6dDNGcGQ3blFjQTBEeGpUTzI5MlkvVXVlZWVlMWp6QTRHQXpqenp6QmJuSGM2YkJBQUF3Skdoa0FjQUFBQUFBRzJTeitlR1paemRWcVpMUmJCU0ZjRktyeU8xSmR1dEcvbWIxeUVBQUFBQUFNMmprQWNBQUFBQUFHM1NsZzFGWlNjTk9QbEt4eC9vN25XVzFnbzRrWDdKY2Y0cHJoU29DSVdmcTNKOXBkRTRUNVcwN2JNTnE5Wkg0OWdBQUFBQWdHT0hRaDRBQUFBQUFMUlY3cGFOcTRzbEZYc2RwTFd5czdQbE9DYkhXSnVRSE9lN056OC8vMTJ2TXdFQUFBQUF2TU1OWWdBQUFBQUFBQUFBQUFBQWlBSUtlUUFBQUFBQUFBQUFBQUFBb29CQ0hnQUFBQUFBQUFBQUFBQ0FLS0NRQndBQUFBQUFBQUFBQUFBZ0N2eGVCd0FBQUFBQUFBQUFvTFVpNFlpSzE2enpPZ2FPVVBHYWRhcXFxdkk2QmdBQXh3MkZQQUFBQUFBQUFBQWdabFFFZzNwazdtTUtCQUplUjhFUnFLcXEwdDU5Kzd5T0FRREFjVU1oRHdBQUFBQUFBQUJvODBMVy9Uek9tTTlkYXhQMjdOM3JkWnlvc0s2VnFYa3N5VGltdWVteHpkb3ZRdForN25VTUFBQ2lqVUllQUFBQUFBQUFBTkRtYlZ0WHVPR2tBU2RmNmZnRDNiM09FaTN4ZmpzZ0llQmM1UmdUT0JDS1BCR0ttSTFlWjRxV2lMRmZibHRidU1IckhBQUFSQnVGUEFBQUFBQUFBQUFnRnJoYk5xNHVsbFRzZFpCb3ljN09sdU00ZzZ5MUNVa0JaK1A2MWZudmVwMEpBQUFjSGNmckFBQUFBQUFBQUFBQUFBQUF0RWNVOGdBQUFBQUFBQUFBQUFBQVJBR0ZQQUFBQUFBQUFBQUFBQUFBVVVBaER3QUFBQUFBQUFBQUFBQkFGRkRJQXdBQUFBQUFBQUFBQUFBUUJSVHlBQUFBQUFBQUFBQUFBQUJFZ2QvckFBQUFBTURSTXNiNFhOY2RuSm1aV2U1MWx2WW9Fb2tNTnNZRXJMVytTQ1RDeHhrQW1zSFhUSFJrZlA2M1A5YmF3WklDWHVjQUFBQ0laUlR5QUFBQWlGbkdHRmVTbGRUWjUvUDl5ZWZ6ZVIycFhiTFdTcEtNTWZMNy9YOHl4bmljQ0FEYUxyNW1vaVBqODc5ZDIzM3daMjhBQUFBY0pncDVBQUFBeEN4cjdSWkpCWklxdmM3U3ppVVlZNzdodXE0eHh1eXcxZ2E5RGdRQWJSaGZNOUdSOGZuZmZwVWQvTmtiQUFBQWg0bENIZ0FBQURFclB6OS9TMDVPem5XaFVDako2eXp0bWVNNDMvYjcvYjh4eHNTSHcrR1pydXQrN0hVbUFHaXIrSnFKam96UC8vYkw3L2RYRkJRVWZPNTFEZ0FBZ0ZoRUlROEFBSUJZNXVibDVXM3pPa1I3bDUyZDNkc1lFN0hXdWo2Zjc3T2lvcUtOWG1jQ2dMYUtyNW5veVBqOEJ3QUFBQnB5dkE0QUFBQUFBQUFBQUFBQUFFQjdSQ0VQQUFBQUFBQUFBQUFBQUVBVVVNZ0RBQUFBQUFBQUFBQUFBQkFGRlBJQUFBQUFBQUFBQUFBQUFFUUJoVHdBQUFBQUFBQUFBQUFBQUZGQUlROEFBQUFBQUFBQUFBQUFRQlJReUFNQUFBQUFBQUFBQUFBQUVBVVU4Z0FBQUFBQUFBQUFBQUFBUkFHRlBBQUFBQUFBQUFBQUFBQUFVVUFoRHdBQUFBQUFBQUFBQUFCQUZGRElBd0FBQUFBQUFBQUFBQUFRQlJUeUFBQUFBQUFBQUFBQUFBQkVBWVU4QUFBQUFBQUFBQUFBQUFCUlFDRVBBQUFBQUFBQUFBQUFBRUFVVU1nREFBQUFBQUFBQUFBQUFCQUZGUElBQUFBQUFBQUFBQUFBQUVRQmhUd0FBQUFBQUFBQUFBQUFBRkZBSVE4QUFBQUFBQUFBQUFBQVFCUlF5QU1BQUFBQUFBQUFBQUFBRUFVVThnQUFBQUFBQUFBQUFBQUFSQUdGUEFBQUFBQUFBQUFBQUFBQVVlRDNPZ0FBQUFBQUFFQjdZNHp4V1d1SFpXVmxCYjNPQWh3dnJ1c09NOFlFckxVKzEzWDUvQWVPUU0yL0k5ZDErVDRDb0VudDdXdUZ6K2M3V1ZMQTZ4eEF0RkRJQXdBQUFBQUFIQ09PNDBRa1dVbWRIY2Y1ZytOd2NVSjBITlphU1pJeFJqNmY3dy9HR0k4VEFiSEw1L05KMGgrOHpnR2diV3VIWHl0MnU2NGI4VG9FY0t4UnlBTUFBQUFBQUJ3anJ1dCthb3dwa0ZUcGRSYkFBd25HbUcrNHJtdU1NVHVzdFRHOVdnL3dTSUtrYjFocmpURm1oeVQrSFFGb1RIdjlXbEhtT0U2cDF5R0FZNDFDSGdBQUFBQUE0QmpKejgvZlBIejQ4Q3Npa1VpODExbUE0eTBRQ0l4eEhHZXVNU2JlZGQxcFZWVlZ5NzNPQk1RYXgzSEcrUDMrdVpMaXE2cXFwcm11eTc4akFBMjAxNjhWeHBqUTZ0V3JkM3VkQXpqV0tPUUJBQUFBQUFDT0hWdFVWTVFmRWRFaFpXZG43ekxHdUxaNnVkNnU0dUxpN1Y1bkFtSk5kbmIyTHNkeFhHdXQ5ZnY5dS9MejgvbDNCS0FCdmxZQXNZVWJtUUVBQUFBQUFBQUFBQUFBRUFVVThnQUFBQUFBQUFBQUFBQUFSQUdGUEFBQUFBQUFBQUFBQUFBQVVVQWhEd0FBQUFBQUFBQUFBQUJBRlBpOURnQUFBQUFBQUFBQUFPcElsRFFySnlmblNxK0RBR2g3ckxYZmxKUWlLZVIxRmdBdG81QUhBQUFBQUFBQUFLQnRxTExXdXNhWWVHUE1KSy9EQUdpYmpERTFENE9TcWp5TUFxQVZLT1FCQUFBQUFBQUFBR2dESXBGSXNkL3YvNU9rREsrekFJZ0pXeU9SU0xIWElRQTBqMEllQUFBQUFBQUFBSUEyb0tpb2FIZHVidTc5RlJVVjhWNW5BZEQySlNZbVZoWVZGYkZDSG1qaktPUUJBQUFBQUFBQUFHZ2pWcTVjV1NVdVFRMEFRTHRCSVE4QUFBQ2dWWXd4OGRiYXlkbloyZGxlWndFQUFHMlB0WGFBcENSSkFYNW1BQUFBSFZSZlZmODg1SG9kQkcwSGhUd0FBQUNBWmxscnc2citSVExSY1p4cFh1Y0JBQUJ0azdWVzFscEprdU00MDR3eEhpY0NBQUR3ekc1ckxWYzdnU1FLZVFBQUFBQXRzTmF1dDliK3I2UkJYbWNCQUFCdGw3WDJCR1BNQ0VrK2ErMG5rblo1blFrQUFNQWptNFBCWUxIWElkQTJVTWdEQUFBQWFGWmhZZUdPM056YzJaRklKTTdyTEFBQW9PMnkxbzR6eHZ4WlVvSzE5dWVTL3U1MUpnQUFBQys0cmx1MVpzMmEvVjduUU50QUlROEFBQUNnUlN0WHJqd2c2WURYT1FBQVFOdVZuWjFkYm95eDFscHJqQ25QejgvZjQzVW1BQUFBd0d1TzF3RUFBQUFBQUFBQUFBQUFBR2lQS09RQkFBQUFBQUFBQUFBQUFJZ0NMbGtQb0kwenR1YUJwekVBQUFBQUFFQnJKVXFhbFpPVGM2WFhRUUFBQURxZ2IwaEtrUlR5T2dpcVVjZ0RhTk9zVkc0a3lkaEVyN01BQUFBQUFJQ21SU0tSU21OTXhCZ1RiNHlaNUhVZUFBQ0FEaTdvdW03UTZ4Q2drQWZReGhsRnZwUjhrbFdhMTFrQUFBQUFBRUN6MWtwNlZGS0cxMEVBQUFDZ3JjRmdzTWpyRUtDUUI5REdXZGZ1TkQ1Sk10Mjl6Z0lBQUFBQUFKcFdWRlMwT3pjMzkvNktpb3A0cjdNQUFBQjBkSW1KaVpWcjE2NnQ4am9IS09RQnRIRlZNbXZpSlJsamgwcUtFL2M4QVFBQUFBQ2d6VnE1Y21XVkpQN3dDd0FBQUJ6a2VCMEFBSm9UTXFIUHJMV2ZTU2J1cElHWjQ3M09Bd0FBQUFBQUFBQUFBTFFXaFR5QU5xMVRaV1dWcE9wN25EaStpNzFOQXdBQUFBQUFBQUFBQUxRZWhUeUFOcTJzckt6U1dpMjMxcm8rWXliMzduL3lBSzh6QVFBQUFBQUFBQUFBQUsxQklRK2dyYlBHc1c5SjJteWxOSi9mZjdra245ZWhBQUFBQUFBQUFBQUFnSllZcndNQVFNdUd4YVVQQ2Z6T0dEUFZTcHZjY1BqSFd6YXNlc3ZyVkFBYWw1MmRmYnJqT005TDZtS3RmZEVZVStaMUpnQUFBQUNJRm12dExzZHhubHE1Y3VYWFhtY0JBQUJBMitQM09nQUF0S3c0Rk5vNzZML2lVaEpQbHpUSTUzY2U3ek1nOC9wUE42NWE0blV5QUEwWll5cXR0UkZqVElJeDVtcXY4d0FBQUFCQWxMbVJTT1FFU2ZkSWNyME9Bd0FBZ0xhRkZmSUFZa2Fmb1ZtWlB1dThLOWtUakZGVnhMV3pLaXJEODNlV0ZlK1VGUEU2SDRCcVE0WU02WnFZbURqTEdEUFk2eXdBQUFBQUVHV2pKUFdVOUhBd0dMeTF1TGc0NUhVZ0FBQUF0QzBVOGdCaWlaTStLT3RTT2VaT1k4d1FheFdSc1lXeWV0VktxeFJXNllGdzFlZGhKMWl4dTZSa24zaFhPZ0FBQUFBQWlLTHM3T3pYSGNlWkpPbTN3V0R3cHhUeUFBQUFxSTlMMWdPSUpXN1orc0w1M1Fka3JrankrNmJKNklkR0pzZktaanRTdWZWcmJ5ZC9ZTDgxY2VIVUlkbFZaV3Z6czcwT0RBQUFBQUFBQUFBQWdJNkxRaDVBckhGM2JGeTFTZEtNdmdPRy9jWDYvTDh3ampsRlZzbVM2U2tqbjVHNC9nY0FBQUFBQUFBQUFBQThSeUVQSUdadDNsaWNKK204M2hsRCt4dC8zQ21Pc1preXBwUFh1UUFBQUFBQUFBQUFBQUNKUWg1QTdITzNscXpaSUdtRHBCZTlEZ01BQUFBQUFBQUFBQURVY0x3T0FBQUFBQUFBQUFBQUFBQkFlMFFoRHdBQUFBQUFBQUFBQUFCQUZGRElBd0FBQUFBQUFBQUFBQUFRQlJUeUFBQUFBQUFBQUFBQUFBQkVBWVU4QUFBQUFBQUFBQUFBQUFCUlFDRVBBQUFBQUFBQUFBQUFBRUFVK0wwT0FBREhpTk90NzlBZW5lTDlxZFpua3F6ckpHNVpsLytCMTZFQUFBQUFBQUFBQUFEUWNWSElBNGhwdmRLSEQ0bExOQk5selFSSi9TVEZPWkxmR3Zra25laHhQQUFBQUFBQUFBQUFBSFJnRlBJQVlzK0FBZkVuS1htQXo2L1praTZSVElLTVpLMGlra0tTalJncDRuVk1BQUFBQUFBQUFBQUFkR3dVOGdCaVN2cVE3SFFaM1NUWjZ5V1RMRW5XMmhYR3FGQ3VOcnBHV3gzWGxMczJ2Ti9yckFBQUFBQUFBQUFBQU9qWUtPUUJ4SXdUQmd4SWtleERSdVpjYStXejBvZGgxLzVLMGovYzhwMjd0MjNiVmlISmVwMFRBQUFBQUFBQUFBQUFrQ2prQWNTS1ljUGlPcnR4dHhxaml5UlZ5ZG8zM1FyM3lxMWJpblo3SFEwQUFBQUFBQUFBQUFCb2pPTjFBQUJvalhRM01NTXh1azJ5SVVYczcwTDd2cHl5aFRJZUFBQUFBQUFBQUFBQWJSZ3I1QUcwZVNjT0dUTElTRCt3MWxvcnZSUTVFTDV2MjdadEI3ek9CUUFBQUFBQUFBQUFBRFNIRmZJQTJyeUFHMytPcEw0eTJ1TzY5dEd0VzFmdjhqb1RBQUFBQUFBQUFBRDQvK3pkZTV5TjVmNy84ZmUxRG5NeURqa25hcEFjY3BoeFBuNGR5aGFWeXJFalFsRnMybWlYaWxUYkxvVmZJbmJhVGFYb1NJcWNKUWtoaHBrTWhoZ1N5bW1jNXJqV2ZmLytHTFAyTERQalBOYkU2L2w0ZU14YTEzM2QxLzI1VjJ2dVI3enY2N29CbkF1QlBJQUNyVnk1Y21GeXFwR01DWmF0dGIrNVBHc0NYUk1BQUFBQUFBQUFBQUJ3UGdqa0FSUm9WbGhZSVdQclZrbXliT3M5eGNlbkI3b21BQUFBQUFBQUFBQUE0SHdReUFNbzBGeDJjRkVaVmJWdGVVOTZVeFlHdWg0QUFBQUFBQUFBQUFEZ2ZCSElBeWpRakhGVmxveGJzbmNlMmJIamVLRHJBUUFBQUFBQUFBQUFBTTRYZ1R5QUFzMDQ3REtuWCs0TmFDRUFBQUFBQUFBQUFBREFCU0tRQjFDd0dYTzlKTW5Xb1FCWEFnQUFBQUFBQUFBQUFGd1FBbmtBQlpveHBxUWsyY1pPQ25RdEFBQUFBQUFBQUFBQXdJVWdrQWRRb0JsYnJzeWZ4aHZvV2dBQUFBQUFBQUFBQUlBTFFTQVBBQUFBQUFBQUFBQUFBRUErSUpBSEFBQUFBQUFBQUFBQUFDQWZFTWdEQUFBQUFBQUFBQUFBQUpBUENPUUJBQUFBQUFBQUFBQUFBTWdIcmtBWEFBQUFBQUM0ZXBTclhMTkNrTnRWT2RCMTRPcVRscGEyYS8rdUxic0RYUWV1REs0bHlDOWNTd0FBQUhDbEVjZ0RBQUFBQUM2TGlJaklDTG50OTJYc2FvR3VCVmVmNEpDZ1BSRVJrZDBURXpjbUJyb1c1Qyt1SmNoUFhFc0FBQUJ3cFJISUF3QUFBQUF1anhCRnlLaWFrU2tiRmhvcXA4c1o2SXB3RmZCNnZFcEpUWlZsMnlFS1VZUWtRclNySGRjUzVBT3VKUUFBQUFnVUFua0FBQUFBd0dVVkZocXFJWU1HcUViMXFvRXVCVmVCK0MzYk5ISEtWQ1VkUHg3b1VuQ0ZjUzNCNWNTMUJBQUFBSUZDSUE4QUFBQUF1S3ljTHFkcVZLK3F4ZzNyQjdvVVhDWGNibmVnUzBBQWNDM0I1Y2ExQkFBQUFJSGdDSFFCQUFBQUFBQUFBQUFBQUFCY2pRamtBUUFBQUFBQUFBQUFBQURJQndUeUFBQUFBQUFBQUFBQUFBRGtBd0o1QUFBQUFBQlM5Y3JXQUFBZ0FFbEVRVlFBQUFBQUFBRHlBWUU4QUFBQUFBQUFBQUFBQUFENWdFQWVBQUFBQUFBQUFBQUFBSUI4UUNBUEFBQUFBQUFBQUFBQUFFQStJSkFIQUFBQUFBQUFBQUFBQUNBZkVNZ0RBQUFBQUFBQUFBQUFBSkFQQ09RQkFBQUFBQUFBQUFBQUFNZ0hCUElBQUFBQUFBQUFBQUFBQU9RREFua0FBQUFBQUFBQUFBQUFBUElCZ1R3QUFBQUFBQUFBQUFBQUFQbUFRQjRBQUFBQUFBQUFBQUFBZ0h4QUlBOEFBQUFBQUFBQUFBQUFRRDRna0FjQUFBQUFBQUFBQUFBQUlCOFF5QU1BQUFBQUFBQUFBQUFBa0E4STVBRUFBQUFBQUFBQUFBQUF5QWNFOGdBQUFBQUFBQUFBQUFBQTVBTUNlUUFBQUFBQUFBQUFBQUFBOGdHQlBBQUFBQUFBQUFBQUFBQUErWUJBSGdBQUFBQUFBQUFBQUFDQWZFQWdEd0FBQUFBQUFBQUFBQUJBUGlDUUJ3QUFBQUFBQUFBQUFBQWdIeERJQXdBQUFBQUFBQUFBQUFDUUR3amtBUUFBQUFBQUFBQUFBQURJQndUeUFBQUFBQUFBQUFBQUFBRGtBd0o1QUFBQUFNQmZ5dUhEaDdWMTYxYWxwYVVGdXBUTHpyWnRlVHllUUpkeFZnY09IQWgwQ1FBQUFBQUEvR1c0QWwwQUFBQUFBQUI1V2JkdW5YNy8vWGZkY2NjZENna0prU1F0WExoUTQ4YU4wOGNmZjZ6cTFhdExraFlzV0tCWnMyWnAxS2hSS2xldVhJNXg5dTdkcTRNSEQxNXlQZFdyVi9mVmtadU1qQXoxN2R0WGRldlcxZURCZ3k5NC9MaTRPQTBhTkVpVEprMVN6Wm8xZmUycHFhbHEzYnExN3J6elRyM3d3Z3RuSFNNbEpVVkhqeDdOMFY2dVhEbDVQQjZscDZlZnM0NndzTEJjMjdkczJhSWVQWHBvOE9EQmV2amhoODg1RGdBQUFBQUExem9DZVFBQUFBQkFnVFZseWhUdDNidFhkOTExbDY4dE1URlJMcGRMTjk5OHM2L3QrdXV2MSs3ZHU5VzllM2NOR1RKRTk5MTNuOTg0bjMvK3VXYk9uSmxqL0xTME5EbWRUcmxjLy92cmNXcHFxdHh1dDV4T1o0NytIMy84c1NwV3JKaG52WlpsNlpkZmZsR0pFaVV1NkR5ekxGbXlSQ2twS1RtT0VSc2JxL1QwZEVWR1JwNXpqR1hMbG1uRWlCRTUydGVzV2FQWnMyZnIxVmRmUGVjWVAvNzRvMEpEUS8zYVVsTlQ5ZkxMTDh2aGNLaDQ4ZUphc1dMRk9jZHAwS0RCV1c5Z0FBQUFBQURnYWtjZ0R3QUFBQUFva0JJVEU3VnAweWIxNmRQSEx6QlBTRWhRcFVxVjVIYTdmVzExNnRUUko1OThvdUhEaCt0Zi8vcVhMTXRTNTg2ZGZkdUhEQm1pSVVPRzVEakcvZmZmci9yMTYydllzR0dTSkkvSG8wYU5HbW5reUpIcTBLRkRQcDVkVHBabGFlblNwV3JVcUpFS0ZTcWtiNzc1eHJkdDFhcFZrcVEvL3ZqRHJ6MUwwYUpGMWJKbFM5OTdoOE9odVhQblNwS1dMMSt1TVdQRytQVi82NjIzL0Q3VExOOS8vNzFtelpxVkk0eVhwTkdqUnlzaElVRk9wMU9qUjQ4KzY3bWtwcVpLa3ViT25hdnJyNy8rckgwQkFBQUFBTGlhRWNnREFBQUFBQXFrV2JObXllRndxRk9uVHI0Mmo4ZWpoSVFFdFd2WExrZi80c1dMYS9Ma3labzllN2J1dWVlZUhOdi8vUFBQSEV1NXA2V2w2ZWpSbzlxMmJadWt6RkJjeW54T2VsWmJsak52QXJqY1ZxMWFwUU1IRG1qQWdBR1M1QmVpcDZhbXl1RndLRG82T3RkOXExU3A0aGZJUzFLWk1tVWtaWWIxWjZwZnY3NkNnNE56dEs5ZHUxYkZpeGZQMFQ1dTNEak5temRQdFdyVjBzNmRPelZ1M0RnMWFOQWdSNy9VMUZTOThjWWJtajE3dGpwMTZxU3laY3VlNVl3QkFBQUFBTGo2RWNnREFBQUFBQXFrclZ1MzVwanBMbVdHNlBQbXpkT2lSWXZ5M0hmOCtQRysxMHVXTEZGb2FLaW1UWnVtVHovOTFDK0lUa3RMMDc1OSsvVDk5OS83N1Q5MTZsUzk5OTU3a2lUYnRwV1dscWJaczJlclFvVUtsK1BVY3ZYbGwxOUtrbHEzYmkxSldybHlwYVRNa0x0bHk1YTYrKzY3ei9uOCtBdTFlZk5taFlhR3FsQ2hRdHEzYjUvbXpwMnJXclZxK2JaN1BCNjkvdnJybWpsenBvWU9IYXI3Nzc5Zkw3NzRvZ1lPSEtoaHc0YXBjK2ZPY2pnY2txUU5HemJvdGRkZTA4NmRPelZnd0FEMTd0MzdzdFlLQUFBQUFNQmZFWUU4QUFBQUFLQkE2dEtsaTVvM2IrN1g5c01QUHlnbUprWjkrdlE1NzJlVFo1L1ZYcnQyYmI5WjV1ZXpaUDIyYmR2MDRJTVBYbER0bG1VcE9UbjVyRFZscnlzaEljSDNUUFl6bDR1UGlZbVJ4K05SdzRZTkw2aUdtSmdZU2RMdTNidno3UE9mLy96SHR4eStKSlV0VzFZREJ3NzB2WC8xMVZjMWQrNWNqUmd4UXZmZWU2OGthZFNvVWJycHBwczBkdXhZelo0OVd3ODk5SkRtelp1bjFhdFhxMHFWS25yLy9mZjlRbjBBQUFBQUFLNWxCUElBQUFBQWdBTHBiMy83VzQ2Mk9YUG1LQ0lpUW84Ly9uZ0FLanAvSzFhc1VJc1dMZkxjM3J0M2I5L1M5SkkwWmNvVXYrM3o1ODlYUmthR3BNeWJFS1RNWmZSemUzNThsb29WSy9xQ2NNdXlmTUc2MSt2TmM1OW5uMzFXZi96eGg5TFQwMVdrU0JGVnJselpid1dCSjU1NFFuZmVlYWZxMXEzcmEzTTZuZXJjdWJQMjc5K3YyYk5uYThTSUVaS2tXMis5VmFOR2pWS2xTcFh5UEI0QUFBQUFBTmNhQW5rQUFBQUF3Ri9DcjcvK3FwMDdkNnBidDI1S1NrbzZhMStIdzZFaVJZcmthSStOalZXelpzMTg3OVBTMHJScjF5NTk5ZFZYZnYxZWZ2bGxqUjQ5V2xMbWt2VVhLaUlpUXUzYnQ4OXplMVJVbE8vMXVuWHI5TU1QUDhqbGNzbmo4VWlTSmt5WW9CTW5Ua2pLWExMZTZYVHFuWGZlT2VzeE8zZnU3QXZrSFE2SGI4bjdoUXNYNnJubm52UHJ1MkhEQnI4WitpNlhTOG5KeVlxTGk1TWsxYXhaVXlFaElTcFpzcVJLbGl3cHI5ZXJoSVFFclZ1M1RpdFhybFJNVEl5TU1XclRwbzFhdDI2dDc3NzdUc3VYTDFmWHJsMVZ2SGh4M1hycnJhcFVxWkp1dXVrbWxTNWRXcVZMbDFibHlwWFA5K01EQUFBQUFPQ3FRU0FQQUFBQUFQaExXTEJnZ1NUcDg4OC8xK2VmZjM3V3Z1WExsOWZYWDMrZG83MUtsU29hTldyVUJSMTM5KzdkR2o1OCtBWHRjOU5OTjZsdjM3N243SmVlbnE1Ly8vdmZLbGFzbUc2NzdUYk5uRGxUMHYvT2RjK2VQYnJ2dnZ2VXIxOC85ZW5UNTRKcU9KdEJnd2JKc2l3WlkyU004YlhidGkzYnRqVno1a3k1WEM3Tm1ERkQyN2R2MTVZdFc1U1NrcUtnb0NEVnJWdFh6enp6akl3eHFsR2pocXBWcTZZT0hUcm8wS0ZEV3JwMHFaWXZYNjUxNjliNWx1Q1hwRDU5K3VqSko1KzhiUFVEQUFBQUFQQlhRU0FQQUFBQUFDandVbE5UOWRWWFg2bGF0V3I2N2JmZjFLRkRCN1ZyMXk1SHY3UzBOQTBaTWtRVktsVElzZTN1dSs5V3ZYcjF6dnBzOTl4Y2Q5MTErdmUvLzYzcnJydnVvdXZQUzNKeXN2YnYzNjlYWG5sRkNRa0pPYmJQbno5ZlV1N0w5MStLRlN0V3FGMjdkdXJmdjc4ZWVPQUJYL3ZFaVJQMTJXZWY2WVliYnBBa3hjWEZxV2pSb25yNDRZY1ZHUm1wcUtnb0JRY0hLejA5WFUyYU5ORmpqejJtYXRXcVNaSktsaXlwN3QyN3EzdjM3dko0UE5xNmRhc1NFaEswWjg4ZTllN2QrN0xXRHdBQUFBREFYd1dCUEFBQUFBQ2d3SnMxYTVhT0hqMnE0Y09IYTkyNmRmcjU1NS8xOU5OUHkrbDArdlg3OE1NUGxaYVdsbXNBdkdUSkVzMllNZU9pYS9qNDQ0OFZIaDUrMGZ2bnBsaXhZaG8zYnB5YU5XdVdheUNmMVhiLy9mZWZkWnpubjM5ZUhUcDA4R3ZMV243K3Q5OSt5OUhmR0tPb3FDZ3RYYnJVRjhqYnRxMEZDeGFvV2JObXZ1WHNQL3JvSXlVa0pPam8wYU9TcEkwYk4wcVNqaHc1SWtrNmRlcVUxcXhaazJkZDk5MTNuOThNZkFBQUFBQUFyalVFOGdBQUFBQ0FBaTA5UFYzVHBrMVQrZkxsMWJwMWE5V3FWVXR6NXN6UlJ4OTlwRjY5ZXZuNjdkeTVVKys4ODQ3YXRXdW51blhyNWhobndJQUJHakJnd0pVcy9ieGtmNmI5bWU2Ly8zNjFiTmt5MTIwZWowZVRKMC9XaVJNblZMNThlYjl0bG1XcGYvLytraVN2MTV2ci91M2F0ZE9JRVNOMDRNQUJsUzFiVmovOTlKTU9IRGlna1NOSCt2VjcrKzIzOWVPUFArWTZ4b3daTS9LOHljSHBkR3J0MnJWNW5oc0FBQUFBQU5jQ0Fua0FBQUFBUUlFMlpjb1VIVHg0VUdQSGpwWEQ0VkRwMHFVMWNPQkFqUjgvWGhVclZsVExsaTExOE9CQkRSbzBTQ1ZMbHRRLy8vblBIR04wNzk1ZHg0NGR1K1JhdW5UcGNsN1BocjljQ2hjdXJNaklTTitNOVN5cHFha2FObXlZVHAwNnBmSGp4NnQyN2RwKzIwSkNRclJ5NVVwSjBzS0ZDL1hjYzgvbEdQdTIyMjdUVzIrOXBmSGp4MnYwNk5FYU8zYXNhdGV1clVhTkd2bjErOWUvL3FXMHREUy90Z2tUSm1qcDBxV2FOV3VXWEs2Yy83UXdlZkprTFYrKy9LTFBHN2dhZUR3ZXJWaXhRbFdyVmxXNWN1VXVlYnpqeDQrclNKRWlaKzF6NE1BQmViMWUzMk1uQUFBQUFBUWVnVHdBQUFBQW9NQ0tpNHZUeHg5L3JJWU5HNnAxNjlhKzlnY2VlRUR4OGZGNit1bW4xYjkvZjgyYU5Vc3BLU2w2OTkxM1ZheFlzUnpqUFBYVVUvSjRQTDczeWNuSlNrOVA5L1hkdVhPbjNucnJMUTBkT2xRVktsUlFTa3FLZ29PRDVYQTQvTVk1Y3laNmZqcDI3Smo2OWV1bklrV0s2SWtubmxENzl1MWxqTkhKa3ljMWFOQWdiZHUyVFcrOTlaWWFOR2pndDkveDQ4Y1ZFaEp5enZHRGdvTDB4Qk5QNktXWFhsSnFhcXIyN3QyckR6NzRJRWUvd29VTHEzRGh3cjczKy9idDAzZmZmYWZiYjc5ZFpjdVd6WFhzbEpTVWN3YUh3TlV1SlNWRnc0WU4wL0RodzlXbFN4ZEptWUg1K2R3YzVISzVWTGx5WmIrMnh4NTdUSlVxVmRLcnI3NHFLZk4zZmRXcVZicmpqanQ4ZlY1OTlWV2RPSEZDMGRIUnZyYlZxMWVyYnQyNkNnNE9QdWR4dDIzYnBvRURCNnB2Mzc3cTNyMzdlWjBuQUFBQWdMTWprQWNBQUFDQWExeXRXclhxSFQ1OGVNdStmZnVTQTExTGRrbEpTUm81Y3FUQ3dzSTBZc1NJSE50SGpoeXBiZHUyNmUyMzM1WWt2Zm5tbTZwVXFWS3VZelZwMHNUM2V2bnk1Wm93WVlKS2xDaWg5OTkvWHk2WHkvZHMrTWpJU05Xb1VVTkRodzdWenAwNzFidDNiN1Z2M3o3WFdlRDVyV2pSb3BvK2Zib21USmlnRVNORzZLT1BQbEx2M3IwVkhSMnRmZnYyYWZMa3lhcFRwMDZPL1hidjNuM2VzMk03ZHV5b3p6NzdUQ3RYcmxUWHJsMVZ2WHIxcy9aUFNrclMwS0ZENVhRNjljUVRUK1RaNytqUm95cGV2UGg1MVJBSU5XdldyTzF3T0U3RXhzYnVDblF0dUxaTW5UcFZYMy85OVRuN2xTbFRSdlBtemZPOTM3QmhnM2JzMktFK2ZmcjQycFl2WDY1Um8wYnArUEhqNnRhdFc2N2p4TVRFYVBEZ3dlcmN1Yk9lZWVhWmN4NzM0TUdET25Ma2lPK2FDQUFBQU9EU0VjZ0RBQUFBd0RYTzVYTDl0MHlaTXFWTGxTcjFIMGx6WFM3WHR2WHIxNmRKeXYzaDQxZEFjbkt5QmcwYXBEMTc5bWpzMkxGK3l6MmZQSGxTMzM3N3JUNzU1QlA5OXR0dmF0Njh1VFp2M3F3aFE0YW9YYnQyZXZUUlIzUE1MSldrclZ1M2FzcVVLZnJ4eHg5VnMyWk5EUnMyekJlMFo4MmVOOFpJa25yMjdLbUpFeWRxMUtoUm1qcDFxaDU3N0RGMTZOQkJMcGRMR1JrWnlzakl5TFh1OVBSMFNablBjRTlPUHZmOURXRmhZV2ZkWHI1OGViM3h4aHZhdUhHanhvMGJwMmVmZlZaUzVqTHl1WVh4a3JSdTNicXpQcGMrUzJwcXFzYU1HYU90VzdmcXBwdHUwcGRmZnFudzhIRDE3OTgvMXhzUU5tN2NxQmRmZkZFSERoelErUEhqZGYzMTErYzZia1pHaG43OTlWYzFiZHIwbkRWY0lZNnFWYXNXS2xTb1VCbkxzdG9aWTU0MHh0U3dMS3VYSkFKNVhIR2xTcFhTdSsrK20rZjJpUk1uYXRjdS82L201NTkvcnJDd01CVXVYRmhyMXF5UkpEVnYzbHpkdW5YVDY2Ky9ybkxseXFsNTgrWisreHc0Y0VEUFBQT01icnJwSmcwWU1PQzhhanQ2OUtna3FYVHAwaGR5U2dBQUFBRE9na0FlQUFBQUFDQmpURG1uMC9teWJkc2pMTXZhRkJVVk5jKzI3VFhHbU0weE1URjdKTmxYc3A0cFU2Wm84K2JOK3Z2Zi82N1dyVnZyeUpFaldyMTZ0Wll1WGFwVnExWXBJeU5ERFJvMDBJc3Z2cWlvcUNpZE9uVks3Ny8vdm1iTW1LSDU4K2VyY3VYS2F0U29rUm8zYnF4YmI3MVZyN3p5aXI3Ly9udVZMbDFhcjd6eWl0cTNiNi9GaXhkcjY5YXRjcmxjbWo5L3ZxVC9oVkMxYTlmV3UrKytxNVVyVityTk45L1VTeSs5cFBmZWUwL2p4NC9Ya2lWTE5IWHExTFBXdjJMRkNyVm8wZUtjNTdscTFhcnpXa1k2TWpKU0gzNzRvYjc0NGd1OS9mYmJHalZxbEg3OTlWZjE3ZHZYYjNuNnRXdlhhdi8rL1dyWHJwMWlZbUw4anBFOVpGKzRjS0dtVEptaTVPUmtqUjA3VmkxYnRsUjBkTFNtVHAycWVmUG1xVnUzYnVyY3ViTUtGeTZzbUpnWVRaOCtYY3VXTFZQcDBxWDFuLy84UjFGUlVaSXlaOHkvODg0N0tsYXNtRUpEUTJXTTBZOC8vcWdqUjQ3NFBXSWdFR3JVcUZIVzdYYi9uekdtampHbXJtM2JqUndPeDNVQkxRclhoSVNFQlAzKysrOUtTVW54dmMvNi9aRWtwOU9wQ2hVcTVMbS8xK3RWMGFKRmZlKzNiTm1pSlV1V3lMWnREUnc0ME5jK2R1eFlEUmt5UkwvODhvdmVmZmZkSERmaVBQUE1NM0s3M1pvMGFkSjV6M2pmdTNldnBNeWJCZ0FBQUFCY0hnVHlBQUFBQUFCSmttM2JNc2E0SmRVLy9lZUlwQjFSVVZHeHhwaHZVbE5UbDhYSHg1KzhFclgwN05sVHBVdVgxaU9QUEtMNCtIajE3TmxUbG1VcExDeE1kOTExbHpwMzd1eTN2SHFoUW9VMGNPQkFkZTNhVlo5OTlwbSsrZVlielpneFEwbEpTV3JXckpsczI5Ympqeit1bmoxNytnTHNkZXZXYWRhc1daS2s4UEJ3RFJnd1FDVktsUENybzFtelptcmN1TEcrK3VvckxWbXlSRGZkZEpNYU5teW9vS0NneTNLZUY3SVV2c1BoVVBmdTNkV21UUnVOR1RORzMzMzNuWHIxNnVYWEp6MDlYYTFidDFiZHVuWDF3Z3N2YVA3OCtYSzVYRG42SFRod1FQWHIxOWZnd1lOVnNtUkpTVkxmdm4zVnJsMDdSVWRINjd2dnZsT25UcDMweWl1dmFQYnMyUW9QRDFmdjNyMzE2S09QK3MzcUwxeTRzT2JObTZlVEovLzN0U2hUcG95R0RCbWlWcTFhWGN4SGNzbWlvcUp1ay9TSU1hYXhiZHRsSkJVeHhqZ2szM2M4SUhYaDJ2SEZGMS80cmkyU05IUG1UTTJjT1ZOdDJyUlI0Y0tGL2ZyR3hjVXBNVEZSaFFzWFZuQndzUGJ0MjZlZmZ2cEpIVHQybEpUNW5SMHpab3dxVmFxazZPaG9PUndPMzc3QndjRnlPcDBhTzNhc3dzUERjM3kzbjNubUdZV0hoNnRNbVRMblhmdjI3ZHNsWlM1ZEh4RVJjY0huRGdBQUFDQW4vaFlLb0VDTHFCcjUvNHhEVDltVy9aL0ViWnZ5ZmtnbEFBQUFMbHBVVkZTTU1TYlN0bk9mQko4Vjh0aTJuU3hwdHRmcmZVL1NtdGpZMkRSSm5xeCtFZFVpVzhuWW54UXBYTGpzT3hQL254bzNySC9aYXB3N2Q2NUNRa0xVdkhsenZ4bmhlY25JeU5DS0ZTdlVyRm16czg1QXR5eEx0bTNMNlhSZXRscXZsT1RrNUhNdWVXOVpsaVQ1aFhnWDR0Q2hRMXE5ZXJWdXUrMjJzeDdMdG0xbFpHVEk0WEJjMEUwRzUrT250VDlyME5CbmRmRHc0U1RadWk5eDY4YnZzN2JWcUZFanlPUHhGQWtPRHI3ZTVYSjFzMjI3bDhQaEtKKzlyak5sZlo4dHkrcTFjZVBHRHk5cnNiZ3M4dk5hY2lXZE9IRkNyVnExMHZEaHc5V2xTeGRKMHNzdnY2dzFhOWJvMjIrL2xTUjkrKzIzR2pseXBOOSt0V3ZYMWh0dnZLR1NKVXRxMmJKbEdqWnNtTjU3N3oxRlJrYjY5VXROVGRXVFR6N3AxN1p6NTA1WmxxV2JiNzdaci8zSko1OVUvZnJuL2h6dnZQTk9IVGh3UUk4ODhvaWVldXFwQ3o3bmd1eHMxNUpMRVJrWithM0Q0ZWdnYVVKcWF1by80K1BqMHkvSHVBQUFBTGg2TUVNZUFBQUFBT0NUZllabFZwaVpMZFFNTThZODZISzV1a25hRWhVVnRVelNVcS9YdXkwMk5uWmJmdFoxMTExM1hWQi90OXV0Tm0zYW5MUGZ4UWJWQmNHNXduanAwcyt2Wk1tU3V2dnV1OC9aenhoejJWWU5PQjlSVVZFMWxMbUtROVBnNE9BbWttNDJ4b1FaWTN6ZjEremY1UUl5Szk0cHlkU3JWOCtrcEtTWTlQUjA0L0Y0akNSNVBCNVRwa3daazVHUjRXdnplcjNHNi9XYW9rV0wrcjIzTE10NHZWNGpTWVVLRmZLOXR5ekxXSlpsSk1tMmJSTVNFdUo3Ny9WNkhaSmtXWllKRGc0MnRtMmJyUGUyYlJ2YnRrMVFVRkNPTmtseXVWeFpxd3VZckcxWjc5MXV0OS83ckQ4dWx5dEhteVE1blU1SDluYWRuaWhpMjdaeE9wMit0cE5wbm9ycFZvSDRiNWJ2MnJWcnAyYk5tc25qOGNpeUxCVXVYRmlob2FHKzdmWHExZE9qano2YTR4bndGU3BVVUhSMHREWnQycVE2ZGVyNFpzR2ZPUnMrSXlORHk1WXRVMUpTMGpscjJiMTd0dzRjT0NCampKWXRXM2JWQmZJQUFBQkFvQkRJQXdBQUFNQmZqeU1xS3FxZGJkdk56dDMxM0d6YnZqNjN3RExielBqc2ZTWEpaWXlwWll5cFpkdDJUNmZUdVNzeU1uSnp1cVY5S1I3OWRSTnVGR2kyWlNzOFNHMmlvcUwrSWFtMk1hYUViZHZoNXZRWDlXeXo0WFBqY0RnR1IwVkZkYkp0MjZITVlOaWNYdHJlMkxidE9EMnV3N1p0Yy9xMWtlUXd4bVFGeDQ1czdVRlpvZk5aWkEvTHMxWjY4TzF6T3NqMnJUQ1FMVFEvZlNvbWE1dkpPcmZUdFdWZmxjQnZ2S3diTWh3T2gxOXRKbFBXRFJ0KzI3TDNQUjJjKzNZNzR3WVBYeDFaOVoxWlExWjd0bXVKOGR2d3Y5ZCtUYUZCcnMwWnFkNnJOcEZQU1VuUk45OThjODUrSFRwMFVKRWlSVFJ3NEVCVnFsUko3Nzc3cmtxVUtLRk9uVHI1M1pEejRJTVA2dmJiYjg5MWpCTW5UbWpac21YblZkY1BQL3dnU2VyYXRhcysvL3h6YmR5NE1jZXNmQUFBQUFBWGprQWVBQUFBQVA1aTZ0U3BjN09reVE2SDQ3STg0RGV2cGVxelpBL21zODlBUHIydHFLUklZMHhGcDJYTk16YUJQUEpWa0tTaWtnb3BjOFdHUE1QNDh4QmxqSWs2Mjgwb1o3NiswTFl6MmFmbHN1OTV0VW5LMFpiYmVMbjFPOS94c3JkbCs5M1B0ZCtaeldjZUkrcy96NFVjTjNOTSs4b3R0M0FGYk5xMFNURXhNUW9QRDVja0hUdDJUR1BHakZGcWFxcmNibmVPUjJaNFBCNTVQQjYxYmR2V2Q3TkZodzRkOU9XWFgrcUdHMjVRaHc0ZEpHVSt0dUp5V3Jod29VSkNRalJ3NEVBdFdyUklNMmZPSkpBSEFBQUFMZ01DZVFBQUFBRDRpN0Z0TzF5U1cxS0diZHViSkIyNnhDR2JTaXFTeTNIeTZtL1p0bjFFMGg3YnRuZGJsalU5TmpaMlp1WnpuOVg2RW1zQmNtVWNScWN5dEdCelhNeXp0V3JWcXVWeXVYcmF0bDNWR0ZQZEdIT0RwQkFwMTBjdDVCcVcyN2E5Uk5JV1k0eVYxV1JabHAwdFZNNTZiWi9lcHV6dlQ0OXJaYlViWXp6bmNScTJNY1pyV1phZGJYeEpPbWNOcC9meDFaRFZ4N1p0SzdkMnI5ZHJaMjg3L1huWXhoZzdsK05uYnovejNKVzlmL2IyTTJxelQ5KzA0K3ZqOVhyOTZzcmVudGQ0bG1YWnlSbmVpclljbzgvajh5eVF0bS9mcmxXclZtblZxbFdTcEhuejVxbEtsU3A2K09HSHRXSERCcFV0VzFiZmZ2dXRIbmpnQVRWdTNGaURCdy8yMi8rcHA1NVNZbUtpUWtORDVmRjRsSktTSWlsenRZU01qQXlkT0hIQ3IvOHp6enh6eVRWdjJMQkJXN1pzVWNlT0hWV29VQ0YxN05oUjA2ZFBWNzkrL1ZTK2ZQbExIaDhBQUFDNGxoSElBd0FBQU1CZlY0cWtNYWRPbmZyK1VnWUpDd3RiWm95cEtlVWR3cCtlR1gvY3R1MmZiZHVlYjR4Wloxbldmc3V5RHNiRnhaM0lkU2NnbjhURnhjV1ZMMTkrUkhoNGVKamI3UzdxZERxdk44YmNKK2tCWTB3NUtkZEhMVWp5bS9YOVdYcDYrclRzNDRhR2h0cnIxNi8zN1padFUxNnZzNysvcUduNnlDbWlXcVNkKzRUK3Y0YlJvMGRyOCtiTnFsbXpwaVRwSC8vNGh4NSsrR0ZKbWNGM2xwWXRXMnJPbkRrYU1HQ0FieWI4SDMvOG9kV3JWNnRQbno2U3BCVXJWbWpZc0dHK2ZlTGk0clJ3NFVKSjByLy8vVzlKVXJkdTNWUzlldlZjYTBsTlRkV1lNV1BPV1hOMGRMUnZMQ2x6MmZycDA2ZHI4dVRKdnVNQUFBQUF1RGdFOGdBQUFBRHcxMlZibG5VOElTSGhrbWJJUjBWRitjM3NQWE0yc1czYmUyemJucENlbnY3QjVzMmJqMXpLc2E1V0hvOUhKMDZjMEhYWFhaZnI5bjM3OXFsY3VYSm5IU001T2RudnVkQzVTVXBLVWt4TWpKbzBhWkwxRFBKcjF0NjllMU9VZVZQS1lVazdKYTJVTkN3cUtxcTliZHVQR1dNYUtYTjUrOURUejRZLzg0YVRqUGo0K1BRclhEYXVBVU9IRGxXRkNoWGtkRHJWcWxXclBIOVg3NzMzWHIzMzNudjY5dHR2ZGM4OTkwaVNwazZkS3BmTDVRdkdvNktpOU00NzcwaVNYbi85ZFpVdVhWcTlldldTSk4xd3d3MlNwSHIxNnAzMUdmTG5DdVNYTGwycTFhdFhxMFdMRnI1Z3YxeTVjcnJycnJ2MDlkZGY2KzY3NzFhVEprMHU4Rk1BQUFBQWtJVkFIZ0FBQUFBZ3lSZkVlMjNiL2tQU2Rray9TZm82SmlabWpmNjNwRFp5TVdUSUVPM2Z2MS92di8rKzd6blJXWDc1NVJmMTd0MWJqei8rdVByMjdadnIvbnYyN05Famp6eWlVYU5HcVhYci82MzZmL0xrU2FXbnA2dDQ4ZUtTcEIwN2RtallzR0dhTTJlT0wrQS9kT2lRQ2hVcXBORFEwSHc2dTcrV21KaVkrWkxtMTZoUm82emI3VzVwaktsdGpLbHIyM1lqWTB6dWQwd0FsMUd0V3JVa0tjZlM4bWNxVzdhczdyMzNYcjMxMWx0cTJyU3B0bTNicHRteloydnc0TUVxVnF5WUpLbFlzV0txWDcrK0pDazhQRndsU3BUd3ZjOTZodnlPSFR0VXVIRGhYSStSdGR4OVhnNGZQcXczM25oRExwZExnd1lOOHR2V3YzOS9MVjY4V0NOSGp0VDA2ZE5WdW5UcGM1dzVBQUFBZ053UXlBTUFBQUFBWk52MlVXUE1Zc3V5ZnJCdE96NGxKU1h1VW1mZVgwdDY5ZXFsZnYzNmFlVElrUm8vZnJ5dlBTMHRUUysrK0tLdXUrNDZkZXpZTWMvOWI3enhSdFd0VzFjdnYveXlJaU1qZlRQdG82T2p0V3JWS24zNjZhZDU3dHV0V3pmMTY5ZFAzYnQzdjN3bmRCV0lqNDgvSU9relNUT2pvcUt1c3l5cnZOUHBiR3RaVm0rSHcxRTEwUFVCa2pSdzRFQ3RYTGxTQXdZTTBQNzkrOVdnUVFNOTlOQkRGelRHdSsrK2UxSEhUazlQMTlDaFEzWHc0RUU5OGNRVHFsU3BrdC8yMHFWTGE5Q2dRWHJ0dGRjMFpNZ1FUWmt5SmMvZ0h3QUFBRURlQ09RQkFBQUE0QnJuOFhpZVRrbEpXYnRqeDQ3amdhN2xyMkQ3OXUzYXZYdDNqdmFvcUNnZFBYcFVpeFl0a3NQaGtDVHQzNzlmKy9mdlY3ZHUzUlFiRzV0am41WXRXOHJ0ZGt1U2hnOGZydnZ1dTA5ZmZ2bWxIbnZzc2Z3OWlXdUxKeVltNXFDa2c1SmlKTDFlcDA2ZEtLZlRlZmJweThBVlVMUm9VZDE3NzcyK1plbjc5T2tqcDlONTFuM1MwOU8xWU1FQ1ZhdFdUWkwwL1BQUHExbXpacm4yUFhYcWxMcDI3WnFqUFRVMVZVOC8vYlRpNHVMVXBFa1Q5ZTdkTzlmOXUzYnRxdlhyMTJ2eDRzWHExNitmM256elRXYktBd0FBQUJlSVFCNEFBQUFBcm5GeGNYRkxBbDNEWDhuY3VYUDE4Y2NmNTdrOXQrRDlvNDgreXJYdjBxVkx0V0xGQ3FXbHBVbVNPblRvb0dMRml1bkxMNy9VVFRmZGRIa0tSZzZiTm0yS0NYUU51UHA1UEI1SnZzZUI1SERzMkRHTkhUdFc4K2JOVTRzV0xiUjc5MjROR0RCQUR6MzBrSHIxNnFXaVJZdjYrbnE5WGgwNGNFQ0hEeC9XblhmZUtXT01ieldPSWtXS3FFeVpNcmtlNCtqUm96bHErUFBQUC9YMDAwL3JsMTkrVWMyYU5mWGFhNi81YmlMS3phaFJvM1RreUJHdFg3OWVEenp3Z0o1Ly9ubTFhZFBtd2o0TUFBQUE0QnBHSUE4QUFBQUF3QVVZUEhpdy92NzN2MS8wL3BabHlSZ2pZNHhjTHBkbXo1NnQ0OGYvdHpqQnhvMGJKVW10V3JXU2xEa2p2MTY5ZW41ajNIMzMzUmQ5ZkFENTY0Y2ZmdERtelp2MTY2Ky9TcEpmc0M1SnRtM3JrMDgrMGRTcFV5VkpMNzMwa3U2NjZ5NmxwcVpxM0xoeG1qWnRtajc5OUZOMTZOQkJ3NGNQbDh2bDB1N2R1M1g0OEdFVktWSkV2WHYzVnFkT25lVDFlbk1jMjdadFBmZmNjd29ORFhhc3kwb0FBQ0FBU1VSQlZKWGI3ZGEyYmRza3lSZllmL3Z0dDNyOTlkZDE4dVJKTldqUVFHUEhqbFY0ZVBoWnp5Y2tKRVFUSmt6UWM4ODlweDkrK0VGUFAvMjA3cmpqRG8wZVBmcVNQeXNBQUFEZ1drQWdEd0FBQUFEQUJYQTRIRHA2OUdpdU0rR3orNy8vKzc5Y2w1N3UzYnUzd3NMQ05HblNKRW5TZSsrOWwrY1lodzhmVm9jT0hjNTZuRGZmZkZPbFNwVTZqOG9CWEFsLy9QR0gvdnZmLzhvWW8zcjE2cWw1OCtaKzI0MHhTa2hJMEIxMzNLSCsvZnY3QXZ1UWtCQTkvL3p6NnRxMXF5Wk9uS2lLRlN2SzVjcjhwN3RLbFNwcDNMaHhxbE9uanU4NTdzbkp5VG1PYll6UmtTTkhsSmlZS0kvSG81Q1FFRDM0NElPcVdiT21KT25nd1lNNmRlcVVldlRvb1FFREJ2akdQNWZRMEZDTkh6OWUwNlpOMDdScDA5U3paOCtML253QUFBQ0FhdzJCUEFBQUFBQUFGeWcrUGw3RGhnMDdhNThWSzFZb0xDeE13NGNQMTdGanh6UjU4dVJjK3kxZHVsUy8vLzY3ZXZUb0lVbjY0b3N2OU9PUFAyckNoQWtxVWFLRVNwUW9jZGJqWkFYN0FBcUdMbDI2Nkw3NzdwUEQ0Y2l4RlB6SWtTUFB1Zjh0dDl5aWlSTW41bWcvTTlnUEN3dlQrdlhyYy9UTGVoNTlibnIxNnFXV0xWdXFZc1dLNTZ6alRNWVk5ZXpaVXc4ODhJQ0Nnb0l1ZUg4QUFBRGdXa1VnRHdBQUFBREFSZnIwMDA5MTQ0MDMrclhObVROSHI3NzZxdTk5V2xxYVVsTlQ4eHdqTVRGUlgzenhoUytRMzdGamg0NGRPNlozM25uSHQ2VDErYWhVcVpLKytPS0xDendEQUpkYjF1TW9DcXFMQ2VPekk0d0hBQUFBTGt6Qi9kc0JBQUFBQUFBRm5OdnRWbkJ3c0Y5YmJzdlVuMDN0MnJVMWVmSmtIVHg0VUtWS2xkTHUzYnRWc1dKRjNYUFBQV3JZc0tGZjMwV0xGbW5XckZtYU5HbFNqc0F2TkRUMDRrNENBQUFBQUFEa0d3SjVBQUFBQUFBdVVzK2VQWE1FOE9ucDZSYzB4cTIzM2lwampMWnUzYXBTcFVwcHo1NDlhdGFzbWNxV0xhdXlaY3Y2OWYzc3M4OFVHUm1wQmcwYVhITHRBQUFBQUFBZy94SElBd0FBQUFCd2tSNTc3REdWS2xYS3IrM25uMy9XckZtenpudU1zTEF3bFN0WFR0dTJiVk85ZXZYMHh4OS9xRXFWS2twTlRkWGRkOS90MS9mNDhlTnlPcDFxMjdhdFgzdlJva1gxNVpkZlh2eUpBQUFBQUFDQWZFRWdEd0FBQUFEQVJXcmV2TGtpSWlMODJwS1RreThva0pjeW4vKytZOGNPSlNZbVNwSnV1ZVVXV1phbEkwZU9xRisvZnFwWnM2WmVmLzExTlcvZVhHM2J0dFcwYWRNa1NUMTY5TkNQUC82b0JRc1dYSjRUQWdBQUFBQUFseFdCUEFBQUFBQUFGMm55NU1rS0R3LzNhOXU5ZS9jRmo1TVZ5Ty9jdVZNbFM1WlU4ZUxGbFp5Y0xFbXFYcjI2bWpadHF2RHdjTjE0NDQxcTJyU3A1czJiSjBscTJyU3A5dTNiZCtrbkFnQUFBQUFBOGdXQlBBQUFBQUFBRnlrMU5mV1NueUV2U1U4KythUmNMcGNtVEppZ20yKytXWEZ4Y1RMR1hLNHlBUUFBQUFCQWdCRElBd0FBQUFCd2tZWU1HWkpqeWZxdnZ2cEs4Zkh4dnZlTkd6ZjJ6WFkvazhmalVXeHNySGJ1M0ttRWhBUXRYNzVjaHc0ZDBrOC8vYVNCQXdmbWErMEFBQUFBQUNEL0VjZ0RBQUFBQUpDUHVuWHI1dmMrTlRYVnQ4eTliZHQ2NG9rblpJelJMYmZjb2padDJxaFdyVnFxWGJ1MmloY3Zya21USmdXaVpBQUFBQUFBY0prUXlBTUFBQUFBY0lrT0hqeW8yTmhZQlFVRmFmbnk1UW9KQ1ZGSVNJZ2thZCsrZmZyaWl5OVVxRkFoSFR4NFVOdTJiVk9kT25Va1NXNjNXNTkrK3FrcVZLZ2dsOHYvcitoNXphclBjdmp3WVgzOTlkZGFzV0tGM0c1My9wd1lBQUFBQUFDNEpBVHlBQUFBQUFCY0lxL1hxK25UcHlzakkwTWhJU0Y2OGNVWDVYQTRKRWxoWVdHYVBuMjZ2RjZ2bkU2bmF0ZXVyWjQ5ZS9yMnJWaXg0bmtkWTl5NGNRb0xDNU1rOWVuVFJ5ZFBubFRmdm4xbFdaWWVldWloeTM5U0FBQUFBQURna2hISUF3QUFBQUJ3Z1ZxMGFLSDE2OWY3M3BjdFcxYlIwZEc1OWkxV3JKaldybDE3d2NjSUNRblJqQmt6ZE1NTk4waVN5cFFwNDl1V0ZlS3ZXYk5HdG0zTEdIUEI0d01BQUFBQWdQeEhJQThBQUFBQVFBSGtjRGhVdFdyVmMvWWpqQWNBQUFBQW9PQnlCTG9BQUFBQUFBQUFBQUFBQUFDdVJnVHlBQUFBQUFBQUFBQUFBQURrQXdKNUFBQUFBQUFBQUFBQUFBRHlBWUU4QUFBQUFBQUFBQUFBQUFENWdFQWVBQUFBQUFBQUFBQUFBSUI4UUNBUEFBQUFBQUFBQUFBQUFFQStJSkFIQUFBQUFBQUFBQUFBQUNBZkVNZ0RBQUFBQUFBQUFBQUFBSkFQQ09RQkFBQUFBQUFBQUFBQUFNZ0hCUElBQUFBQUFBQUFBQUFBQU9RREFua0FBQUFBQUFBQUFBQUFBUElCZ1R3QUFBQUFBQUFBQUFBQUFQbUFRQjRBQUFBQUFBQUFBQUFBZ0h4QUlBOEFBQUFBQUFBQUFBQUFRRDRna0FjQUFBQUFBQUFBQUFBQUlCOFF5QU1BQUFBQUFBQUFBQUFBa0E4STVBRUFBQUFBQUFBQUFBQUF5QWNFOGdBQUFBQUFBQUFBQUFBQTVBTlhvQXNBQUFBQXlsV3VXU0hJN2FvYzZEcUF2S1NscGUzYXYydkw3a0RYQVFBQUFBQUFnTDhXQW5rQUFBQUVWRVJFWklUYzl2c3lkclZBMXdMa0pUZ2thRTlFUkdUM3hNU05pWUd1QlFBQUFBQUFBSDhkQlBJQUFBQUlyQkJGeUtpYWtTa2JGaG9xcDhzWjZJb0FINi9IcTVUVVZGbTJIYUlRUlVnaWtBY0FBQUFBQU1CNUk1QUhBQUJBZ1JBV0dxb2hnd2FvUnZXcWdTNEY4SW5mc2swVHAweFYwdkhqZ1M0RkFBQUFBQUFBZjBFRThnQUFBQ2dRbkM2bmFsU3Zxc1lONndlNkZNQ1AyKzBPZEFrQUFBQUFBQUQ0aTNJRXVnQUFBQUFBQUFBQUFBQUFBSzVHQlBJQUFBQUFBQUFBQUFBQUFPUURBbmtBQUFBQUFBQUFBQUFBQVBJQmdUd0FBQUFBQUFBQUFBQUFBUG5BRmVnQ0FBQUlwSEtWYTFZSWNyc3FCN29PWEgzUzB0SjI3ZCsxWlhlZzY4QmZTMUpTa202NzdUYlZyRmxUSDM3NFlhRExBUzZhMStOVi9KWnRnUzREVjRuNExkdVVrWkVSNkRJUUFGeExjRGx4TFFFQUFFQ2dFTWdEQUs1WkVSR1JFWExiNzh2WTFRSmRDNjQrd1NGQmV5SWlJcnNuSm01TURIUXQrYUZhdFdvbFhDNVh4VjkrK2VYblFOZHlQa2FQSHExWnMyYnBsbHR1MFNlZmZCTG9jb0NyWGtwcXFpWk9tU3EzMngzb1VuQVZ5TWpJMFBFVEp3SmRCZ0tBYXdrdUo2NGxBQUFBQ0JRQ2VRREF0U3RFRVRLcVptVEtob1dHeXVseUJyb2lYQVc4SHE5U1VsTmwyWGFJUWhRaDZhb001SU9DZ3FxNFhLNnZvcUtpTEVsVFVsSlNwbXpkdXZWd29PdktUVnBhbWhZdFdpUkpTa2hJVUVKQ2dtNjU1WllBVndWY25kSnRhMytRTWZzdDJ3NUpPbjQ4ME9VVWFMWmx5MlM5bG1RYzVtemRJVW0yL1VlNmJlOFBkQm5JZjF4TGtLKzRsZ0FBQU9BS0k1QUhBRnp6d2tKRE5XVFFBTldvWGpYUXBlQXFFTDlsbXlaT21hcHI1UitQalRIbEpMMFNGaGIyZkZSVTFFL0dtQ1cyYlcvd2VyMWJZMk5qOTBqeUJyckdaY3VXNmVUSmsycmN1TEYrK3Vrbnpaa3pSME9IRGcxMFdjQlZhZCsyMk8wMzNuenJ3dzZYdTNTZ2F5bm9nbDJPRzBQY2RoK0hNZTdVTk92RFZFdXN5MzBPWG1NZjJyYzFkbnVnNjBEKzQxcUMvTVMxQkFBQUFGY2FnVHdBNEpybmREbFZvM3BWTlc1WVA5Q2w0Q3B4TFMycmF0dDIxc3NRWTB3clNhMk1NWWVkVHVldXFLaW9XTXV5dnJWdGUyRnNiT3lwUU5VNFo4NGNTZEkvL3ZFUDllalJRL1BuejlmZ3dZUGxjdkcvd2xlU1pWbHlPQnhYL1RFaGE4K096ZkdTNGdOZFNFRlh1M2J0Umk2SDZ4YmJ0a1BDUXB5Sld6ZHMrRDdRTlFFRkNOY1NBQUFBQUZjTi9uVUtBQUFBRjgwWUkyTXlsMW0yYlRzcm9DOWhqS2x2ak9udGREcG51bHl1azFGUlVSTnExYXBWN1VyWDkrZWZmMnJObWpXcVhidTJicjc1WnJWczJWSkhqeDdWeXBVcmMrM2Z0V3RYMWF0WFQybHBhWm83ZDY0ZWVPQUJOV25TUkczYnR0WG8wYU9WbEpUazF6OGpJME56NTg3VjQ0OC9ybmJ0MnFsUm8wYTY5OTU3OWRGSEgyVy9XY0VuSlNWRjBkSFJ1di8rKzlXc1dUTzFhTkZDUFhyMDBQcjE2M1AwVFUxTjFiaHg0OVN1WFRzMWJ0eFlEejc0WUo1MXg4ZkhhL0Rnd1dyWnNxV2FObTJxUng1NVJJc1hMejd2ejJuZHVuVWFPSENnMnJadHF5Wk5tdWplZSsvVmpCa3pjdlJic0dDQmV2VG9vYVpObTZwbHk1WWFQSGl3dG03ZDZ0Y25LU2xKOWVyVlU4K2VQZlg3Nzcrclg3OSthdFNva2NhUEg2L3QyN2VyWHIxNjZ0S2xTNjUxL1BlLy8xVzlldlgwNFljZit0b09IVHFrZi8zclgzNmY3My8vKzE5NVBCNi9mYlArMjUwOGVWS2pSbzFTaXhZdDlPQ0RENTczWndBQUFBQUFBQURrQjZZRkFRQUE0SkxsRXNyN2JUUEdESEs3M1lQcTFxMjd4cktzRmNhWUZSNlA1eGV2MTdzMzJjcS91dWJPblN2YnRuWEhIWGRJa3U2NDR3NHRXclJJYytiTVVjdVdMZlBjNzhNUFA5UUhIM3lnK3ZYcnEyTEZpdHF3WVlObXpacWxUWnMyYWRxMGFRb0pDWkVrZmZmZGQzcnh4UmRWdFdwVnRXclZTcFpsNmJ2dnZ0T2JiNzRwcjllclhyMTYrY1pNU2twUy8vNzl0WDM3ZHBVdFcxYTMzMzY3MHRMU3RHblRKbTNldkZuMTZ0WHo5ZlY2dmZyNzMvK3Vnd2NQcW1IRGh0cTFhNWUyYk5taWYvempINW8rZmJxcVZLbmk2L3Y5OTkvcm1XZWVrY3ZsVXF0V3JSUVNFcUlWSzFibzJXZWYxZEdqUjlXdFc3ZXpma2JmZlBPTlhucnBKUlVyVmt4dDJyU1JKRzNmdmwzcjE2LzNDN1FuVEppZ2FkT21xVlNwVXVyUW9ZTk9uVHFsWmN1VzZlZWZmOWE3Nzc2ckdqVnErSTFyMjdhR0RSdW13b1VMNjc3NzdsUDU4dVZWcFVvVjNYenp6ZHF4WTRjU0V4TVZFUkhodDgraVJZdmtjRGgwNTUxM1NwTDI3dDJyUG4zNjZOQ2hRMnJTcEluS2x5K3ZtSmdZVFpreVJUdDI3TkJycjcyVzQzd21USmlnVFpzMjZhNjc3c3IxcG9pTFp0a0tkcXBhclZxMVhBNkh3K3R3T0x5MmJYc3R5L0k2SEE2dlpWbGVwOVBwOVhxOXZ0Y2VqOGM2L2RQcmRydTlHUmtaM3ZUMGRHOXdjTEEzSlNYRkd4SVM0ajErL0xpM1NKRWkzdmo0ZUkra2ZQeHRBQUFBQUFBQVFDQVF5QU1BQUZ3amF0YXNXZHZsY3JVeHhvUmM2bGkyYlZlUVZPak05dXpCZkxhKzJiYzNjamdjald6Yjd1OXl1ZUtkVHVkbTQ3SDJKWHRNdnF6Y05IZnVYRGtjRHJWdDIxYVMxS3haTXhVcFVrUXJWcXhRVWxLU2loVXJsdXQrczJmUDFvd1pNM3lCOGNtVEovWFVVMDhwSmlaR24zenlpUjU5OUZGSlVwa3laVFIxNmxTL01QMlJSeDVSbHk1ZDlObG5uL2tGOGkrOTlKSzJiOSt1TGwyNjZPbW5uL1l0bVorUmthRkRodzc1SFgvTGxpMjY3YmJiTkhueVpMbmRidG0yclJkZWVFRUxGaXpRVjE5OXBYLys4NStTcEtOSGoycmt5SkVLRFEzVkJ4OTg0S3MzS1NsSjNidDMxNFFKRTlTK2ZYc1ZMbHc0ejg5bzJyUnBrcVFQUHZoQUZTcFU4TFVmT1hMRTkzcjE2dFdhTm0yYWF0V3FwVW1USmlrOFBGeVN0SEhqUnZYcDAwZHZ2UEdHM24vL2ZiOXh0MjdkcWp2dnZGTXZ2dmlpWDN2Nzl1MDFjZUpFTFYyNlZIMzY5UEcxNzlxMVM3LysrcXVhTjIrdWtpVkxTcEplZU9FRkhUcDBTSysrK3FyKzlyZS9TWkk4SG8rR0RCbWl4WXNYNjk1NzcxWGp4bzM5eHQrOGViTSsrZVFUMzAwVGw0c3hNcUZCanY0T2gvT1cwMDIyTWNhM0pMNHh4cFlrcDlNcHA5TnBTMUpRVUpDTU1YYldmMnVuMDJsbjFSVWNIR3hMVWtoSWlHemJ0cU9pb3JJZHkzZ2twVWpLc0czYkl5bmo5T3NNWTB6RzZmZUZKSldVbEhwWlR4UUFBQUFBQUFDWEZZRThBQURBTlNJb0tPZ05TYTBsbVVzZHl4Z2oyN2FkV1FGOGJ0dXo1RFpMMlJnVExxbWhwS29PcCtNN2VheExydWxNc2JHeDJyMTd0eG8zYnF6aXhZdExrbHd1bDI2Ly9YYk5talZMQ3hZczBQMzMzNS9ydmdNSER2U2J2UjBlSHU1N0J2MlNKVXQ4Z1h4a1pHU09mVys4OFVaVnJGaFJPM2JzMEtsVHAxU29VQ0h0MnJWTFAvendnOHFYTDY5aHc0YjVQYi9lN1hicit1dXY5eHZENVhMcDJXZWZsZHZ0bHBUNWVUN3d3QU5hc0dDQnRtL2Y3dXYzelRmZjZOU3BVeG82ZEtoZnZjV0tGVlBIamgwVkhSMnROV3ZXNlBiYmI4L3pjOHJJeUpDVU9Tcy91NnpQVEpKditmcm5ubnZPRjhabm5YK2RPblcwYWRPbUhEYzRXSmFseHg5L1BNZngycmR2cjBtVEptbkpraVYrZ2Z6Q2hRc2xTUjA3ZHBRay9mTExMNHFMaTFPclZxMThZWHpXWi9QUVF3OXA1Y3FWV3I1OGVZNUEvdUdISDc3c1lYd21JMXYyU2R2V1FXT01zVzNiU0hLWXpDOTcxaC9mZTl1MkhkbmJzL1Yzbk41dUpCbGpUTlkremx5UG11MTNLYmZmTjl1MlR4bGpUbDdlY3dVQUFBQUFBTURsUWlBUEFBQnc3U2dueVMxcHAyM2J4eTl4ckRCalRNWFQ0L25rRWI1bjMzNU0wbEZKeHlXTnMyMzdteE5waXBReFRTNnhuaHptekpralNXclhycDFmZS92MjdUVnIxaXpObVRNbnowQytZY09HT2RxcVZhc21wOU9wM2J0Mys3V2ZQSGxTNjlhdFUyeHNySDc3N1RmdDNidFhpWW1Ka2pLZkExK29VQ0g5L1BQUGtxUzJiZHY2UXZhektWKyt2RjhnTGtrMzNIQ0RKT25VcVZPK3RrMmJOa21TZHV6WW9iZmZmdHV2ZjlhejNYLy8vZmV6SHV2T08rL1VPKys4bzBjZmZWUVBQL3l3T25YcXBPdXV1ODZ2VDJ4c3JGd3VseFl2WHB6ajJmVEhqMmQrbGZidTNlc1h5SmN1WFRySGpRWlM1cW9DZGV2VzFmcjE2N1YzNzE2VkwxOWVrclI0OFdJVkxWcFUvL2QvLytjN3BpUWxKeWZuT0xkang0NzVqbm1tMnJWcm4vVjhMNVp0MjNaeXV2VmVvU0JuZ3RmcmRUaWRUb2ZYNjNVNm5VNkhaVm1PMHorZHhoaUhaVmtPMjdhZERvZkQ0ZlY2SFE2SHcySGJ0dE8yYlljeHhtbU1jZGkyN2JCdDIrRndPQnpHR0tkbFdkbi9idVkyeHJoTzk4djY2WlRrUEgwalRQYWZ2NmFucDhmbXkwa0RBQUFBQUFEZ2toSElBd0FBWEdNc3kzclpzcXlsbHpLR3krV0tzbTM3djhhWTB0SjVCZkUvU0ZwcDIzYU1aVm0vWldSazdOK3laY3R1U1lxb2xuT1crYVZLUzB2VG9rV0xKRW56NTgvWDk5OS9uNzBXU1ptQjlmYnQyLzJleDU0bHQ2WHNuVTZuZ29PRGxaNmU3bXRidG15WlhucnBKWjA0Y1VKbHk1WlZ4WW9WVmFkT0haMDRjVUlIRGh6d0hTdHJTZnB5NWNxZFYvM1paNkZuQ1E0T2xwUTU4enhMVmpEOTlkZGY1emxXV2xyYVdZL1Z0MjlmRlNwVVNOSFIwWm84ZWJLbVRwMnFlKzY1UjRNR0RWSjRlTGk4WHE5T25zeWNnQjBkSFgzZXh5bFJva1NlZlR0MDZLRDE2OWZydSsrK1U0OGVQWlNRa0tERXhFVGRmLy85dmhzV2twS1NKRWxyMTY3VjJyVnJ6L3Zjc3BhN3Yrd2NSaG1XYzlmR2pSdFg1czhCL0poc1AvMWUxNnRYVHlrcEtTWTlQZDFJMG80ZE96TEVzK2NCQUFBQUFBQUtMQUo1QUFDQWE4K2gyTmpZbkZPTEwwRHQyclhMdTF3dTYyeEJ2RzNiZXkzTGlzN0l5SGp2K1BIakIvZnUzWnVtS3hRY0xsdTJ6QmNpNXhYbVNwbXo2SWNNR1pLalBTTWp3MjlaZVVrNmNlS0VrcE9UVmJwMGFVbVpnWEhXODlzLy9mUlR2MkQvMFVjZjFZRURCM3p2czhMME01OFZmNmxDUTBNbFpUNEgvdFpiYjcyb01Sd09oeDU2NkNGMTZkSkZDeGN1MUljZmZxaVpNMmNxTVRGUlU2ZE9sZFBwVkZCUWtCd09oMzc4OGNkY2wwM1BhOXk4M0g3NzdSb3pab3lXTEZtaUhqMTYrRzZleUZxdVhwTEN3c0lrU1lNSEQxYVBIajNPKzN6T3Q3NEN6ajdqcDgvNjlldXZjQ2tBQUFBQUFBQzRGSG4vS3hrQUZBQkdWcEFrMlVZWmdhNEZBSkNUTVNicmo5Y1lzMS9TS3N1eUptUmtaTFE5Y2VMRXpaczJiWG94UGo1K3o5NjllMU4wQldmeFppMVhQMzc4ZUsxZnZ6N0huODgrKzB4UzV1eDVqOGVUWS84dFc3YmthRnUyYkpra3FWYXRXcEtrelpzM0t6azVXVzNidHZVTDR6MGVqMi9KK2l6VnExZVhKSzFhdFNyWDFRUXVWdFp4WTJKaUxubXM0T0JnZGV6WVVUTm16TkFOTjl5ZzlldlgrMjRxcUZLbGlsSlRVMzNMNEYrcThQQnd0V2pSUXBzM2I5YUJBd2UwZVBGaTNYTExMYXBhdGFxdlQ5YTViZGl3NGJJY0V3QUFBQUFBQUFnRUFua0FCWnN4WlNSSnRnNEd1QklBUU82TzJiWTlUOUp3MjdZZlNVbEo2Ymh4NDhhbjR1TGlsdXpZc2VQc2E2WG5rei8vL0ZOcjFxeFI0Y0tGMWJScDAxejczSHp6emFwV3JacU9IRG1pMWF0WDU5ZytidHc0MzVMcGtuVHc0RUZOblRwVmt0U3BVeWRKOGkydC91dXZ2L3J0TzNueVpOOXoxYk0wYU5CQTVjdVhWMXhjbkQ3NDRBTy9iY25KeVRrQy9QUFZvVU1IU2RKNzc3Mm5IVHQyK0cxTFMwdnpXNm8vTDJjRzNtNjMyemVqMytsMCtoMW56Smd4dm1YeXN4dzZkT2lpWm0xbmpUbGp4Z3p0M2J2WGIzYThKRFZzMkZBbFM1YlVpaFVyTkgvK2ZMOXR0bTM3WnRVREFBQUFBQUFBQlJsTDFnTW8wR3piM0ppNThxeTlMOUMxQUFEK0p5TWpZNy9ENFJodVdkWVN0OXQ5WXYzNjlTZFVRSjVqUFhmdVhObTJyZHR2djkwWG11Zm03cnZ2MXRhdFcvWE5OOStvUllzV2Z0c0tGeTZzenAwN3EySERocEl5WjdhZlBIbFNuVHQzVnVQR2pTVmx6cFF2VzdhczFxMWJwMTY5ZXFscTFhcUtqNC9YaVJNblZLMWFOYi9aNUM2WFM2TkhqOWFBQVFNMGFkSWt6WnMzVDdWcTFkTHg0OGNWRXhPalBuMzZLQ0lpNG9MUHRVcVZLdXJkdTdlaW82UDEwRU1QcVZHalJycmhoaHVVbEpTa05XdldxSExseW1yVnF0Vlp4eGcyYkpoS2x5NnRPblhxeU9WeWFkT21UZHE1YzZmYXRXdW5VcVZLU1pLNmRPbWlwVXVYYXNPR0RlclVxWlBxMTYrdkVpVks2TGZmZnRQYXRXdlZ1M2R2MWF0WDc0SnFiOTY4dVlvV0xhclpzMmZMNVhLcGZmdjJmdHZkYnJkR2pCaWhvVU9INm9VWFh0RG5uMyt1S2xXcUtDTWpReHMyYk5EZXZYdjF0Ny85N2NJK01BQUFBQUFBQU9BS1k0WThnSUlySWlKRXhxNHMvWC8yN2owdXlpci9BL2puK3p3enpBQ0NTSWg0QlJIekRqT0RwdVlsclRaTXUycmUyMnB0MjlXdHRWWmR1MnlXWGZ6WlJXdnQ0cVhkTHJ1VjIxYTZiSkpwcTZsNTF4VVFGUUdSd0N3MXJ5bkNBRFBQK2YwQnpJSmNCQVVHOVBOK3ZYd05jODU1enZuTUpGUjg1NXdIRUxkYzFyMk9pWWlvYnUzZnZ6OG5PVG41ZzVTVWxNTzdkdTM2R1kya0dBOFVGK1FCWU5pd1lkV09HelpzR0V3bUU3Nzk5dHNLdTc1ZmZ2bGxEQnMyRER0MzdzVDY5ZXZSdW5WclBQbmtrM2p5eVNjOVkzeDlmZkgyMjI5ajBLQkJ5TW5Kd2FwVnE5Q21UUnY4NVM5Lzhkei92S3llUFh2aTQ0OC94dTIzMzQ2elo4L2l5eSsveE42OWUzSGRkZGRWdVpPL0poNSsrR0c4K09LTDZOYXRHM2J0Mm9XRWhBUmtabVlpTGk0T3MyZlB2dWoxNDhhTmc4dmxRa0pDQWhJU0VxQnBHcDU2NmlrOC8venpuakVta3dsdnZmVVdKaytlaktDZ0lHellzQUdyVjYvRzZkT25NV1hLRkV5Y09MSFd1VTBtRTM3eGkxL2cvUG56R0R4NE1JS0NnaXFNR1Rod0lONTk5MTBNR2pRSTJkblpXTEZpQlJJVEU5R2xTeGU4Kys2N3RWNlRpSWlJaUlpSWlJaW9vWW0zQXhBUlZhVkQ1NWpiTkIxZkFITE9CZmZBdzJsNzluZzdFMTFaSXJyYWhrRFVQd0lEQXNLV3ZQazYrbDNYMjl1UjZBcXdiY2QvTVhYNkV6aCs4dVFaS055ZG5aWjg4VFBERzRqRDRkZ0RvS2RoR0xjbEp5ZC82ZTA4cFJyVDkrTG8wYU9SbFpXRkxWdTJlSTV0cDZ0YlkvNmVwcVl0T2pxNnI4bGtpbGRLV1VWa1hHSmk0bXB2WnlJaW90cXoyV3hmYXBvMkhNQUNwOU01TXpVMXRkRGJtWWlJaUlpb2NlRU9lU0pxckV5Nkx2ZUxpQUJxcTh1VmY5VGJnWWlJaUlpSWlJaUlpSWlJaUlocWd3VjVhbkxzZHZ0ekRvZmpqTVBoaVBOMmx2cG10OXZIT1J3T1piUFpYdlIyRnB2TkZ1UndPSlRkYms5dWlQVTZkSTRaQnVBR0FDNEY5ZTNSek14VERiRXVFUkVSRVJFUkVSRVJFUkVSVVYxaFFaNHFzTnZ0aTB1S3dIZDVPMHRsUktRZmdPWktLWnUzczFEOWFCRVoyVngwZVZSQmhVQ3AwMHB6L1J1QTI5dTVpSWlJaUlpSWlJaUlpSWlJaUdyRDVPMEFSTFhsZERydnQxcXQvUXNLQ2hyTnZXK3A3blRvMEt1Rm1MVjVtdUJtUUZ4dXc1aHpLRFYxbjdkekVSRVJFUkVSRVJFUkVSRVJFZFVXQy9MVTVLU21waDRGOEM5djU2QTZwM2ZvM0d1b3BtdC9FcEVoU2lGZkdlcXZoekpTM3ZKMk1DSWlhaGh1bHh1cCs5TzltbUg2SHg4SEFDVHQzdVBWSE5SNHBPNVBSMUZSa2JkakVCRVJFUkVSRVJGUkU4V0NQQkY1WFdDN0hzSFhORE05RDhFOVNxRWxvQXJGa05mUEd1ZGZCbytxSnlLNmF1UTduWGh6MFRzd204M2Vqa0xrVVZSVWhMUG56bms3QmhFUkVSRVJFUkVSTlZFc3lGT054TWJHaGlpbGpnUFk3bks1YmpLWlRIT1VVcU1CWENNaWU5MXU5eDkzNzk2OURnQnNOdHVqbXFiOUdjREN4TVRFaHkrY3kyNjNyeEdSbTl4dWQ5L2R1M2Z2S0duckR1QUpBRU1CaElySVdhWFVacmZiUFRjbEpXWDdCZGN2RnBIZktxVitrWlNVdEtaTWw5aHN0Z2tpOHBDSTJBQllsRktIbEZJTGtwT1RGNVlPaW9pSXNMWm8wV0lHZ0Y4Q2lCQ1JVd0JXdUZ5dXAxTlNVbjZxNlh2U3ZYdjNabGFyOVJ5QVhZbUppYjB2NkRZNUhJNGlBQWNURXhPanltVGZLeUk5VHAwNjVkdWlSWXN4QVA0Z0lsMlZVaitMeUwvejh2S2VTa3RMTzFtVDllMTIrNjBBcG9wSUh3Q0JBSTRvcGI1eXU5MHZwcVNrSEM0N05qWTJ0cXRoR0ZNQkRDNTV6UzZsMUFaTjB4N2Z0V3RYMmdWVGk4UGhlRWdwTmFVazIxa1JpVmRLL1Y5TjM1dnF4WnBiZHMrMzZJVVdYekc3Mi9zWUdDZWE5aENBSUtYZ2hxZ3poc0lIT1JuSnp3SncxYzJhUkVUVW1CVXE0NGlQeUJGREtldVpzMmU5SFllb2Nrb2RLMVRxaUxkakVCRVJFUkVSRVJGUjA4S0NQTldLVWtyWGRYMmxVaW9Nd0JvUjZRRWdWdE8wcjJKaVlxSjM3OTZkWVJqR1B6Uk5td2ZnYmdDL0IyQ1VYaDhkSFIxYWZCeTVTaTB0eHR0c3RoRWk4cmxTeWdmQVdoSDVDa0FIRWJuTlpES05pSW1KbWJoNzkrNVBMeEpON0hiN1J5SXlBY0RQQUw1V1N1V0xpRTFFaGdOWUNBQlJVVkdXZ0lDQTFTSXlXQ21WTENKL1VVcDFFWkdIZEYwZkVoVVYxVHN6TTdQZUt3SEJ3Y0dQQTNoY0tiVk9LYlVmeFlYeTMvajUrVjNmcmwyNzZ3NGZQcHhmM2ZWMnUvMTVFWm1sbE1wVlNxMEdjRnBFSENMeVcxM1g3NDZOamIyaGJLRmRLUlV2SW1GS3FUVWk4aCtsVkM4UnVVTXBkVjFzYkd6WFhidDIvVnhtN29VQUpnTTRyWlQ2bDRqb1NxbDdBTmhyK3ZyYWRPclozcVJyMTRxdVdhR1VCVENzQWkxQUZGb3F6ZFVXaHJrdFRFWm5nZFlWV21sR0hBSFVKNnJJK0N3bmM4L1dXcnlkUkVUVXhQMllubktnUTFTUGV6V1RPZFRiV1lpcTRoWjE0c2UwbEFQZXprRkVSRVJFUkVSRVJFMExDL0pVS3lMU1d5bTFWTk8wbTNmdDJsV0U0dDNVSDRySVJFM1RmZ3RnZWtwS3lrOGx1K0NIMld5Mi9zbkp5WnRMcjljMDdSNEF1bExxZlFDdzIrMHRSV1NwVWtwRVpFaGlZdUxHMHJFeE1URURkVjMvUnRPMGQ3dDI3YnEydXAzakRvZmpNUUFUQUd6THk4dTdyZXhZbTgzV3VmVHJnSUNBWjBWa01JQzNrNUtTcHFMa3d3STJtKzFKVGRQK0x6QXc4SEVBZjZxcjk2c2FENHFJSXpFeE1RMEFvcUtpQWdNREF4TUFER3Jac3VXamh3OGZmcW1xQzJOaVltNHBLY1puR29ZeFpQZnUzVCtVOWprY2pwa2k4ckpoR084QnVMNjBYU24xZGw1ZTNnZnA2ZW1lODFidGR2c0hJbksvWVJqM0FIZ1g4SHc0WWpLQWRMZmJQYmoweElEbzZPaFFrOGxVOWpTQ0trVkVZRUh4NFFBQUlBQkpSRUZVMkNKZ1Z1K0xvQnNVZENYUVJlbTZFcGdVbEZVZ0dzUXp2RWdwckZjRzRsMmFXbU4yL253b0p6dmJXY1Aza0lpSXJoekdvY3g5cVFCU3ZSMkVpSWlJaUlpSWlJaUlxQzVwM2c1QVRZdFNxakEvUDM5cVNURytwRW45R1FCRXhGNW0zRWVBcHdEdklTSmpBYmdLQ3dzL0tubitLeFFmdC81MjJXSThBT3pldlhzVGdBOUVwSm1mbjkrNGFtSUpnSmtBaWx3dTF3TVhGdTZUazVNUEFFQnNiS3haUkI1V1N2M2tkRHFub2N6Ty9kemMzTmNBdUpWU2Q5YjgzYmgwaG1FOFdYWUhlMlptNWxuRE1LWURnSWlNcnU1YVRkTWVLeGszcld3eEhnQVNFeFBuQVVnWGtmNHhNVEU5U3R1VGtwTGVMRnVNTDduK2k1SXZ1NWVaZTBwSnZpZktIdCtma3BMeWsxSnFXazFlVzZIRnNFRFFIQkFMQUI4QnpFcGdFcVYwb0V3cEhvQUNEZ0hHY2FWY2g4ek9vclBaMmRmd2Z2RkVSRVJFUkVSRVJFUkVSRVIweGVBT2VhcXRneGNXdkFzTEM3TXNGZ3NBQkpXMjZicitMOE13Y2tWa0pJQS9BSURkYm04RFlLQlM2c3ZVMU5TakpVUDdBNEJTYWtWbGl5bWwxb25JUTBxcEtvOUxkemdjWFFHRUthVzJwcVNrcEZjMXp1MTI5OUEwTFJEQU1SOGZuMmRzTnR1RmF6bEZKTExxbDE1M2RGMy81c0syNU9Ua1JJZkQ0VkpLWFh1Unkvc0RjQ2NtSm41VlNaOEJZQU9BTHJxdTJ3SHNLKzJ3Mld3MlRkT0dLcVc2QTRnQzBLV2t5NjkwakZLcXY0aTRkVjMvOHNLSkN3c0xFMHYrT1ZlcjlOaGgwZlV3YUpvdkZDeUEyNHJTSSt0RnRZVkNXd0NkUmFRclJPdWttN1FKU2tkMlJCZlhQOTFhOUVmZjcwL1plOUdGaUlpSWlJaUlpSWlJaUlpSWlCbzVGdVNwVmtTa3d2M1Z6NTgvbjJleFdLQ1U4cHk0c0d2WHJqeUh3eEVQNEY2YnpkWW5PVGw1cDFKcXRLWnBHb0QzeTF3ZUFnQ2FwaDJ1YkQybDFCRVJnWWdFVmhPcmRjbmpkeGZKZmszSlkyY1JhWWhqNmF1MGE5ZXU0NVUwdXdIa0E2aXU2cTJMU0pCUzZnY0FyaXJHSEFFQXd6QUNBU0E2T3RyZlpESjlBdUEyQUU0QUtRQ3lTdDdiOGZqZnJuVmRSSUtWVWo4a0ppWVdYVGlwVXFxd0pxOE5GemwyT0NJaXdscGt0ZnFiWVEwb1VxNElIZm9vRGZKTEVVUkFaSnF1Wkd6RXRkR3pzek5TL2xiRDlZaUlpSWlJaUlpSWlJaUlpSWdhSlJia3FUNTlCT0JlQVBjQTJGbHlYUDBKRVVrb0hhQ1VPaWNpVUVxMUFaQjU0UVFpRWxZeTdsUlZpeWlsOGt1SzlxMnJHZ01BYnJjNzEyUXlRU20xTWlrcGFjUWx2aVlQWDE5ZlF5a0ZwWlR2aFgwMm02MVpkZGRHUjBkYlVsSlN5aFhVYlRaYkVJQUFBSlYrT0tHRUcwQytpSVFDMEV1ZWw2T1VDaXQ1UDA0QmdLN3JUd080elRDTTEzTnpjNS9Nek13c0tGbnZGeVVGK2JKenUwUWtHTVZGZWxWMlhsM1hRNnQ3VFRXVlhYeVBlQ2VBa3dDeUFheHYyN2JyYkZPQTVWVU5NaEpRNGRDMFJSRmRvb05RY0haSk51OHBUMFJFUkVSRVJFUkVSRVJFUkUwVTd5RlA5U1l4TVhFTmdLT2FwbzNxMmJObmV3RDlBSHhVNXY3ekFMQ3o1SEY0RmRNTUtYbmNVdFU2QlFVRmV3QVVBZWdkSFIxZFpkRzRvS0FnRmNWRjU5NFJFUkhXR3I2TUt1M2F0U3RQS1ZVZ0l1MWpZMlBOWmZ0RUpMYTZhM1ZkcjZ6L3JwTEhiZFZkcTVUYUNjRHNjRGgrVVVtM0JtQ3dVa29CMkZyU2RpTUF1TjN1RjBxTDhTVVpveXVaT3gyQWIzUjA5SFVYOXBsTXBxSFY1Ym9jUC95UWRqSW5iZmRETHFneEN0Z2lBbC9SNUFWWW1qOVhYMnNTRVJFUkVSRVJFUkVSRVJFUjFUY1c1S2srdVFGOEFxQ1QyV3grVEVRRTVZK3JoNlpwN3dKd2lzaWpOcHR0UU5rK3U5MStzNGhNVWtyOWNQejQ4YytxV2lRMU5UVlhLYlVVUUlDdTYrOWNVR3pYWW1KaTdBQ1FucDUrVGluMWJ4RUpEUTRPbm84TFRvaHdPQnl4RG9janFwYXZjUmVBQU1Nd0pwYzJSRVZGQlFMNHYrb3VFcEhYWTJOalEwcWYyKzMyTmlMeUxBQW9wZDZwN2xxbDFGc2xqd3ZzZG51YnNuMTJ1LzFQSXRJTndMK1NrcEp5U3RZcUJBQ1R5ZFNyZEp6Tlpvc0FNTE9TNlQ4dEdidWdSNDhld2FXTkRvZWptNGk4VUYydU91RCtQbTMzMTI0RFl3MURmYWdVbWtFd05hSmI5TGg2WHBlSWlJaUlpSWlJaUlpSWlJaW9YdkRJZXFwdkh3RjRURVIrRFNBeE1URXhwV3pucmwyN0R0bHN0bDlybXZZM0Vmblc0WENzVVVwOUQ2QXpnSUVBY3BWU1l3NGZQcHhmM1NJdWwrc1BKcE9wdDRqY0dSd2MvRjF3Y1BCYUFGQks5UVd3RHlXN3p6Vk4rNE5TcWorQTM5bnQ5bCtJeU9hU0krOGRBUG9haGpFVWxSeWRYNDNYQVZ3dkltL1k3Zlk3Uk9Tb1Vtb0lnRzhCVk5obFhrb3BkUnJBZm9mRHNWWXBwVVRrVmdETmxWS0xrNU9ULzFQZGdzbkp5Wi9aN2ZiRklqSlpLWlZ1dDl0WEFjZ3JlUTA5bFZMN0FVd3VjOGtuQUFhS1NJTEQ0ZmhjS1dVVmtSRktxWlVBeWhXNzNXNzNmRjNYeDRwSVh4OGZuMVNIdzdFZWdEK0FHNVZTZnhXUnFiVjRieTdKNFl6ZFA3U0lqUHg5a0U5Z21JSzZXU2w1dFcxVTlLWWZNbE9xTzhxZmlJaUlpSWlJaUlpSWlJaUlxTkZoUVo3cVZXSmk0aTY3M2I2L1pOZjIrNVdOU1U1Ty9qZzZPanJUWkRJOWdlTEM4VkNsMURFQUh4UVZGYzNaczJkUDFzWFcyYk5ueittb3FLanJtelZyTmxORVJnTVlMU0puUlNRRndLTFNjYnQyN1RvVUV4UFRSOWYxWndDTUFEQVJ3REVBQjVSU0U1S1RremZXNXZVbEpTVjliclBaSGhDUm1TZytLdjRFZ0w4ZFAzNzhoZERRMEFsVlhWZFlXRGpHeDhmbldRRGpSQ1N3NUtqNHhVbEpTVXRxdU80VW04MjJTZE8weVVxcFlRRE1TcWtzQUMrY08zZHVYbVptNXRuU3NZbUppUXZ0ZHJzRndHUVJHUzhpMlFBZVUwcDlKeUxsQ3ZJcEtTbm5ZMk5qYnpBTTQwVUFkeW1sN2dLUUtTTFRsRkwvYklpQ1BBQ2N6c3I2T2FDejdWVk5SN1FHdERScHVBUEYveHpWeGE0bEltb3MvTTN3dDVpMGRjRU94NFZkZVNXM0ZsRWk0aTc1MmhBUm96WmZsL21qU3RwcjhuV240Z05yaUlpSWlJaUlpSWlJaUtnaDhEZXlSQTNJYnJmdkZaRWVwMDZkOHMzT3puWjZPMDhqWndydkV2TytDQ1lDOHNsWlYrN2tVMlUrYUVCVUZ5SzYyb1pBMUQ4Q0F3TENscno1T3ZwZDE5dmJrZWdLc0czSGZ6RjEraFBJTzN1eXlHTFN6TjdPY3lHbFZJRmhHSU4zNzk2OXc5dFppSWl1WnRIUjBYMU5KbE44eVFsVzR4SVRFMWQ3T3hNUkVkV2V6V2I3VXRPMDRRQVdPSjNPbWFtcHFZWGV6a1JFUkVSRWpRdDN5Qk5SWStXQzRmNEV1ajVSQkFQOGxDWDBGTUNDUEJFMUdRVXVWUURsbm0vV0pRMEFSRVJYU3VtYXBna0FVVXA1SHN1MkthVTBBRkJLYVdYYks3c094Uit1RkNuZTlsN3U2NUorcmVRUklxSUJnR0VZMlNhVEthbGgzdzBpSWlJaUlpSWlJaUtpcXhNTDhrVFVhT1VvNTVvSStKOVRTclZYb29jQXlQUjJKaUtpbW5JcGNibUtzRHA3VC9MNmFvYlY5TFNpbW95cjZWd0dlQXNRSWlJaUlpSWlJaUlpb2diQmdqeFJSVnBFUklSUGRRT3lzN09MQUxnYktNL1ZLek96QUYxdDM0a2dSdGRWTzIvSElTS3FCelV0akxPQVRrUkVSRVJFUkVSRVJOUUVzU0JQZEFHYnpUWlkwN1IxMVkxcDBhTEZyS1NrcEJjYkt0TlZMZ2RBakFnaXZCMkVpSWlJaUlpSWlJaUlpSWlJcURaWWtDZTZRRzV1Ym1KZ1lHRC82c1lZaHZIOXBjeWRsSlRVODlKU1hjVVVmb0FBb3NBZDhrUkVSRVJFUkVSRVJFUkVSTlNrc0NCUGRJSE16TXl6QUxaNU93ZDVGQlEvaU1XN01ZaUlpSWlJaUlqcVgxUlVsQ1VnSUdBa2dPYmV6a0lYcDVUcVVQcWxWNE1RRVJFUlVhUEZnandSRVJFUkVSRVJFVkVqMGF4WnM5ZEU1SGZlemtFMUl5SlFTaWtBN3RUVVZCYmxpWWlJaUtnQ0Z1U0ppSWlJaUlpSWlJZ2FqM0FBVUVvZEJwQUZ3UEJ1SExvWUVTazBER01qZ0NKdlp5RWlJaUtpeG9jRmVTSWlJaUlpSWlJaW9rWkdSTDRxTEN4OHdUQU1GbmtiT1pQSlpMaGNyalBlemtGRVJFUkVqUk1MOGtSRVJFUkVSRVJFUkkySGxEem1HWVp4TERVMXRkQ3JhWWlJaUlpSTZMSm8zZzVBUkVSRWpkZlJvMGU5SFlHSWlJaUlpSWlJaUlpSXFNbmlEbmtpSXFJbUxEOC9INmRQbjY3UTNxWk5HN2hjTGhRV1hud3pqWitmWDZYdCsvZnZ4MzMzM1lkSEgzMFU5OTU3YjYyekdZWlJaVUhmejg4UFFVRkJjRHFkT0hYcVZLVmptamR2RG45Ly8xcXZTMFJFUkVSRVJFUkVSRVRVV0xBZ1QwUkUxSVN0VzdjT3MyYk5xdEMrZmZ0MnhNZkhZKzdjdVJlZFk5T21UZkQxOVMzWDVuUTY4Znp6ejBQVE5BUUhCMlBqeG8wWG5hZFBuejZ3V3EyZTUrZlBuOGZ0dDk5ZTZkamJicnNOenozM0hMWnUzWW9aTTJaVU9tYm16SmtZTzNic1JkY2xJaUlpSWlJaUlpSWlJbXFzV0pBbklpSnE0alJOUTBKQ0FnQmd3NFlOZVBubGw4djF2L0hHR3pDWkt2NHJmLzM2OVZpK2ZIbUZZandBekprekJ4a1pHZEIxSFhQbXpLbDJmYWZUQ1FCSVNFaEE2OWF0Sy9UUG16Y1BmZnYyOVR5Zk9YTm1oVEViTm15QXB2M3ZUanAzM0hGSHRXc1NFUkVSRVJFUkVSRVJFVFVGTE1nVEVSRmRBVnExYWdXZytKajNDL1h1M1JzV2k2VkMrNDRkT3hBY0hGeWhmZjc4K1ZpNWNpVjY5ZXFGckt3c3pKOC9IMzM2OUtrd3p1bDA0dFZYWDBWOGZEeEdqaHlKc0xDd1NyTlpMSlp5eCtMcnVsNWhqTlZxTGZlaEFSR3BkQzRpSWlJaUlpSWlJaUlpb3FhRUJYa2lJcUtyeEw1OSsrRHI2d3QvZjMvOCtPT1BTRWhJUUs5ZXZUejlMcGNMcjd6eUNwWXRXNGJwMDZkajNMaHhlUGJaWi9ISUk0OWd4b3daR0RWcWxHY1hlMkppSWw1NjZTVmtaV1hoNFljZnhxUkprNnBjOStEQmcrVjI0Wjg5ZXhaQlFVSGx4dXpldmJ2Y0RubVh5MVZYTDV1SWlJaUlpSWlJaUlpSXlHdFlrQ2NpSXJvQ0pDVWxBUUJ5Y25LcUhMTjQ4V0pzMmJMRjh6d3NMQXlQUFBLSTUvbmN1WE9Sa0pDQVdiTm00YTY3N2dJQXpKNDlHK0hoNFpnM2J4N2k0K014Y2VKRXJGeTVFbHUzYmtYbnpwM3gvdnZ2bHl2cVYyYmh3b1hsaXUyRmhZWG8wS0ZEdVRGVHAwNHQ5N3owR0h3aUlpSWlJaUlpSWlJaW9xYU1CWGtpSXFJbXpqQU1UMkhkN1haWE9lNkpKNTdBc1dQSFVGaFlpTURBUUhUcTFLbmNVZlpUcGt6QmlCRWo0SEE0UEcyNnJtUFVxRkU0Y3VRSTR1UGpNV3ZXTEFCQWp4NDlNSHYyYkVSR1JsYTVudGxzeHAxMzNvbUpFeWVpVTZkT252Yk5temZqL1BueitOM3Zmb2ZSbzBmanlTZWZSR3hzTEdiTW1JR0hIbm9JdzRZTnc5S2xTeTlhNkNjaUlpSWlJaUlpSWlJaWF1eFlrQ2NpSW1yaU5FM0Q1czJiQVFDclY2L0dVMDg5VmE0L01URVJaclBaODl4a01pRXZMdzk3OXV3QkFQVHMyUk5XcXhVaElTRUlDUW1CMisxR1JrWUdkdTdjaWMyYk55TXBLUWtpZ2h0dnZCRkRodzdGTjk5OGd3MGJObUQwNk5FSURnNUdqeDQ5RUJrWmlmRHdjSVNHaGlJME5CVGg0ZUhJeXNyQ1BmZmNnNEtDQXFTbXBucldiOUdpQlhKeWNyQjkrM2FNSHo4ZTNidDNSMzUrUGdZTUdJQ25uMzRhaHc0ZHdzQ0JBd0VVNy9nUER3K3Y3N2VRaUlpSWlJaUlpSWlJaUtoZXNDQlBSRVIwaFpzNmRTb013NENJUUVRODdVb3BLS1d3Yk5reW1Fd21MRjI2RkFjT0hNRCsvZnVSbjU4UEh4OGZPQndPUFA3NDR4QVJkTy9lSFYyN2RzWHc0Y054NHNRSnJGMjdGaHMyYk1ET25UdXhjZU5Hejd3UFB2Z2dKa3lZZ0YvKzhwY1h6ZmJZWTQ5VmFGdXlaQW1XTEZrQ0FPalRwdzhXTDE1Y0IrOENFUkVSRVJFUkVSRVJFVkhEWTBHZWlJam9DcmR4NDBiRXhjVmg4dVRKR0Q5K3ZLZjl6VGZmeEQvLytVKzBiZHNXQUxCbnp4NDBiOTRjOTk1N0wydzJHK3gyT3l3V0N3b0xDOUcvZjM4ODlOQkQ2TnExS3dBZ0pDUUVZOGVPeGRpeFkrRnl1WkNXbG9hTWpBd2NPblFJa3laTmdzVml3ZnIxNnl0a09YandJTjU2Nnkya3BhWGh6VGZmeE50dnY0MGpSNDVnNXN5WjVZN0tMMlV5OFQ5VmlJaUlpSWlJaUlpSWlLanA0bSs1aVlpSXJnQ2x4ODkvLy8zM0ZmcEVCSGE3SFd2WHJ2VVU1SlZTV0xWcUZRWU1HT0E1enY3RER6OUVSa1lHVHA4K0RRQklUazRHQUp3NmRRb0FjUDc4ZVd6ZnZyM0tESGZmZlhlNUhmZ21rd2s1T1RrNGVQQWc5dTNiaDUwN2R5SXJLd3Q5K3ZUQjMvNzJOM1RxMUFsLy92T2Y4ZmJiYjJQR2pCa0lEdy9INE1HREVSVVZoZmJ0MjhQUHp3OCtQajVvM2JvMUMvTkVSTlNrUlVkSCsrdTZIbEsyVFNuVldpbWxpNGltbEdwbHQ5dkwzYU9sb0tEZ1pHcHFhbTdESmlVaUlpSWlJaUtpdXNiZmJoTVJFVFZ4aG1GZzh1VEpBQUMzMjEzcG1MaTRPTXlhTlF0SGp4NUZXRmdZdG0zYmhxTkhqK0taWjU0cE4rN3R0OS9HcGsyYktwMWo2ZEtsV0xwMGFhVjl1cTVqeDQ0ZG51Zno1OC8zakRXYnplamF0U3R1dXVrbXpKMDdGMUZSVVo1eHpabzF3K09QUDQ3Nzc3OGZYMy85TmI3OTlsc3NXN1lNdWJuRjlZZnc4SEI4K3Vtbk5Yd25pSWlJR2lkTjAySkVaSFBadHJJZlloT1J2MTE0amNWaUdRSmdRLzJuSXlJaUlpSWlJcUw2eElJOEVSRlJFK1owT21HMVdyRjVjL0h2K0ZldlhvMm5ubnFxd3JpYmJyb0piN3p4Qmw1NzdUWE1tVE1IOCtiTlEzUjBOUHIyN1Z0dTNJc3Z2b2lDZ29KeWJRc1dMTURhdFd1eGZQbnlTbmVxTDF5NEVCczJsSzhYM0hmZmZlallzU05lZXVrbHRHN2RHdWZQbjhmYXRXdXhkdTFhQU1EZ3dZUHgrOS8vSG9tSmlaZzdkMjY1YTBORFEyRVlCb1lORzRieDQ4ZHpkendSRVRWNXljbkpPMncyVzVhbWFaRTFHYStVeWs1S1N0cFMzN21JaUlpSWlJaUlxUDd4Tjl4RVJFUk4yTm16WjJHMVdpODZ6c2ZIQjFPbVRNRnp6ejBIcDlPSnc0Y1A0NE1QUHFnd0xpQWdBQUVCQVo3blAvNzRJNzc1NWh2Y2ZQUE5DQXNMcTNUdS9QeDhCQVlHbG10cjJiSWxSb3dZZ1RsejVtRHc0TUhvMHFXTHAyL3AwcVU0ZHV3WWdPSmo4TE95c3ZEc3M4K1dLN3kvOHNvcjZOaXhJeUlqYTFTM0lDSWlhdXhjQVA0SzRQK1VVZ0RLNzVBSGltOG5VNmI5UXdCRkRSbVFpSWlJaUlpSWlPb0hDL0pFUkVSTldFNU9EdHEyYlZ1anNYZmNjUWYrK2M5L1l2UG16Umc5ZWpTNmRldFc3Zmd6Wjg1Zyt2VHAwSFVkVTZaTXFYTGM2ZE9uRVJ3Y1hHVi83OTY5TVdqUUlNL3pOV3ZXVkJnVEZ4Y0hpOFhpZWY3R0cyOVVtNDJJaUtpcEVaRi9BM2hDUkFKTGkrK1ZqSUZTNnJ6YjdWN1pzT21JaUlpSWlJaUlxTDVvM2c1QVJFUkVsMjduenAwWExhd0R4VWZiUC9mY2MwaExTME40ZURnKy8veHp2UFhXVzNDNVhKV09UMDVPeHYzMzM0K3NyQ3pNblRzWHJWdTNyblJjVVZFUkRoNDhpSGJ0MmwzVzZ5QWlJcnJTS2FWK0JMRDFZdU5FWksvTDVjcHVnRWhFUkVSRVJFUkUxQUM0UTU2SWlLaUoyckZqQjQ0Y09ZSzR1RGdrSlNVQkFMWnMyUUtMeFZMdStQZlZxMWRqMGFKRnlNdkx3N3g1ODNERERUZmd2ZmZld3p2dnZJT1ZLMWRpekpneEdEVnFGQUlDQXBDVWxJU1BQLzRZNjlhdFEyaG9LQll2WGd5NzNRNmdlTWY4a2lWTEVCUVVCRjlmWDRnSU5tM2FoRk9uVG1IbzBLRlY1cHc1Y3lZMDdYK2ZBU3dzTEVSY1hGeTVNVGZlZUdPNTUwNm44N0xmSHlJaW9zWWtPVG41bk4xdTN3emdGZ0NpbFBJY1cxKzZZMTRWZjVHY21wcDYwbXRCaVlpSWlJaUlpS2hPc1NCUFJFVFVSQlVXRm1MbzBLRndPQng0K3VtbjhkVlhYOEZrTXVHQkJ4NG9OKzdvMGFQbzNiczNIbjMwVVlTRWhBQUFmdjNyWHlNdUxnN3Z2ZmNldnZubUc0d2NPUkl2dlBBQzR1UGowYXhaTTB5YU5BbS8rdFd2NE9mbjU1a25JQ0FBSzFldVJHNXVycWV0VmF0V21EWnRHb1lNR1ZKbHpzbVRKeU02T3RyemZPSENoWjRDdlloQTB6VDgrYzkvTHZjaGdoa3pabHplbTBORVJOVDR1SlZTZXpSTk82ZVVDcXhzZ0lqa0s2VjJndmVQSnlJaUlpSWlJcnBpaUxjREVCRlZKNktMN1hYUjhKZ3kxT0xzOU4xVjM4U2E2QkpFZExVTmdhaC9CQVlFaEMxNTgzWDB1NjYzdHlOZEZzTXdBS0RjYnZUYU9ISGlCTFp1M1lxYmJycXBYQ0grUWtvcEZCVVZRZE8wY2tWMEtyWnR4Mzh4ZGZvVE9IN3k1QmtvM0oyZGxyemUyNW1JaUtoeGlJNk9icWZyK2pvQVVRQXE3SkFYa2FPR1lReE9UazQrNExXUVJPUjFOcHZ0UzAzVGhnTlk0SFE2WjZhbXBoWjZPeE1SRVJFUkVWMDYza09laUlqb0NxRnAyaVVYNHdFZ0pDUUV0OTkrZTdYRmVLQzRlT0RqNDhOaVBCRVJVUzJscEtRY0JwQlN0aEJmcGhnUHd6RDJzaGhQUkVSRVJFUkVkR1ZoUVo2SWlJaUlpSWlvNGZ5dHFnNFJXZEtRUVlpSWlJaUlpSWlvL3JFZ1QwUkVSRVJFUk5SQXpwMDd0MW9wZGF4c200aEFLWFg4M0xseks3eVZpNGlJaUlpSWlJanFCd3Z5UkVSRVJFUkVSQTBrTXpPekFNQm5wY2ZXbC9IdmtqNGlJaUlpSWlJaXVvS3dJRTlFUkVSRVJFVFVnTnh1OS9zQThrdWZLNlVLbEZJZmV6RVNFUkVSRVJFUkVkVVRGdVNKaUlpSWlJaUlHcEN1Njk4cnBUSkVCQ1U3NVErNlhLNkQzczVGUkVSRVJFUkVSSFhQNU8wQVJFUkVSRmNxazNLM3ROdnRNU0tpaW9xS2xJZ29FVkdhcHFteWJRQlEybGQyWE9uWTB2NkNnZ0tsYVpybmVrM1RsTlBwOVBTWDl1bTZyczZmUCsvNXV2UVJBTTZlUGV0NXJ1dTZNcGxNNnNTSkV3b0FORTFUSnBOSm1Vd201ZVBqbzFKVFV4V0EwajlHeVNNUkVWMm0wNmRQbjJ2Um9zVVdwVlIwU1ZOYVVWSFJHYStHSWlJaUlpSWlJcUo2d1lJOEVSRVJVVDN4dGVwM0FuQW9wWlRKWkFLQTBnSzhBZ0NUeVZTMjRBMFJVUmFMUlFHQVVxcGNId0JsdFZyVi83cUsrMHJhVURwdmFhZS92Mys1ZVV2N21qZHY3cm0yOU1NQVlXRmhxc3g2bnB3T2g2TnNGcU4wdkZMcWNINSsvdXkwdExTVGRmK3VFUkZkK2JLenM1M05temZmcVduYUpCSFJsRkxKNmVucDU3eWRpNGlJaUlpSWlJanFIZ3Z5UkVSRVJQV25wWWgwcTZxejVKamlKdGNuSXZEMTlVMEZzS2pLaTRpSXFGcEtxWjBpOGhNQVg1Zkx0Y2JiZVlpSWlJaUlpSWlvZnJBZ1QwUkVSRlJQaWd5MVRJTjdpYVpwb3BUU2xGSUNRRFJOMDVSU1drbDdhWjlXMGljbGZaN3hwZGVXdHBXNVZnTWdJcUtWaml1ZEU0QldzdXZTTTBmcHVESnplc2FYV1U5VFNubm1MSmxERnhFZEFKUlNONHRJTzZWVU02KzhxVVJFVjRpVWxKUzlkcnM5RFVEelBYdjJiUFYySGlJaUlpSWlJaUtxSHl6SUV4RVJFZFVUWjVGa3BLVWxyL2QyanJwa3Q5dS9CTkRPMnpucVE1dE9QZHY3bUUyZHZKMkRLakxnUG5jb3pTY0YyRlhrN1N4MGNmeGVxam1ueTBqVUlENFJYVzFEdkoybEtTZ29LUGp1eUhmN2M3eWRnNjRzRVJHMklQaTR3OXlpbXNFUVAxM1hOVzluTWd5SWlEcnFNbFRnejA0TWl1aHFjM3M3VTJQbWRyc05UV25uWEZESGY4aE1PZXp0UEVSRVJFUkVGMkpCbm9pSWlJaXVlaEVSdGdpWTFmc1ExZFhiV2FnaVRXbDVIYnE0bmp5VWprKzluWVdxeCsrbDJzbDNLUUVVSURMZTIxbWFBb3ZWNTFCRWhHMXNkblp5dHJlelVOUFhJYXA3RDgxa3ZoZWk0cUMwSUpQQXBFUk1FRlgxZlh3YXlMbkM0bE9RbEdDNDJXSytGVkRlanRTbzZicXVSRkRrQXpqRHU4YjhSNXdGODdLejAvaHpnb2lJaUlnYURSYmtpWWlJaUlpc2lJQ2dxMERDL0h4OW9adDBieWVpRXVmUDU4RXdER2hBTjI5bm9Scmc5eExWQTdmTGpYeW5FNFpTVmxnUkFZQ0ZOcnBFc2ViMlVRVWRkSk5wbGtDTmc0aEZFNEhaNGdOZDE2RnJXdkhOZmFoUmNybGN5TTkzZXA3cnVnWWZIeC9vdWdsdXR3c0ZCWVdBWVZ5cnJOYTd3NitOZWNTZGQzTFY0Y09IODcwWW1ZaUlpSWdJQUF2eVJFUkVSRVFlZnI2K21EYjFZWFR2MXNYYlVhakVrODg4ajV4RDMzczdCdFVTdjVlb0xxWHVUOGViaTk3Qm1iTm52UjJGbXJBMm5YcTJOL3U0ZnkvUTd4T2dsWitmUCt6UnZlQ3dSeU9pUXdjRUJEU0RuNThmTk0zcko5WlRKWndGQlZpNDVGMzhOekVKQU5DamUxZmNjdE9ONkJRWmdjQ0FBSnpMelVYV2Q5bll1SGtiZGlVbHQzRzdYSjlvQVNGL2o0Z0luSldkblhyVXkvR0ppSWlJNkNySGdqd1JFUkVSVVFuZHBLTjd0eTdvZDExdmIwZWhFbjUrdnQ2T1FKZUEzMHRVMTh4bXM3Y2pVQk1XMnJGakt4K3ovaGNCYmdURUhOMnpCLzc0aDBmUTVkck9DR3JlSENZVGZ6M1dtQlVWRmVHbCtRdXdlODhlQU1DNDBTUHh5T1NIRU5veXBOdy9POE13TVBMTzI3SG9MKy9oazgrVys3aGNyZ2RnTWVXMWJObjlUOGVQcCtaNkt6OFJFUkVSRWYrUGc0aUlpSWlJaUlpSXJranQydlVJTmxsTXEwVWt4bUt4NEk0UnQrTHBKNllqb0ZremIwZWpHakFNQS9FcnZzU255LzRGdDl2QXhIR2o4Y1QweCtEdjcxZGhyS1pwYUIzV0NrOC9QaDJhcHVIalR6NHp1WUdwZmlHbUZCekh1MTZJVDBSRVJFUUVnQVY1SWlJaUlpSWlJaUs2QW5XSTZ0RmRNK2tMUlNRbXZFTjcvT2JCK3pGbTVGM1FkZDNiMGFpR2podzlodmYrOWpIT244L0RyYmZjaE1jZW1WeHBNYjRzSHg4ZlBQWEhQOEJxdGVEOXZ5OUZZV0hSeSsydmpjNzRQaU5sWXdQRkppSWlJaUlxaHpmR0lpSWlJaUlpSWlLaUswcXJWdEgrbWtuL2s0ZzJJQ0FnQU04OE5ST2o3NzZUeGZnbVp2RmYza05HNWtGMGpBakhDOC84Q2RjRUI5Zm9PaDhmSC96dW9RZHg0dzJESUlKcmRFMFdSRVpHTnEvbnVFUkVSRVJFbFdKQm5vaUlpSWlJaUlpSXJpaldGaElIYUdQTlpyUHBENDlNeHREQkEzbXYrQ1ltTFQwREgvL3pjNWpOWnN4NllnYUNnMXZVNnZyQXdBQ01HWFUzZ2x1MEFDQmREWi9BdXdCSXZZUWxJaUlpSXFvR0MvSkVSRVJFUkVSRVJIVEY2TkNweHdBTnNzUmswdlhKRC8wSzk5ODczdHVScUpieTh2SXdiOEZiQUlDNG0yK0V3eDV6U2ZNTTZIOGRicmxwS0VUZ0M2ajdRanYyREszTG5FUkVSRVJFTmNHUEJoTVJFUkVSMWJFVEowNGdMaTZ1eXY3Zi9PWTMrTzF2ZjFzdmF5dWw0SFE2NGV2clcrMjRrU05ISWljbkJ4TW1UTUQwNmRNdk9xNlVwbWtJRGc2R3crSEFmZmZkaDI3ZHVsVTZmdjM2OVFnSUNMaThGME5FUkZSTEhUcjBhcUdidFpjaENMbSszM1c0ZDl4b2lIQlRkRk96ZldjaWtwTDN3TmZYRjNHL3VCRUJ6WnBkMGp3K1BqNzQzVzhmeE9meFg4RGxLaHJvYTlFR0FsaFd0Mm1KaUlpSWlLckhIZkpFUkVSRTFHVFo3ZmIxZHJ0OXJzMW0rMFgzN3QwN2RPL2UzY2ZibWNyeTlmVkZuejU5S3Z4cDI3WnR2YXkzWnMwYURCczJET3ZXcmF0MlhFcEtpcWZJdm5MbFNyaGNyb3ZPM2I5L2Z3d2NPQkE5ZS9aRVVWRVJ2djc2YXp6d3dBTll2MzU5bldRbklpS3FBNkw1YVdPVXdPYm41NHNKWSs5Qnk1QVFiMmVpV25LNVhOaThkUnRPbnptRHNGYWh1R0hRZ012NlVFVzd0bTB3WWV3OUFNUkhFNWtDSGx0UFJFUkVSQTJNTytTSmlJaUlxQ2tMRjVFYlJPUlJxOVc2WHltVlpyZmJkeFVWRlgyMWQrL2UvZDRPMTY1ZE95eGV2TGpCMWp0NDhDQk9uRGh4MFhFclZxd0FBUFRyMXcvYnRtM0RwazJiTUdUSWtHcXZtVHQzcm1mSGUyRmhJUll1WElnUFAvd1FjK2JNd2ZYWFh3OGZuMGIxV1FnaUlyb0tkZWpRS3dpUSt3VHdIOUMvSDRZTUh1anRTSFFKenZ6OE16WnMyZ0lBdUhmOEdQajcrVjMybkJQSDNvUDRMNzdFejJmUERRbnYyck4vVHRyZUxaYzlLUkVSRVJGUkRYR0hQQkVSRVJGZENYd0JPQUNNRjVHWHpHYnpEcnZkdnRWbXM5MGZIUjN0Nysxd2pVbEJRUUcrL3ZwcnRHblRCdmZkZHgrYlpOSjNBQUFnQUVsRVFWUUFJQ0Vob1ZaeitQajRZT3JVcVdqWHJoMU9uVHFGUFh2MjFFZFVJaUtpV3RIOGNLY0krcGpOWmp3eC9URlkrR0d4SnVtL2ljbjRManNIL241K3VPZXVPK3BrenRaaHJXQzNSVU1FdWdiOWlUcVpsSWlJaUlpb2hyaERub2lJaUlpYVBLVlU2WmVpbERJRE1JdEl2NUkvcjludDlpK1ZVc3VWVWdkY0x0ZVJmZnYybmZKaVhJOHpaODVnMmJKbFdMZHVIWDc0NFFjNG5VNWNlKzIxZU9paGh6QndZUGxkZlljT0hjSjc3NzJIblR0MzR1VEprMmpldkRuNjlldUg1NTU3RHV2V3JjT01HVE04WTJmTm1vVlpzMmJCYkRaajI3WnQ1ZVpadDI0ZGNuTnpNV2JNR1BUcDB3Y2hJU0hZdUhFanpwdzVnNkNnb0JwbjF6UU5uVHQzeHVIRGgvSFRUejlkM2h0QlJFUjB1YUtpTElEMklnRHovUlBIb1dORUIyOG5va3VnbE1Jbm55MkRZUmk0NjQ0UkNBaTR0SHZIWDhqZjN4Lzkrc1JpODladEtISzUrblRvM0N2eTBJRTlXWFV5T1JFUkVSSFJSWENIUEJFUkVSRTFlU0pTNGQ2aVNpa29wU0Fpd1NMeVN4SDVSTmYxZjFzc2xuZHROdHNmYlRiYjlWNks2L0gyMjI5anlaSWxDQWdJd1BEaHd6RjA2RkNrcGFYaHNjY2VRMHBLaW1kY1ptWW1Ka3lZZ0ZXclZpRTZPaG9qUjQ3RXRkZGVpMDJiTmdFb1BocC96Smd4Nk42OU93Q2diOSsrR0RObURFYVBIbDFoemRMajZ1UGk0cUJwR202NTVSYTRYQzU4OWRWWHRjNy84ODgvQTREbktIc2lJaUp2aWREOWZ5VWliY003dE1lNDBTTzlIWWN1MFpHang3QjEyMDc0K1BoZ3hMQmI2bXhlRVVHZldBZUNnNE1CU0tEb2VyODZtNXlJaUlpSTZDSzRRNTZJaUlpSXJoaGxpL0tsdStaTEgwWEVBcUNUVWlwUzA3VGJBUlRZN2ZiakFCYWZkUmFsdTZFM2VGNkh3NEVISG5nQWJkdTI5YlI5OGNVWGVPNjU1L0RaWjU4aE9qb2FBUEQ1NTU4alB6OGZUei85Tk82KysyN1AyRk9uaWpmNmQrN2NHWTgvL2ppV0xGbUMxTlJVM0hiYmJSZytmSGlGOVg3NjZTZHMzNzRkVVZGUmlJcUtBZ0FNSHo0Y1M1Y3V4WW9WS3pCKy9QZ2Faejk4K0REMjdkc0hrOG5reVVsRVJPUU5JVjI2QkVERHJ3QmcwUFg5MGFaTmEyOUhva3UwNXB2MUtISzUwSzFyRjNSbzMvYmlGOVJDdDY1ZEVCWWFpbVBIZnZJVm9EZTZkLzhjcWFtRmRib0lFUkVSRVZFbFdKQW5JaUlpb2hvVEVRTUFORTE3eGVGd3ZPTHRQTlVwTGM1WFVwZ1hBRG9BUHhFSlYwcjlzWm5WL0ZOK2tlRmI1dWo3T25IZ3dBSEV4c1pXYUYrN2RpMkNnb0p3NjYyM1Z1aTc0WVliQUFCWldmODdSYldvcUFnQVlCaEd1YkhGdTd4cUxpRWhBVW9weE1YRmVkcTZkZXVHOFBCd3BLZW40OENCQStqY3VYTzFjNXc4ZVJLN2QrL0dnZ1VMVUZCUWdFbVRKaUV3TUxCV09ZaUlpT3FTdjdMZURDREsxOWNYMS9mckE2dkY0dTFJZEFuY2JqZSsrbm90QUNDNlo0OWEzVXFuSm54OXJiaHB5R0NrN04wbmdPb2RydFExT2NDUk9sMkVpSWlJaUtnU0xNZ1RFUkVSVVkwcHBkSUJ4SW1JMmR0WkxxYXk0dnFGUlhvQXE1VlNpODg1RFY5RDVEV3JTUE82ek9Edjd3KzczVjZoM1dUNjMzK0dIejE2Rk51M2IwZDZlanErLy81N0hENThHQURnZERvOVk0WU5HNGI0K0hpOC9QTExTRXRMdy9qeDR4RVpHVm5yUEFrSkNRQlFyaUJmT3YrU0pVdXdZc1VLVEpzMnJkSnJod3daVXFGdDlPalJtREpsU3ExekVCRVIxU0dUNkdvd2xBU0Z0UXBGMyt2NmVEc1BYYUpEM3gvR2owZU93R3cySTZaWEQvajUrdGI1R3JlTmlNUHJieTBDbE1TNDNOSUtMTWdURVJFUlVRTmdRWjZJaUlpSWF1emN1WFBQTjIvZS9BM0RNT1Rpb3h2RUpoRnBWL3FrcWgzdVpRcnhPUURlTlF3alFkTzBVMHFwbjVPVGs4OUVkTFVOQWVwMmR6d0F0R25UQmdzV0xLaXlmOUdpUlhqdnZmZWdsRUxIamgzUnZuMTdEQnc0RUV1WExpMzNXdnIwNllNMzMzd1Q4K2ZQeC9MbHk3RjgrWEwwNjljUGYvempIeEVSRVZHakxDa3BLY2pKeVlHUGp3L216NTlmcnUvTW1UTUFnSysrK2dwVHAwNHQ5NEdCVWpFeE1kQjFIVmFyRlIwN2RzU3R0OTZLYnQyNjFXaHRJaUtpK3RLaFE2OEFLSzJ2Q0xRaGd3YWdSVkNkZnJhT0d0REJyR3ljTzVjTFgxOWZSSFdxL1FjUGF5SzhmWHQwakFqSGQ5azVnV1pkdHdGSXJwZUZpSWlJaUlqS1lFR2VpSWlJaUdvc016UHpMSUN6M3M1UnltNjN1NER5aGZneXhYY0R3QWtBSnd6RDJDRWk3eGNVRkd4TGJTVDNDdDI2ZFN2Kyt0ZS9JalkyRmkrOTlKTG4rSG1YeTRXbFM1ZFdHSC85OWRlamYvLysyTFp0R3o3NjZDTnMyN1lOa3laTnd2TGx5MnQwcE91S0ZTc0FBSVdGaGRpd1lVT2xZMDZkT29VdFc3Wmc4T0RCRmZvV0xGaUFnSUNBMnJ4RUlpS2llbWVZaldzMGFIWVJEWGZlUHR6YmNlZ1NLYVdRbFoyTjNQTzVDTG5tR2tSR2hOZkxPcHFtWVdEL3Z2Z3VPd2VBREFId1FiMHNSRVJFUkVSVUJndnlSRVJFUk5Ua2xSYmhBVUFwZFV3cHRVVkVOcnZkN2gyNXVia3BXVmxaUDNzeFhxVjI3TmdCQUJnL2ZueTVlOEVmT0hDZ3ltdEVCUDM3OTBmLy92M3hwei85Q2F0V3JjS21UWnR3MjIyM2VmcUI0bnV3bGxWUVVJQ3Z2LzRhSnBNSnExZXZyclNBLzhrbm4rRFZWMS9GaWhVcktpM0lFeEVSTlVhNjJUeEdCTmFveUk3bzJaMG50elJWaFVWRnlQb3VHeTZYRzUwNmRrU0xGblY3Ly9peUJnOGFnQS8vOFNrQWJTZ0FRWDBjazBSRVJFUkVWSWJtN1FCRVJFUkVSSFZCS2JYUjdYYi8xdTEyOTgvUHo3OC9LU25wdFpTVWxJMk5zUmdQQUdhekdVRDVBcnpUNmNUcnI3OWVZV3hLU2dwY0xsZTVObjkvZndEbDcwZGZXbWcvZE9oUXViSHIxcTFEYm00dSt2WHJWK1Z1K21IRGhzRmtNdUhiYjcvRnp6ODN5cmVNaUlpb0lzR3ZBR0RFclhIUU5QNmFxNmx5NWp0eDhMdHNBTUNBL3RlVis3QmxYZXZTT1FvQkFjMEFxSFp0T2taZlcyOExFUkVSRVJHVjRBNTVJaUlpSW1xeVJHU25ZUmdMRGNQNElpVWxKUU5OYUlmVFRUZmRoQTgrK0FEdnZQTU8wdFBURVJRVWhPM2J0Nk5YcjE0VnhuNzQ0WWZZczJjUCt2WHJoOERBUUJ3NmRBZ2JOMjVFKy9idHkrMW03OTI3TjBRRUgzNzRJWTRlUFlyOC9Iek1temZQYzF6OXNHSERxc3dURkJTRVFZTUdZZDI2ZFZpMWFoWEdqaDFiOXkrYWlJaW9Eclh0M04ybUFWRVdpd1UzRHVIcExrMVpmbjUreVRIeXdQWDkrOWJyV3Y3K2Z1Z1lIbzZVdmZzMHM5bTRHVUI2dlM1SVJFUkVSRmM5Zm5TWWlJaUlpSnFzeE1URU1jbkp5YSttcEtTa293a1Y0d0dnUzVjdWVQMzExOUd0V3pkczI3WU5telp0d2kyMzNJTG5uMysrd3RpNHVEaUVoWVZoM2JwMVdMWnNHYjcvL250TW1qUUpIM3p3QWZ6OC9EempJaU1qTVd2V0xJU0dodUkvLy9rUGpoNDlpdVBIajJQNzl1MndXcTBZTW1SSXRabnV2UE5PQVArNzN6d1JFVkZqWnRKTkV3RWd1bWQzaExhOHh0dHg2REo4bDVPRFU2ZE9JN2hGQzNUdjJxVmUxL0wxOVVWVXA0N0ZUelN0Nms4ckVoRVJFUkhWRWU2UUp5SWlJaUtxWXlFaElkaTFhOWRGeHcwWU1BQURCZ3lvMEg3aHRUZmZmRE51dnZubUdxMTk1NTEzZWdycnBmNzczLy9XNk5wQmd3WlZXSHY1OHVVMXV2WlN4eE1SRVYyS1ZxMmkvUVZ5SXdCRTkrcUJGbFhja29XYWhrMWJ0Z01BZWp0czVXN0hVeDhzUGo2SUNBK0hwbWxRYnFOblpHUms4OFo2aXlNaUlpSWl1akp3aHp3UkVSRVJFUkVSRVRVcDV1YlNRNEJRcTlXQ1hqMjZ3MncyZXpzU1hZYWtsRDBBZ090Nng5YjdXaUtDVHBFUmFPYnZEd0g4QzgxKzRmVytLQkVSRVJGZDFWaVFKeUlpSWlJaUlpS2lKa1hYSkFxUVFGK3JMNkk2UlhvN0RsMm10UFFNQUVDM2J0YzJ5SHB0VzdlR241OHZBRmhNME5vMHlLSkVSRVJFZE5WaVFaNklpSWlJaUlpSWlKb1daWFJVVU0wc1ZnczZ0Ry9uN1RSMEdVNmNPSWt6WjM1R3MyYit1Q1k0dUVIV2JOa3lCRmFyRllEeVVSQVc1SW1JaUlpb1h2RWU4a1JFUkVSRVJFUkUxSFJFUlZsRWswaUJhSkhoNFdqbTcrL3RSSFFaRG43M0hRQ2daVWdJckZaTGc2elpzbVVJL1B4OG9RQWZpQXBya0VXSmlJaUk2S3JGZ2p3UkVWMzEzQzQzVXZlbmV6c0dYU0ZTOTZlanFLakkyekhvRXZIblFlT1RsNWZ2N1FoRVJOVElSTGlhK2NLTUtBQzRyby9EMjNIb01oM0l6QUlBaExac0NWK3J0VUhXTk9rNk9yUnZqOVQ5NlpwQTJrWkVSRml6czdPZERiSTRFUkVSRVYxMVdKQW5JcUtyWHI3VGlUY1h2UU96MmV6dEtIUUZLQ29xd3RsejU3d2RneTRSZng0MFBxZlBuUEYyQkNJaWFuUUtyYUxNa1JCQnJOM203VEIwbVE1bUZlK1FEMjE1RGF5V2hpbklBMEJVWkFRQVFCbXFqV0VFK0FKZ1FaNklpSWlJNmdVTDhrUkVkTlVxVk1ZUkg1RWpobExXTTJmUGVqc09YV21VT2xhbzFCRnZ4NkNhNGMrRHhrMlVLbFFLMzNzN0J6VWVKMCtleFBIang5R3hZMGRZTEExenZIRkRVVXJCN1hiRFpHcTgvN3QrOU9oUmhJWHhoR2Z5bmtJZlY1QVB6RzFObWdaYlRDOXZ4NkhMb0pUQ3dlK3lBUUFoRFhoa1BRQjA2bGhja0llZ3RXSFYvQUNjYnJERmlZaUlpT2lxMG5qL0Q1K0lpS2llL1ppZWNxQkRWSTk3TlpNNTFOdFo2TXJqRm5YaXg3U1VBOTdPUVRWekpmMDg4TkVSYnRVeEJocGN6aUlzTDNRang5dVpMbGVoU3prTGZWeDd2WjJEdkdQbnpwMzQ0WWNmTUd6WU1GaExqakpldlhvMTVzK2ZqNDgrK2dqZHVuVURBS3hhdFFyTGx5L0g3Tm16MGFaTm13cnpIRDU4R01lUEg3L3NQTjI2ZGZQa3FFeFJVUkYrL2V0ZncrRnc0TkZISDYzMS9IdjI3TUhVcVZQeDFsdHZvV2ZQbnA1MnA5T0pvVU9IWXNTSUVYajY2YWVyblNNL1B4K25UMWVzSzdWcDB3WXVsd3VGaFlVWHplSG41MWRwKy83OSszSGZmZmZoMFVjZnhiMzMzbnZSZVlqcWc0LzREaEVSNmRLbE0veXIrTHRLVGNQNXZEd2MrK2tuYUpxRzBKQ1FCdjB3VXVlb1RnQUFBZHJDVmNpL1NFUkVSRVJVYjFpUUp5S2lxNWx4S0hOZktvQlVid2NoSXErN1luNGUyR3kySVNKeXZZZzQvY3pHNnhuN2t0ZDdPeFBSNVZpMGFCRU9IejZNMjI2N3pkT1duWjBOazhtRXFLZ29UMXZyMXEyUms1T0RzV1BIWXRxMGFiajc3cnZMemZQcHA1OWkyYkpsRmVZdktDaUFydXZsaWtCT3B4Tm1zeG02cmxjWS85RkhINkZqeDQ1VjVqVU1BM3YzN3NVMTExeFRxOWRaYXMyYU5jalB6Nit3UmtwS0Nnb0xDMkd6WGZ4NDduWHIxbUhXckZrVjJyZHYzNDc0K0hqTW5UdjNvbk5zMnJRSnZyNis1ZHFjVGllZWYvNTVhSnFHNE9CZ2JOeTQ4YUx6OU9uVHA5b1BNQkJkQ2dXSkZRQzJhTzZPYitxT0h6OEJwN01BWnJNSkxWdUdRRVFhYk8zSS8rMlFiNlZNR2d2eVJFUkVSRlJ2V0pBbklpSWlJaUtpUmlrN094dTdkKy9HZ3c4K1dLNWducEdSZ2NqSVNKak5aazliVEV3TS92R1BmK0RKSjUvRWl5KytDTU13TUdyVUtFLy90R25UTUczYXRBcHJqQnMzRHIxNzk4YU1HVE1BQUM2WEMzMzc5c1V6enp5RDRjT0gxK09ycThnd0RLeGR1eFo5Ky9hRnY3OC92dmppQzAvZmxpMWJBQURIamgwcjExNnFlZlBtdU9HR0d6elBOVTFEUWtJQ0FHRERoZzE0K2VXWHk0MS80NDAzS3QySnVuNzllaXhmdnJ4Q01SNEE1c3laZzR5TURPaTZqamx6NWxUN1dwek80bHN4SnlRa29IWHIxdFdPSmFvdEVkVUpFRnhic3NPWm1xN1RwOCtnc0xBUUpwTUpMVm9FTmVqYVZxc1ZMVU5DY1B6RUNiTkpON2NEc0x0QkF4QVJFUkhSVllNRmVTSWlJaUlpSW1xVWxpOWZEazNUTUhMa1NFK2J5K1ZDUmtZRzR1TGlLb3dQRGc3R3dvVUxFUjhmanp2dnZMTkMvMDgvL1ZUaEtQZUNnZ0tjUG4wYTZlbnBBSXFMNGtEeGZkSkwyMHBkK0NHQXVyWmx5eFljUFhvVUR6LzhNQUNVSzZJN25VNW9tb2IzM251djBtczdkKzVjcmlBUEFLMWF0UUpRWEt5L1VPL2V2V0d4Vkx4WDg0NGRPeEFjSEZ5aGZmNzgrVmk1Y2lWNjllcUZyS3dzeko4L0gzMzY5S2t3enVsMDR0VlhYMFY4ZkR4R2poekplODFUL1JCRUFVQzd0aFZ2VDBGTlMrNzU4eWdxY2tIWGRRUTA4Mi93OVVORFEzRDh4QW5BTVBqRGlvaUlpSWpxRFF2eVJFUkVSRVJFMUNpbHBhVlYyT2tPRkJmUlY2NWNpYSsvL3JyS2ExOTc3VFhQMTJ2V3JJR3ZyeS8rL3ZlLzQ1TlBQaWxYaUM0b0tNQ1BQLzZJOWV2TDM5M2huWGZld2J2dnZnc0FVRXFob0tBQThmSHhhTisrZlYyOHRFcDkvdm5uQUlDaFE0Y0NBRFp2M2d5Z3VNaDl3dzAzNFBiYmI3L28vZU5yYTkrK2ZmRDE5WVcvdno5Ky9QRkhKQ1Frb0Zldi94MEQ3bks1OE1vcnIyRFpzbVdZUG4wNnhvMGJoMmVmZlJhUFBQSUlac3lZZ1ZHalJrSFROQUJBWW1JaVhucnBKV1JsWmVIaGh4L0dwRW1UNmpRclVRa3psTFFSVFJEYXNxVzNzOUJseXMwOWp5SlhFVXdtRTVyNU4zeEJ2dVUxSVFBQUVlRmZKaUlpSWlLcU55eklFeEVSRVJFUlVhTjB6ejMzWU9EQWdlWGF2djMyV3lRbEplSEJCeCtzOGIzSnkrNXFqNDZPTHJmTHZDWkgxcWVucDJQQ2hBbTF5bTRZQnZMeThxck5WRFpYUmthRzU1N3NGeDRYbjVTVUJKZkxoZXV1dTY1V0daS1NrZ0FBT1RrNVZZNVp2SGl4NXpoOEFBZ0xDOE1qanp6aWVUNTM3bHdrSkNSZzFxeFp1T3V1dXdBQXMyZlBSbmg0T09iTm00ZjQrSGhNbkRnUksxZXV4TmF0VzlHNWMyZTgvLzc3NVlyNlJIV3BRK2RlN1VXZ0J3VTFoOVczWmo4RHFQSEtQWDhlTHBjTEZvc0Z6Wm8xYS9EMVc3YThCZ0JnS05XcXdSY25JaUlpb3FzR0MvSkVSRVJFUkVUVUtOMXl5eTBWMmxhc1dJR0lpQWo4NWplLzhVS2ltdHU0Y1NNR0RScFVaZitrU1pNOFI5TUR3S0pGaThyMWYvWFZWeWdxS2dKUS9DRUVvUGdZL2NydUgxK3FZOGVPbmtLNFlSaWV3cnJiN2E3eW1pZWVlQUxIamgxRFlXRWhBZ01EMGFsVHAzSW5DRXlaTWdValJveUF3K0h3dE9tNmpsR2pSdUhJa1NPSWo0L0hyRm16QUFBOWV2VEE3Tm16RVJrWldlVjZSSmROcENNQXRBZ0tnc1hIeDl0cDZETGw1dVo2anF4djVvMGo2MHRPV2RBRUxNZ1RFUkVSVWIxaFFaNklpSWlJaUlpYWhJTUhEeUlyS3d0anhvekJtVE5ucWgycmFSb0NBd01ydEtla3BHREFnQUdlNXdVRkJmanV1Ky93cjMvOXE5eTQ1NTkvSG5QbXpBRlFmR1I5YlVWRVJPRFdXMit0c3Q5dXQzdSszcmx6Sjc3OTlsdVlUQ2E0WEM0QXdJSUZDM0R1M0RrQXhVZlc2N3FPSlV1V1ZMdm1xRkdqUEFWNVRkTThSOTZ2WHIwYVR6MzFWTG14aVltSjVYYm9tMHdtNU9YbFljK2VQUUNBbmoxN3dtcTFJaVFrQkNFaElYQzczY2pJeU1ET25UdXhlZk5tSkNVbFFVUnc0NDAzWXVqUW9mam1tMit3WWNNR2pCNDlHc0hCd2VqUm93Y2lJeVAvdjcwN0Q0K3l1djgrL2ptemhDU1FFQkFpc204S29rQUNycUNQSXJVSXY5SSsxZ1dsVlNyaVZ2MWhDMXByWFZ2VVBsWkVVTUVkclNDS2dvcW9pS0tDYkFvaW15QkxnQkNVTlNFSldXWXl5MzJlUDVLTWhBUmtTVElUZUwrdUs1Y3o1NXo3bk84OUlsNlQ3MzIrUjIzYXRGRnFhcXBTVTFQVm9VT0h3LzM0Z0lNeXhyU1JwRVlwRFJVWDUvMmw0WWhoMXRySURubVAyNjJrYU95UWIzSlNXVENHaER3QUFBQnFEQWw1QUFBQUFFQ2Q4TWtubjBpUzNuNzdiYjM5OXR1SEhOdXlaVXZObURHalV2dXBwNTZxaHg5KytJalczYnAxcSs2OTk5NGp1cVpObXpZYU5tellMNDRMQkFKNjdMSEhsSktTb3I1OSsycjY5T21TZnI3WHJLd3NYWDc1NWJybGxsdDA0NDAzSGxFTWh6SjgrSEE1amlOampJd3hrWFpycmF5MW1qNTl1andlajZaTW1hS05HemZxaHg5K2tNL25VMXhjbkhyMDZLRjc3cmxIeGhoMTZkSkZuVHQzMW9BQkE1U2RuYTNQUC85YzgrYk4wOUtsU3lNbCtDWHB4aHR2MUovLy9PZHFpeDhudExhU2xKS1NvamgyeU5kcGp1T29zS2owYUkvazVHUzUzZTVhajZGcGs5SXo1SzFSYXEwdkRnQUFnQk1HQ1hrQUFBQUFRTXp6Ky8xNjc3MzMxTGx6WjIzYnRrMERCZ3hRdjM3OUtvMHJLU25SaUJFajFLcFZxMHA5QXdjT1ZNK2VQUTk1dG50VkdqVnFwTWNlZTB5TkdqVTY2dmdQcHJpNFdEdDI3TkNvVWFPMFljT0dTdjJ6WnMyU1ZIWDUvbU14Zi81ODlldlhUN2ZlZXF1dXZmYmFTUHN6enp5anFWT25xa1dMRnBLazFhdFhxMkhEaHZyakgvK290TFEwcGFlbnExNjllZ29FQWpyLy9QTjEwMDAzcVhQbnpwS2tKazJhYU5DZ1FSbzBhSkJDb1pEV3JWdW5EUnMyS0NzclMwT0hEcTNXK0hGQ2F5dFJzdjU0RUE2SFZWaFlLRWxLYmRva0tqR2twcGF1NjVLYVJTVUFBQUFBbkJCSXlBTUFBQUFBWXQ2Nzc3NnIzTnhjM1h2dnZWcTZkS20rL2ZaYjNYMzMzWlYyVlA3M3YvOVZTVWxKbFFuZ09YUG1hTXFVS1VjZHcrVEprOVdnbWtzcXA2U2s2TWtubjFUdjNyMnJUTWlYdDExenpUV0huT2UrKys3VGdBRURLclNWbDUvZnRtMWJwZkhHR0tXbnArdnp6eitQSk9TdHRmcmtrMC9VdTNmdlNEbjdTWk1tYWNPR0Rjck56WlVrclZpeFFwSzBkKzllU1ZKUlVaRysrZWFiZzhaMStlV1hWOWlCRDFTRHNqUGtHN0pEdm80TGh4MFZGaFZKK25tbmVtMDdxWEZqU1pLVmFTVEpMU2tjbFVBQUFBQndYQ01oRHdBQUFBQ0lhWUZBUUsrLy9ycGF0bXlwUG4zNnFHdlhycG81YzZZbVRacWtQLzNwVDVGeG16ZHYxZ3N2dktCKy9mcXBSNDhlbGVhNS9mYmJkZnZ0dDlkbTZJZGwvelB0RDNUTk5kZm9vb3N1cXJJdkZBcHB3b1FKS2lnb1VNdVdMU3YwT1k2alcyKzlWVkxwTHRTcTlPdlhUdzg4OElCMjd0eXBaczJhNmV1dnY5Yk9uVHYxNElNUFZoZzNmdng0TFZpd29NbzVwa3laY3RDSEhOeHV0NVlzV1hMUWV3T09nc2RsVEpJeFJzbkp5Zko0K0xWV1hlWTRqa3I4SlpLa2hzbEpVWW5CNi9VcUxpNU9nVURBM2JCMTYrVDhyS3pjcUFRQ0FBQ0E0eHJmWEFBQUFBQUFNZTI1NTU3VG5qMTdOSHIwYUxsY0xxV21wdXFPTys3UW1ERmoxSzVkTzExMDBVWGFzMmVQaGc4ZnJpWk5tdWh2Zi90YnBUa0dEUnFrL1B6OFk0N2x5aXV2UEt5ejRhdExVbEtTMHRMU0lqdld5L245ZnQxMTExMHFLaXJTbURGajFLMWJ0d3A5OGZIeFdyaHdvU1JwOXV6WitzYy8vbEZwN3I1OSsrcnBwNS9XbURGajlPaWpqMnIwNk5IcTFxMmJ6ajMzM0FyakhubmtFWldVbEZSb0d6ZHVuRDcvL0hPOSsrNjdWU1pGSjB5WW9Ibno1aDMxZlFOVmFkNjhaNXdVY3J0Y2JpVW14RWM3bktPMmR1MWFOVzdjV00yYW5kaFYwcTIxQ29WQ2txUjY5YUpUN2NCbGpMd2Vqd0tCZ0ZKTS9maGovNzhFQUFBQVVCa0plUUFBQUFCQXpGcTllclVtVDU2c2M4NDVSMzM2OUltMFgzdnR0VnE3ZHEzdXZ2dHUzWHJyclhyMzNYZmw4L24wMGtzdktTVWxwZEk4Zi9uTFh5S0pINm4wN1BaQUlCQVp1M256WmozOTlOTWFPWEtrV3JWcUpaL1BwM3IxNnNubGNsV1k1OENkNkRVcFB6OWZ0OXh5aTVLVGszWGJiYmVwZi8vK01zYW9zTEJRdzRjUDEvcjE2L1gwMDAvcjdMUFBybkRkdm4zN0ZCLy95OG5LdUxnNDNYYmJiZnJuUC84cHY5K3ZIMy84VWErOTlscWxjVWxKU1VwSytubjM2dmJ0Mi9YRkYxL29WNy82MVVFVGlqNmZUOG5KeVVkNHg4Q2hGY2ZseE1XWkZKY3hwazdzanJmV2F1TEVpVHIvL1BQVnBVdVhTUHR0dDkybTlQUjBqUjA3VmxMcFF6VGwvNDFmZGRWVmxZNTVDSVZDa1NNb2prV2pSbzNVdG0zYlk1Nm51bGhaaGNvcWVFVHQrQUZqNVBhVUhuMWlFbXk5NkFRQkFBQ0E0MTNzZjNzQkFBQUFBSnlROHZMeTlPQ0REeW94TVZFUFBQQkFwZjRISDN4UTY5ZXYxL2p4NHlWSlk4ZU9WZnYyN2F1YzYvenp6NCs4bmpkdm5zYU5HNmVUVGpwSnI3NzZxandlVCtScytMUzBOSFhwMGtValI0N1U1czJiTlhUb1VQWHYzejhxeWIrR0RSdnFqVGZlMExoeDQvVEFBdzlvMHFSSkdqcDBxQ1pPbktqdDI3ZHJ3b1FKNnQ2OWU2WHJ0bTdkcWhZdFdoeldHci85N1c4MWRlcFVMVnk0VUZkZGRaVk9QLzMwUTQ3UHk4dlR5SkVqNVhhN2RkdHR0eDEwWEc1dXJocVhuYzJNRTF1M2J0MWFTa3BkdFdyVmNrbjJXT2FxNTA2T2s3VXVZMHlscWhHeGFNbVNKWm93WVlMcTE2OGZTY2puNU9Tb3NMQlFuVHQzam94enVWenEyTEdqSG4vOGNjMmRPMWNQUGZTUVRqNzU1RWgvWVdHaDdyampqa3J6TzQ2alFDQlE0UUdjVUNpa1VDaFU1VU01bDF4eWlVYU5HbFdkdDNoTTl0OGhINjJFZklXSE94eHYzUzI3QUFBQWdKaEdRaDRBQUFBQUVIT0tpNHMxZlBod1pXVmxhZlRvMFdyZXZIbWtyN0N3VUI5OTlKSGVmUE5OYmR1MlRSZGNjSUhXckZtakVTTkdxRisvZnJyaGhodlVvVU9IU25PdVc3ZE96ejMzbkJZc1dLQXp6enhUZDkxMVZ5UVJVNTRVS3QrWk9tVElFRDN6ekRONitPR0g5ZUtMTCtxbW0yN1NnQUVENVBGNEZBd0dGUXdHcTR3N0VBaElLazJVRlJjWC8rSjlKaVltSHJLL1pjdVdldUtKSjdSaXhRbzkrZVNUK3Z2Zi95NnB0SXg4VmNsNFNWcTZkT2toejZVdjUvZjc5ZmpqajJ2ZHVuVnEwNmFOcGsyYnBnWU5HdWpXVzIrdDhnR0VGU3RXNktHSEh0TE9uVHMxWnN3WW5YTEtLVlhPR3d3R3RXblRKdlhxMWVzWFk4RHh6K1Z5OVhTNVhPK25wNmV2czlZK2I2MmRWVlJVdERNakk2TklVdmhJNW5MTHFXZU14KzB5Umw1djdQOUs2LzMzMzFkOGZMeCs4NXZmUk5vMmJOZ2dTUlVTOG5GeGNicnZ2dnZVclZzMy9mdmYvOWJRb1VQMTNudnZSWkxVS1NrcGtTTW85dmZsbDEvcXJydnUwaWVmZkJLcFlqRisvSGg5K3Vtbm1qRmpSazNlV3JVb1RjaVgvaEdvVnk4Nm05UExTOVpMVXRDR1NjZ0RBQUNnUnNUK3R4Y0FBQUFBd0FubnVlZWUwNW8xYS9TLy8vdS82dE9uai9idTNhdkZpeGZyODg4LzE2SkZpeFFNQm5YMjJXZnJvWWNlVW5wNnVvcUtpdlRxcTY5cXlwUXBtalZybGpwMDZLQnp6ejFYNTUxM25zNDQ0d3lOR2pWS2MrZk9WV3BxcWthTkdxWCsvZnZyczg4KzA3cDE2K1R4ZURScjFpeEpVbXBxcWlTcFc3ZHVldW1sbDdSdzRVS05IVHRXLy96blAvWEtLNjlvekpneG1qTm5qbDU4OGNWRHhqOS8vbnhkZU9HRnYzaWZpeFl0T3F4RVZGcGFtdjc3My8vcW5YZmUwZmp4NC9Yd3d3OXIwNlpOR2pac1dJV2RzRXVXTE5HT0hUdlVyMTgvTFYrK3ZNSWEreWZaWjgrZXJlZWVlMDdGeGNVYVBYcTBMcnJvSWsyY09GRXZ2dmlpUHY3NFkxMTk5ZFc2NG9vcmxKU1VwT1hMbCt1Tk45N1FsMTkrcWRUVVZEMy8vUE5LVDArWFZMcGovb1VYWGxCS1Nvb1NFaEprak5HQ0JRdTBkKy9lQ2tjTUFNYVl6c2FZc2RiYWZ5WWxKUzFKVDA5ZkptbVZwSG5MbHkvZmZqaHp1STNpckZRblN0Ym41ZVhweXkrLzFNQ0JBeU1WT0tUUzgrT2xpZ241Y2dNSERsU25UcDJVbjU5ZmFjZDRPQnhXUmtaR2hiYnQyMHMvdG95TWpNakRQWHYzN2xVd0dOVDY5ZXNyakczWXNHSE1uVmxmNFF6NUdOZ2hiK1NoWkQwQUFBQnFSR3gvZXdFQUFBQUFuSkNHREJtaTFOUlVYWGZkZFZxN2RxMkdEQmtpeDNHVW1KaW8zL3ptTjdyaWlpc3FsRmV2WDcrKzdyampEbDExMVZXYU9uV3FQdmpnQTAyWk1rVjVlWG5xM2J1M3JMVzYrZWFiTldUSWtFZ0NlK25TcFhyMzNYY2xTUTBhTk5EdHQ5K3VrMDQ2cVVJY3ZYdjMxbm5ubmFmMzNudFBjK2JNVVpzMmJYVE9PZWRVVzNubEkwa3F1bHd1RFJvMFNKZGNjb2tlZi94eGZmSEZGL3JUbi81VVlVd2dFRkNmUG4zVW8wY1AzWC8vL1pvMWE1WThIb1ZQKzBzQUFDQUFTVVJCVkUrbGNUdDM3dFJaWjUybE8rKzhVMDJhTkpFa0RSczJUUDM2OWRQRWlSUDF4UmRmNlBlLy83MUdqUnFsOTk5L1h3MGFOTkRRb1VOMXd3MDNWTmpWbjVTVXBJOC8vbGlGaFlXUnRwTlBQbGtqUm96UXhSZGZmRFFmQ1k1ajFsb1pZeHBLdXRSYTI5Y1lVMkN0M1pXV2xyYlU1WEpOL3U2NzcrWklDaDNzZXBmUnp5WHJQYkZkc243VHBrMEtCb09hT1hPbVB2NzQ0MGg3ZVhXTks2NjQ0ckRtR1R4NHNHNi8vWFlWRnhkcjhPREJpb3VMazh2bGtsUmFpVU5TaFhMMjVTWHJodzRkR21rTEJBTHExNitmSG5ua2tXTytyK3BrclZVNFhKYVFyeGY5aEx5c1pZYzhBQUFBYW9TSmRnQUFjQ2h0TzZVOVpWejZpM1hzODVuclZ4NzhrRW9BQUNCSlNrdEx1OWdZODU0eHh1ODR6clVyVnF5WUcrMlljT0pvMnpudFlobjdabkpTVXJNWG5ubEs1NTF6VnJYTi9lR0hIeW8rUGw0WFhIQkJsV2NqSHlnWURHcisvUG5xM2J2M0lYZWdPNDRqYTYzY2JuZTF4VnBiaW91TGY3SGtmWG5Dcmp5QmQ2U3lzN08xZVBGaTllM2I5NUJyV1dzVkRBYmxjcm1xZmVmeTEwdSsxZkNSZjllZW5KdzhXVjJldVk2LzErcVN0TFMwMzdsY3J2ZWwwajhuVlNrL0tzSmF1MFBTNjliYXQveCsvN1pRS0ZTWWtaRlJVajZ1eFdsbmRQZTZ2VFBxSnlhMGVlcnhSM1ZwMzlpdHdyQno1MDU5K3VtbkZkcEtTa3IwL1BQUHEzdjM3b2Y5d01vWlo1eWhuajE3cXFDZ1FCZGZmTEVtVEppZ2M4ODlWOUxQSmV2bnpwMTd5SkwxSTBhTVVHSmlZc3dsNVBmbTV1bjZHMi9WMm5Yck5XNzAvOVBBQWYxcVBZYWNuTDI2WnNnd2JkcThSVFpvTDh2TVdEbTcxb01BQUFEQWNZOGQ4Z0FBQUFDQW1MZi9HY3lIdyt2MTZwSkxMdm5GY1VlYnFJNEZ2NVNNbDQ3OS9wbzBhYUtCQXdmKzRqaGpUTFZWRFRnWTYxakZ1WjIyNmVucEYwbXl4aGdyU1U3NVV3Zjd0UmxqYkNnVXF2QysvRWVTeXZ2MmJ6UEcyR0F3V09HOXkrV3ExSGRndnpIR2xwU1VSTllvYjVNa2w4dGxTMHBLS3N4VC9ycWtwTVFwSDFQZTVuYTdyY3Zsc2tWRlJSWGV1OTF1NjNhN3JTVGw1K2RYZU8veGVLelg2N1c3ZHUyeUhvOG4waFlYRjJjbEtTRWh3UzVidHN4S2NzcCtvcVk4OFM1VlRNNlh2emJHbkNMcEhtUE04SVNFaExXU2xuZnYzbjJSdFhicHFsV3J2bmRKY2NaYWQxMG9XZCtzV1ROZGYvMzFGZHJtekpralNicm1tbXYwNjEvL09ocGh4WlFLSmV1anVrTys5SUdzc050aGh6d0FBQUJxUkd4L2V3RUFBQUFBQUZCcGliLzZjWjZyalRGcEZkckxrdDlscktUOXF4N1lxc2FWSlhNclhiZGZrcmRDbjdYMjUzT21EMWpQV3J2L3d3aDJ2MFN6ZFJ4SFhxLzN3UGxrakxFSFZIcjQrU0pyYldKaTR2NEo2L0lIRHlUSmx1K0UzajhPYTYxU1UxTVAzSDRlK1N6UzA5UHQvbTIvSUdpTUNWdHJIWlU5NUZCMlUxYVNjOEI3YTR4eDluOWY5dG9waTg4YVkwNnVhcEdxa3ZQN0plWVRqREU5cmJVOVhDN1hOWkt5MDlQVGZ5Z0pPRXVMUTJWbnlIdGp1MlI5VldiUG5pMlh5NlV1WGJvb0x5L3ZrR01URXhPcmZNamxMMy81UzZXUzlaZGRkbG1rdjd4a2ZlL2V2U050NVNYclk0MjFWcUZ3V0pKcS9JR2VnekhHeU9NdVAwUGVjb1k4QUFBQWFnUUplUUFBQUFBQVVDYzRrdGRZbXlEOW5OQTErMmQyZjNaWWJkYmF3eHAza0RVT2UreUI2NVFsbnF1Y3MvejZBNlk1bHZ1Uk1lYUlTeVhzdi82QnQzU285d2YvcUE1ZjJWbno1WjlGZ3FRRzF0cGs0MUs4SkdOazVLNWoxUzJLaW9xMGNPRkNPWTZqMy8zdWQ3ODRmdFNvVVJvd1lFQ2w5cnZ1dWt0bm5ubm1FYTM5NUpOUEh0SDQybU1qRHhWNG8xVHhZUDhkOHJKdUV2SUFBQUNvRVNUa0FRQUFBQUJBekxPU2ZJSFFsRVN2NnpGcnJmRjRQT1VKYUZPZWlDNS83M2E3SzdWWmEwM1pydm45KzF6bFk5eHVkNlh4Ky9mdGwrd3VmMjFjTGxlVjF4eWl6MGhTV1YrVmM1WW41QStjODRCcktvd3AyekZ0OXZ1UnRiWThCcVBEL1AxUDJlZmhLb3Vod2xyN3hWWXA1cksxeW1PSWZLNWwxN1NYOUQ5VnJGVmxETVlZV1d0TEpHVmFhemRKK2lFY0RrOVp0V3JWZDIwNmR6M2ZHUGNmckt6Q1pUdXI2NHJwMDZlcnBLUkVQWHYyMU5xMWF6VjI3Tmp5S2c0VmZQREJCL3JnZ3cvVXFsV3JDdTBKQ1FsNjdMSEgxS2hSSXhVWEZ4L1Iyb01IRDFhalJvMk9LZjZhWUdRaW4wRjU2ZnJhWnExVk9GejZVSURMWmFNVEJBQUFBSTU3Sk9RQkFBQUFBRURNTXk2am9PUGVzbkxsaXJuUmp1VTRadzc0NTRHdnErenIyYk9uSk1ubjgwWDZBb0dBU1VwS0dtaU0rUi9wMEVuNHN2NWQxdHFwb1ZCb3VqRm1tOS92THdnRUFvV1ptWmwrU1hLc0RYcGMxckhXS2hpbEJPN1JLQ2twMGVUSms5V2hRd2M5OHNnakdqaHdvTEt6c3l1VW1wZWt3c0pDTFZ5NFVHZWRkWmE2ZHUxYW9TOFlET3BmLy9yWFVjZHd5U1dYcUh2MzdrZDlmWTB3UHlma0E0RkFWRUt3K3Jsc3ZwVXBpVW9RQUFBQU9PNlJrQWNBQUFDQUUxeTNidDNxRnhjWGh6SXlNb0tTbkdqSGM2SXFMaTVXWW1MaUljZms1ZVZwK2ZMbE92Lzg4M1hBR2VSQWRUbVM4K1lqbGkxYlZtVjdXbHBhc0txUzltVm4xUHVNTWZuVzJtV1NYbDYrZlBrc1NjRkRCQmF3TW81MXJJTEJndzZMT1RObXpGQk9Ubzd1dlBOT3BhYW02c29ycjlSVFR6MmxYcjE2S1RrNU9UTHVQLy81ai9MejgzWDMzWGRYbWlNaElVRUxGeTZzemJCclhHbTUrTkpmVFFZQzBmbjNhYTM5ZVhlKzQvaWlFZ1FBQUFDT2V5VGtBUUFBQU9BRTUzYTdaeWNuSjI5UFQwLy94bHE3ekJpelp2bnk1WHVpSGRmeElCd09LeTh2VDN2Mzd0WHUzYnUxWThjTzdkaXhRK2VjYzQ3T1BmZmN5TGlzckN4ZGQ5MTFldmpoaDlXblQ1OUllMkZob1FLQmdCbzNiaXhKeXNqSTBGMTMzYVdaTTJlcWVmUG1rcVRzN0d6VnIxOWZDUWtKdFh0endCRXFLMGVmTDJtSk1XWnBPQnhlS1duaHlwVXJmenFjNnozV0JHU3Q0OWk2azVEUHpzN1doQWtUMUtsVEovWHYzMStTZE91dHQrcXJyNzdTaUJFajlPeXp6eW8rUGw0VEowN1VSeDk5cEpFalI2cGp4NDRWNXZqZ2d3ODBZY0tFYW9ubi9mZmZqNW1IZVl5UlBHVTc1RXNDMGRtY1hpRWhiOWdoRHdBQWdKcEJRaDRBQUFBQWNKS2szc2FZcXlUOUpHbFRXbHJhTjQ3alRBK0ZRc3ZYcmwwYm5WckNNZTdycjcvV3Q5OStLNS9QSjcvZnIrTGlZaFVXRnFxZ29FRDc5dTFUZm42Kzh2UHpxeXpUUFdmT0hFMmZQajJ5TzdSMTY5YnEwYU9IL3ZXdmZ5a3RMUzF5M3ZQRWlSTzFhTkVpdmZYV1d3ZU40K3FycjlZdHQ5eWlRWU1HMWN5TkF0WEFXcHRoakhsVjBxZmhjRGhyMWFwVmV5VWRVZDE1eHlyZ01xYTBaSDJ3YnBTc2YrU1JSMVJRVUtDNzc3NWJMcGRMa3BTVWxLUW5ubmhDTjk5OHMyNjU1UmFscGFWcDh1VEp1dnJxcXpWNDhPQktjNXgxMWxtNjc3NzdLclR0MkxGRHA1eHlTdVQ5K1BIajVmVjZkZlBOTjBzcWZaaW5RWU1HbGVieWVyM1ZlWHZIcEhTSGZIbENQdm83NUlQRzhVY2xDQUFBQUJ6M1NNZ0RBQUFBQUNLTU1TMGt0VERHL0IrWHkzVzMyKzNla3BhVzltUWdFSmk1ZHUzYXJHakhGMHNXTDE2c3laTW5xMTY5ZWtwSVNGQmlZcUxxMTYrdnBLUWt0V3ZYVHNuSnlXcllzS0VhTldvVStUbnBwSk1pUCtYSitITDMzbnV2THIvOGNrMmJOazAzM1hSVGxPNEtxRjV1dDN0NUtCUTZkK1hLbFV0MWhHWHdEeFJ5YkxDZXJHT3RVeWQyeUwvMTFsdWFQMysrcnIzMldxV25wMWZvNjl5NXMrNjk5MTdkZi8vOSt2Nzc3OVcxYTFlTkhEbXl5bm1hTjI4ZXFZaVJsNWVuY2VQR2FlYk1tWHJpaVNjaUZUWGVlT01OMWF0WFR4ZGVlS0YrK09FSDNYUFBQZXJYcjUrR0RoMnFWcTFhMWV5TkhxV0tKZXVqZElhOHRRcVhuU0h2RGJsSXlBTUFBS0JHa0pBSEFBQUFBRWhTbFR1NWpUSHRqREhQeHNmSFA5R2pSNDlsMXRwM0hNZjV6bHE3WWRXcVZidWpFR2JNV2JSbzBURmRQM1BtVEpXVWxGWktIakJnZ0ZKU1VqUnQyalMxYWRPbU9zSURvbXJac21WWmtxcmxZWjZRbzBDY1ZiZ3VuQ0UvZS9ac2pSNDlXbDI2ZE5HZGQ5NVpvVy8xNnRWNisrMjNOWHYyYkRWcDBrU25ubnFxRmk5ZXJOLy8vdmNhTW1TSUJnNGNxTGk0dUFyWCtQMStUWjgrWFJNblRwVGY3OWV3WWNOMC92bm5SL3BEb1ZDa0ZIM2J0bTExd3cwM2FOS2tTZnJ3d3c5MTJXV1g2YWFiYmxMcjFxMXIvc2FQZ0RGRzdyS1M5Y0VvSnVTRFpUdmtyU2haRHdBQWdKcEJRaDRBQUFBQUVGRjJ4blBrZmZsclkweUNwQXNrOVhhNzNidXN0YXZUMDlPL2svUlpRVUhCZ295TURCSVpSK245OTkvWHZuMzdJdTlYckZnaFNicjQ0b3NsU1JzM2JsVFBuajByWEROdzRNRGFDeENJRVNYaGZZRkUwOWlwY081M0RNck56ZFZERHoya0ZpMWFhTXlZTVhLNVhGcTFhcFhtejUrdnp6NzdUTnUyYlZOeWNyS0dEUnVtUC96aEQ2cGZ2NzZXTFZ1bXA1NTZTbzg5OXBqR2pSdW5uajE3NnJ6enp0T0ZGMTZvTld2V2FQVG8wY3JPenRabGwxMm00Y09IUzVLbVQ1K3V4TVJFNWVYbGFmWHExYnI4OHNzbFNRa0pDYnJwcHB0MDFWVlg2WlZYWHRIYmI3K3RUejc1UklNSEQ5WmYvL3JYYUg0MEZleS9RNzRrYWdsNVJmNHNXWVhaSVE4QUFJQWFRVUllQUFBQU9BNVpheHNiWThhbXA2Zm5SVHNXMUFrVnRrMGFZeW9OMkM4eGJ5UTFNOFkwazNTcHBIdVNrcElLZS9UbzhXYUJQN2c0YUYyMUVHNXNlZm5sbDQvNjJqLys4WTk2NVpWWER0cWZrNU9qQVFNR0hIS09zV1BIcW1uVHBrY2RBMUJYeEpla0JFeWlkUnhyRllqaEhmS05HalhTaUJFamRNRUZGNmhwMDZZYU1XS0U1czJiSjBrNi9mVFRkZDk5OTZsLy8vNUtTRWlJWE5PelowOU5talJKYytmTzFkU3BVL1hWVjE5cDZkS2xTa3RMVTVNbVRYVEtLYWRvOU9qUjZ0cTFxeVFwT3p0Ylk4YU1rU1M1WEM1MTZ0UkoxMTEzWFlVNFVsSlNOSExrU0YxMTFWVWFPM2FzdW5UcFVrdWZ3T0V4TXZLNHk4K1FqOTRPK1VoQzNoOGdJUThBQUlBYVFVSWVBQUFBT0w0VUdXUENrdUlrZFk5Mk1LZ2JxaXBWZjdEKy9STHprVFpqVEltMU5qMHh6dHUwc0NSOHduM1BmUFhWVjQvNjJpdXZ2RklMRnk3VVR6LzlwT3V2djE2UzlNNDc3MmpCZ2dVYU4yNWM1THo1UTNuMjJXZVBlbjJnTHRtMXl4dG8xeWpzV0J2N0pldXZ2dnJxeU92Nzc3OWZYYnAwMGE5KzlTdTFiZHYyb05jWVk5U25UeC8xNmROSFdWbFp5c25KVWFkT25TUkpyNzMyV29XeFRabzAwZEtsUzJXdGxURkdMdGZCSDRacTNicDFKSGtmUzR3eGNzZkNHZktoMGpQazh5MW55QU1BQUtCbW5IQy9LQUVBQUFDT1p6NmZiMTFDUXNKRHhwaVcwWTRGZGNwTmtpcGxmUTl5cHZ6Ky9lc2N4MWtxNlgzSGNWYnNMWGJhZXVNODU5VmtvTEhHR0tPRkN4Y2UweHlabVpsNjU1MTNJZ241akl3TTVlZm42NFVYWHRDTEw3NTQyUE8wYjk5ZTc3enp6akhGQXNTMlpVR3I3ajVaeWVmenlYR2NReWFpWTBYanhvMDFiTml3STdxbWRldld2M2ptZTEyNDkwTnh1VnlLajY4blNTb29LSXhLRE9Gd1dQNlNFbGxybllLZjFsRlZDQUFBQURXQ2hEd0FBQUJ3SEZtL2ZuMkJwT2NrMWUzZjBxTldwYVdsWFc2TWlTVGtmeUVSbitNNHppUnI3ZXZCWUhDanBNRGF0V3NEa3RTMmMxcHI2ZEM3N1k4bmp1UElYVlp1K1ZoMDY5Wk5FeVpNMEo0OWU5UzBhVk50M2JwVjdkcTEwKzkrOXp1ZGM4NDVGY1orK3VtbmV2ZmRkL1hzczg5R3psNHV0My81YStENFpUZEo1dHljdmJrcUtRa29JU0UrMmdIaEtMbmRMaVUxYUNCSjJyMDdPeW94NU96ZFcxcGxRTm9yS1J5VklBQUFBSERjSXlFUEFBQUFISCtjc2gvZ3NCaGpiTmsvSzVTa3Q5WTZrdklrL1dpdC9WYlNqT1hMbDM4UXZVaGpTeWdVVWx4Y1hPUjljWEh4WVY4YkZ4Y1hTYWlmY2NZWk1zWm8zYnAxYXRxMHFiS3lzdFM3ZDI4MWE5Wk16Wm8xcTNEZDFLbFRsWmFXcHJQUFBydDZiZ0tvWXh5NXRyb2w1ZVhsS3hBa0lWK1h1ZDF1TmFoZlg1SzBlOCtlcU1Td2UwL3Bnd0NPMGE2b0JBQUFBSUFUQWdsNUFBQUFBRUJFV1NLKzBGcTcybG83WDlKaVNTdFdyRmlSR2UzWVlrMVJVWkVTRXhNbFNYbDVlZXJidCs5aFh6dHk1RWdOSGp4WWtwU1ltS2ptelp0ci9mcjE2dG16cDNidDJxVlRUejFWZnI5ZkF3Y09ySERkdm4zNzVIYTdkZW1sbDFab2I5aXdvYVpObTNhTWR3VEVQcGZDV3lXM2N2UHlGQ2lKenJuanFCNXV0MXYxNjVmK0hibzNOemNxUnhEc0tkK1piMG5JQXdBQW9PYVFrQWNBQUFBQVNKSWN4L25SR1BPU3BHaytuMitYeStVcUtDOUhqOHB5YzNPVmtwSlNvYTEvLy82NjhNSUxEM3BOVVZHUkhuMzAwVXJ0N2R1M1YwWkdoakl6UzU5N09PMjAwK1E0anZidTNhdGJicmxGWjU1NXB2N3puLy9vZ2dzdTBLV1hYcXJYWDM5ZGtuVDk5ZGRyd1lJRit1U1RUNnJ4em9EWUZRNjVNajFlYVc5dW5rb0MvUFZVMXlVbEpjbnI5U29jRHF1d3NFakp5VW0xdXY2dXNwMzVSblpuclM0TUFBQ0FFd29KZVFBQUFBREF5NDdqTEY2eFlzV2lhQWRTbC96NDQ0OXEwNlpOaGJiVFRqdE4vZnIxTytnMWVYbDVoMHpJYjk2OFdVMmFORkhqeG8wakpmQlBQLzEwOWVyVlN3MGFORkRyMXEzVnExY3ZmZnp4eDVLa1hyMTZhZnYyN2RWNFYwQnNDN3Vjclo3eUhmSWs1T3U4QnZYcnkrdnhLQndPcTZDd3NOWVQ4aitYeWpmc2tBY0FBRUNOSVNFUEFBQUFBQ2U0NWN1WFB4bnRHT3Fhdkx3OGJkdTJUZjM3OTYrVytmNzg1ei9MNC9GbzNMaHg2dGl4bzFhdlhpMWpUTFhNRFJ4WEN1T3liSExJeWMzTmMvbjlKZEdPQnNlb1FZUDY4bmc5a1IzeXRXM1BuaHhKa2tQSmVnQUFBTlFnRXZJQUFBQUFBQnloMmJObnkxcXJQbjM2SE5NOG9WQklxMWF0MHViTm03Vmh3d2JObXpkUDJkblordnJycjNYSEhYZFVVN1RBOFdQNzltWEZiUnQyM3gwT2g1dnR5YzZXMUNuYUllRVlKQ1Uxa05malZUQVVVa0ZoWWEydnYydlBia21TeTFDeUhnQUFBRFdIaER3QUFBQUFBRWNnSEE1cit2VHA2dEdqaDA0OTlkUUtmZm41K2RxMmJkdEJyOTIzYjErRjk5WmEzWGJiYlRMRzZMVFRUdE1sbDF5aXJsMjdxbHUzYm1yY3VMR2VmZmJaR3JrSG9DNnpWcHVNVWJNZnQrK0lkaWc0UmczcWwrNlE5NWVVcUxDbzluZkk3OTZUWGZxQ0hmSUFBQUNvUVNUa0FRQUFBQUE0QXRPblQ5ZW1UWnYwMm11dlZlcDc3YlhYcW13L0dLL1hxN2ZlZWt1dFdyV1N4MVB4SzNyNUdmSUhrNU9Ub3hrelptaisvUG55ZXIySHZTWlE1MWx0bGxIdmpSbWJvaDBKamxHamxCVFZpNHRUWGloZnVibDV0YnEyeitkWGRuYU9KSVdDTnN6VEhRQUFBS2d4Sk9RQkFBQUFBRGdDUHA5UGd3WU5VdGV1WFN2MURSbzA2SkRueWhjV0ZsWXFSZCt1WGJ2RFd2ZkpKNTlVWW1LaUpPbkdHMjlVWVdHaGhnMGJKc2R4OUljLy9PRUk3Z0NvNDZ6NVJ0SjF5NzViRWUxSWNJeFNtelpSUW55OGdzR2dkdS9lTFd1dGpERzFzdmJHVFpzbFNWYmFic0txL2UzNUFBQUFPR0dRa0FjQUFBQUE0QWdNR1RLa1VsdEtTb3FXTFZ0MldOY2Y3cmo0K0hoTm1USkZMVnEwa0NTZGZQTEprYjd5SlA0MzMzeFRxd2tzSUJhRUZGemd0UjY3Zm1PR0tTNHVqanlvZ3JvblBqNWVKNStjcXZVYk03UTdPMGZCVUVoeHRWVHhZOVBteldXdjdBNjVQYjVhV1JRQUFBQW5KRmUwQXdBQUFBQUFBSlc1WEM1MTZ0UkpEUm8wT09RNGt2RTQwWGpjem01Sk8wS2hrRmFzL2o3YTRlQVlHR1BVdm0wYlNhWG51ZnY5L2xwYk8yUFRsdktYTzF4KzU5Qm5oQUFBQUFESGdJUThBQUFBQUFBQTZnempxK2VUekVaSldyTDA4Q3BPSUhaMTdOQmVrclI3OSs1YVRjaHZ6TmdrU1RKV1AyWEYrVWpJQXdBQW9NYVFrQWNBQUFBQUFFQ2RrZWtwOU1uWVRaTDBMZWZJMTNrZDJwY2V3YkY3eng3NS9TVzFzbVl3R05UMkhUdGxyWFVjcTUzS3lLaWRoUUVBQUhCQ0lpRVBBQUFBQUFDQXVpTWpvOFJhdThsYWhiZGtibFZSTVp1YjY3TDI3VXBMMXUvWmt5T2ZyM1oyeU8vYXZVZEZ4Y1V5VWtDeU8ycGxVUUFBQUp5d1NNZ0RBQUFBQUFDZ1RySFdaTWlvd09mM2Ewdm0xbWlIZzJQUXRFa1RwVFJzcUdLZlQ3dDI3NjZWTlhmdDNsT1cvRGNCSS8xVUs0c0NBQURnaEVWQ0hnQUFBQUFBQUhXTGNUWVoyUUsvejY5Tm16T2pIUTJPMGFrZE8waVMxcTViWHl2cjdkaXhVejZmVDVJQ1FSdG1oendBQUFCcUZBbDVBQUFBQUFBQTFDbWhmVGsvV0NuYlgxS2kxZCt2VVRBWWpIWklPQVpwM2M2VUpDMWR0cnpHMTdMV2FuTm1wZ3FMaWlTallyZmZsVlhqaXdJQUFPQ0VSa0llQUFBQUFBQUFkY3IyN2R1THJXTS9scVNWcTlkb2IyNWV0RVBDTWJpZzkvbVNwTytXcjFBZ0VLalJ0ZndsSmRxOEpWUFdXam5XcnNyS1dwMWJvd3NDQUFEZ2hFZENIZ0FBQUFBQUFIVk95SWJma2FRMVAveWdQWHYyUkRzY0hJTU83ZG9xcFdGRDVlOHIwTm9mYXJac3ZkL24xK1l0V3lWSlZ2cTBSaGNEQUFBQVJFSWVBQUFBQUFBQWRkQlBHOWFzdE5adThQdExORy9Cb21pSGcyT1FtSmlnZG0zYlNKSVdmYk9rUnRjcUtpN1dscTFac3RaYUV3N1BxZEhGQUFBQUFKR1FCeERqckZGSWtxeXNKOXF4QUFBQUFBQmlqRFd2U05JSEg4MlM0empSamdaSEtTRStYaDNhdDVNa3pWLzR0YXkxTmJiV21oL1dxYWlvU0pMZHRuWGo5K3RxYkNFQUFBQ2dEQWw1QUxITjJueEpNakpKMFE0RkFBQUFBQkJiQW5KbVdDdGZ4cVl0V3JkK1k3VER3VkdLaTR0VHU3YXQ1WGE3dFRVclM3bDVlVFcyMXNMRjM1UzljczJWVkhPWmZ3QUFBS0FNQ1hrQU1jM0k1cFM5YUJ6bFVBQUFBQUFBTWNaVkZONGoyWlhXV24zdzRjZlJEZ2RIeVJpajl1M2Fxa0g5K3ZMNS9OcVNtVlVqNjFockl3bDVhKzI4R2xrRUFBQUFPQUFKZVFBeHpaRXJXNUprVE1zb2h3SUFBQUFBaURFLy9yaG1uNlRGMWxybnN5L21hVzl1YnJSRHdsRTZ0VU43SlNVbHFkam4wOGFNVFRXeXh0YXNiZHFTdVZXeXRpQmtROHRxWkJFQUFBRGdBQ1RrQWNTMHNCUFlhSzIxUnVyWXVuWHJSdEdPQndBQUFBQVFVMEpXZHFHTThuZnUzcVd2bDN3YjdYaHdsRnEzYXFubXB6UlRNQmpVOTJ2WHllZjNWL3Nhc3ovN1FwSmtwZFV1RTlwVDdRc0FBQUFBVlNBaER5Q21lWVBhYVdTMlNmTGErSlIrMFk0SEFBQUFBQkJiQ2tMRm4wbmE0dlA1dFdEUjEvTDVxaitSaTVybjhYaDAyYS83U3BKV3IxbWp2THo4YXAwL0dBenFrODgrbDdYV3lwaWwyOExobkdwZEFBQUFBRGdJRXZJQVlscGh2WENSakZaTGtzdGxibTdidG0xOHRHTUNBQUFBQU1TT3ZSa1orNnpWcTVJMDk2dUZ5dHk2TmRvaDRTajErOVVsOG5xOTJyQWhRei8rOUZPMXpyMTIzUWJ0MnIxYk1zWm5iWGlKTWpKS3FuVUJBQUFBNENCSXlBT0lhZG5yMXhlRnczYUpwSkF4U2pQZXBIT2lIUk1BQUFBQUlMWVU1d1JmazdWN2R1N2FwVGZmZVRmYTRlQW9OVHM1VmVlYzFWTWxnWURtZkRHdjJ1YTExdXE3NVN1VnN6ZFhrdDFudy9xNjJpWUhBQUFBZmdFSmVRQ3h6bkhaNEFmVzJoOWxsV0xkN2hzYnRXL2ZNTnBCQVFBQUFBQml4NTQ5YXd1dHRZOWFxL0NiYjAvVHBzMWJvaDBTam9JeFJ0ZGNlYm1NTVhwNyt2dnkrNnRuRTN1eHo2ZXZseTVWTUJpVXNWcVd0WEgxNW1xWkdBQUFBRGdNSk9RQnhMek1qV3RYT2RLcnhoaGpaQWMxOUNiZHE1WXRFNklkRndBQUFBQWdkZ1NzL3czSnJneUhIVDM2bnpIVmxzeEY3VHIzbko1cTE3YU44dmZ0MDdUM1oxVExuTHQyN2RHU2I3K1R0ZFp4Rkg2c1dpWUZBQUFBRGhNSmVRQjFnVk9TYTUrMGpwMHFZK29ab3p2YjFqL3B0Ylp0MjZaRU96QUFBQUFBUUd6WXZtSERYbVB0VzdLMlpNbTN5L1RWZ29YUkRnbEhvV0Z5c25xZGQ3WWs2WTIzcHFuWTV6dm1PZCtlL3A3eTgvZkpTb3UzcnZ1ZWN2VUFBQUNvVlNUa0FkUUp1M2F0S2dwWTN4M1cycVZXeGl1aksyMjloak5ibjlyMVZ5MWJudEZZSFR2V2kzYU1BQUFBQUlDb2N2eUI0TnVTTmhZWCsvVGZOOTdTcmwyN294MFRqcERYNjFXdjg4NVZjbktTdG0zN1VWOHRXQ1JyN1ZIUHQzM25UcjA2YVlva2hheWpGeVE1MVJVckFBQUFjRGhJeUFPb003WnYySkF0eDduZVdPY0ZTVUdYeTF6ZzlyZy84elR3Zk5MT1czOTgyOU82LzcxMXArNS9iSHRhMnY5dGZlcVpsMFk3WGdBQUFBQkE3ZHF4NVlldElXdnZzMUx4MTB1KzFmT3Z2S1pnTUJUdHNIQ0VlcDEzanJxZGVZYUtmVDdOL0hpMjloVVVITlU4SllHQXhveWJvR0F3S0d1MXlCVUlmbGJOb1FJQUFBQy9pSVE4Z0RvbGM4UHFkY1Y1K2x2UWhnWTQxbjRrYXdQR21MTWxjNk54bTFGdVk4YkxiVjl4dTkyVG94MHJBQUFBQUtEMmJWdS82a05aTzhwYXF5bFRwK21wWnlZYzB3NXIxTDdrcENRTnYrMW1TZEtYYzcvU2txWExqbXFlK1FzVzZjdDVYMG5XK21YdG01bVpheW1aQUFBQWdGcEhRaDVBbmJOcjE2cWluOWF2K1dMcnVwVy9DY281eTFybkg5YmFSZFpxdDJUOXhockhHbm1qSFNjQUFBQUFJQ29jK2ZPZmwyTS9Ed1FDem4vZmVFc3pabjZzVUlpZDhuWEpXVDNUMWIvZnBmS1hsT2hmLzIrMDl1MDdzbDN5Ky9ZVjZLMXA3eWszTDEvV2FGMStzT0JOVWE0ZUFBQUFVVUJDSGtDZDl1TzYxYXN6MTYzNmQrYTZsUmNXK2tyT3NvNXprV09jZm81akJrWTdOZ0FBQUFCQWRHUm1adWFGUTg0OWtsYjZmRDc5KzhteGVtM1NteVRsNjVpLy9mVi8xYkZETy8zMDAzYmRkZThEeXNuWmUxalhCWU1oVFhqeEZjMmJ2MUN5eWc2RmRVdnU1czM1TlJ3dUFBQUFVQ1YzdEFNQWdHcGlpL096Qy9OeWRtZm5aKy9ha1oremMxdTBBd0lBQURqUnBEUnAxbFpHVjlhclY2L0J3QUdYcVdXTDV0RU9DY2VCSDMvYXJsbWZ6bEd4eitlWE5EVXZlMmRtdEdOQzNaQ2Z1M3RIY3VwSkMxelc5ZHZpWWwveXQ5OHQxOGFNemVwNlpoY2xKeWRGT3p3Y2hxU2tKTG5kTG4yemRKazJiZDZpdUxnNDlVanJKby9IYzlCcnJMVWEvOExMZW5IaTZ3b0dnNDZzdlR0cnc2b1p0UmcyQUFBQVVBRTc1QUVBQUFBQUFIQmN5bHE3ZGswb0ZMN1lXdnRkc2M4Zi9uRFdiQTI2YnFobWZEUkwyZGs1OHZ0TE9GOCtocmxkTGwxOXhlWDY3ZjhNa0pYMC9NdXY2cm1YSmlvM0wwL2hjTGpDV01keGxKdWJwMmVlZTBuUHYveWFBb0ZnV05MTGhTcVpISlhnQVFBQWdESUhmNXdVQUFBQUFJQ2pFQTZGdGZhSDlkRU9BOGVKdFQrc1Z6QVlqSFlZcU1PMlpYeS9xVlhITTY5MmU5ekRyZFdRSFR0M05menIzZjlRbTFZdDFTTTlUYWQyYks5bXFhbHEwclNKUEc2S1NjYWlYL2Z0b3kyWlcvWE4wbS8xOUlRWDllVzhCYnEwYngrMWI5ZEd5Y25KS2lnbzBPWXRtWm8zZjZGV3JGeXRZQ2prTjlaT3RDV2hVZG1aNjQvczhIa0FBQUNnbXBsb0J3QUFBQUFBT0Q2MDdaeDJzWXg5MDJWY3paS1RrdVQxZXFNZEVvNER3V0JRK3dvSzVGaWJKNnZMTTlldG1CdnRtRkEzTlcvZVBGSEpqZE84eHYyNHNlcGxqSEZKa3R2dFZueDhQY1hYaTVjeC9Lb3NWZ1dEUWVYdjJ4ZDU3L0Y0bEppUUlLL1hxMkF3cUtMaVlvWERZVm1ySGVHd016S3dUeC9zMnJXcUtJb2hBd0FBQUpKSXlBTUFBQUFBcWtuelR0MDZ4Ym5NbTVKcEYrMVljQnl5ZGxmQTJ0OXRYNytLOGdzNEppZWYzSzErWW9yelB6THVxeVdkS3luT3lyaGxyRXNpSTEvM1dDdXBSRmI3SkwwUmFObWw3UUFBQWdGSlJFRlVjbnl2L0xoaHcwL1JqZ29BQUFBb3g1Y01BQUFBQUVCMWNiWHVlRVpubDhlYkd1MUFjUHdKR3lkNzJ3K3Ixa3B5b2gwTGpoOHRXblEreVZ2ZjJ6UnNiQU01SnRIdGRydWlIUk9Pak9QWWtLeXpQV3ZqNml4Sm9XakhBd0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TlNBL3c4VHBEZ3c3YW1QcGdBQUFBQkpSVTVFcmtKZ2dnPT0iLAoJIlRoZW1lIiA6ICIiLAoJIlR5cGUiIDogImZsb3ciLAoJIlZlcnNpb24iIDogIiIKfQo="/>
    </extobj>
  </extobjs>
</s:customData>
</file>

<file path=customXml/item2.xml>��
</file>

<file path=customXml/item3.xml>��
</file>

<file path=customXml/item4.xml>��
</file>

<file path=customXml/itemProps9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customXml/itemProps10.xml><?xml version="1.0" encoding="utf-8"?>
<ds:datastoreItem xmlns:ds="http://schemas.openxmlformats.org/officeDocument/2006/customXml" ds:itemID="{55c7b719-00fc-420d-b004-bdccfee8bc5d}">
  <ds:schemaRefs/>
</ds:datastoreItem>
</file>

<file path=customXml/itemProps11.xml><?xml version="1.0" encoding="utf-8"?>
<ds:datastoreItem xmlns:ds="http://schemas.openxmlformats.org/officeDocument/2006/customXml" ds:itemID="{45786179-7884-462c-800b-72782707239a}">
  <ds:schemaRefs/>
</ds:datastoreItem>
</file>

<file path=customXml/itemProps12.xml><?xml version="1.0" encoding="utf-8"?>
<ds:datastoreItem xmlns:ds="http://schemas.openxmlformats.org/officeDocument/2006/customXml" ds:itemID="{685b6077-9a1b-4a18-9b7d-bc769e840115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2280</Words>
  <Application>WPS 演示</Application>
  <PresentationFormat>宽屏</PresentationFormat>
  <Paragraphs>364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华文仿宋</vt:lpstr>
      <vt:lpstr>创艺简标宋</vt:lpstr>
      <vt:lpstr>方正舒体</vt:lpstr>
      <vt:lpstr>方正粗黑宋简体</vt:lpstr>
      <vt:lpstr>Arial Unicode MS</vt:lpstr>
      <vt:lpstr>Ebrima</vt:lpstr>
      <vt:lpstr>Arial</vt:lpstr>
      <vt:lpstr>Wingdings</vt:lpstr>
      <vt:lpstr>Calibri</vt:lpstr>
      <vt:lpstr>方正正中黑简体</vt:lpstr>
      <vt:lpstr>黑体</vt:lpstr>
      <vt:lpstr>Roboto black</vt:lpstr>
      <vt:lpstr>PingFang SC</vt:lpstr>
      <vt:lpstr>Arial Unicode MS</vt:lpstr>
      <vt:lpstr>Arial Unicode MS</vt:lpstr>
      <vt:lpstr>Calibri Light</vt:lpstr>
      <vt:lpstr>等线</vt:lpstr>
      <vt:lpstr>Sarasa UI SC LiveMaker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WPS_1596114264</cp:lastModifiedBy>
  <cp:revision>195</cp:revision>
  <dcterms:created xsi:type="dcterms:W3CDTF">2021-03-03T08:16:00Z</dcterms:created>
  <dcterms:modified xsi:type="dcterms:W3CDTF">2024-09-15T15:38:54Z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69FF493A3B67418D9693AA2DE7E3EF9A_12</vt:lpwstr>
  </property>
  <property fmtid="{D5CDD505-2E9C-101B-9397-08002B2CF9AE}" pid="3" name="KSOProductBuildVer">
    <vt:lpwstr>2052-12.1.0.17857</vt:lpwstr>
  </property>
</Properties>
</file>