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58" r:id="rId5"/>
    <p:sldId id="274" r:id="rId6"/>
    <p:sldId id="272" r:id="rId7"/>
    <p:sldId id="276" r:id="rId8"/>
    <p:sldId id="277" r:id="rId9"/>
    <p:sldId id="275" r:id="rId10"/>
    <p:sldId id="278" r:id="rId11"/>
    <p:sldId id="279" r:id="rId12"/>
    <p:sldId id="263" r:id="rId13"/>
    <p:sldId id="271" r:id="rId14"/>
    <p:sldId id="280" r:id="rId15"/>
    <p:sldId id="260" r:id="rId16"/>
    <p:sldId id="262"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3C54"/>
    <a:srgbClr val="4D455B"/>
    <a:srgbClr val="755E68"/>
    <a:srgbClr val="795B65"/>
    <a:srgbClr val="413C54"/>
    <a:srgbClr val="765B64"/>
    <a:srgbClr val="993300"/>
    <a:srgbClr val="665767"/>
    <a:srgbClr val="B484E2"/>
    <a:srgbClr val="705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42"/>
    <p:restoredTop sz="94674"/>
  </p:normalViewPr>
  <p:slideViewPr>
    <p:cSldViewPr snapToGrid="0">
      <p:cViewPr varScale="1">
        <p:scale>
          <a:sx n="54" d="100"/>
          <a:sy n="54" d="100"/>
        </p:scale>
        <p:origin x="6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EA7C83-58FC-45EA-BC7D-FB52A4251106}" type="doc">
      <dgm:prSet loTypeId="urn:microsoft.com/office/officeart/2005/8/layout/cycle6" loCatId="cycle" qsTypeId="urn:microsoft.com/office/officeart/2005/8/quickstyle/simple1" qsCatId="simple" csTypeId="urn:microsoft.com/office/officeart/2005/8/colors/accent0_3" csCatId="mainScheme" phldr="1"/>
      <dgm:spPr/>
      <dgm:t>
        <a:bodyPr/>
        <a:lstStyle/>
        <a:p>
          <a:endParaRPr lang="zh-CN" altLang="en-US"/>
        </a:p>
      </dgm:t>
    </dgm:pt>
    <dgm:pt modelId="{A2848BFD-2839-499B-8D90-B99D351D83CE}">
      <dgm:prSet phldrT="[文本]" custT="1"/>
      <dgm:spPr/>
      <dgm:t>
        <a:bodyPr/>
        <a:lstStyle/>
        <a:p>
          <a:r>
            <a:rPr lang="zh-CN" altLang="en-US" sz="1400" dirty="0">
              <a:solidFill>
                <a:srgbClr val="00B050"/>
              </a:solidFill>
            </a:rPr>
            <a:t>广告数量太多</a:t>
          </a:r>
          <a:r>
            <a:rPr lang="zh-CN" altLang="en-US" sz="1400" dirty="0"/>
            <a:t>，误点击浪费时间还有可能感染病毒</a:t>
          </a:r>
        </a:p>
      </dgm:t>
    </dgm:pt>
    <dgm:pt modelId="{ABE1C52C-8142-4F67-890C-19A2816CCC07}" type="parTrans" cxnId="{3ED28C21-6890-434E-B8F1-E2D1B70DFE71}">
      <dgm:prSet/>
      <dgm:spPr/>
      <dgm:t>
        <a:bodyPr/>
        <a:lstStyle/>
        <a:p>
          <a:endParaRPr lang="zh-CN" altLang="en-US"/>
        </a:p>
      </dgm:t>
    </dgm:pt>
    <dgm:pt modelId="{5C3D8022-DC64-48D5-941A-48DD6D6D57DF}" type="sibTrans" cxnId="{3ED28C21-6890-434E-B8F1-E2D1B70DFE71}">
      <dgm:prSet/>
      <dgm:spPr/>
      <dgm:t>
        <a:bodyPr/>
        <a:lstStyle/>
        <a:p>
          <a:endParaRPr lang="zh-CN" altLang="en-US"/>
        </a:p>
      </dgm:t>
    </dgm:pt>
    <dgm:pt modelId="{1B1B52B6-2B8E-457E-85B2-85D332A96D4A}">
      <dgm:prSet phldrT="[文本]" custT="1"/>
      <dgm:spPr/>
      <dgm:t>
        <a:bodyPr/>
        <a:lstStyle/>
        <a:p>
          <a:r>
            <a:rPr lang="zh-CN" altLang="en-US" sz="1400" dirty="0">
              <a:solidFill>
                <a:srgbClr val="00B050"/>
              </a:solidFill>
            </a:rPr>
            <a:t>人工查询批量天气状况速度慢，效率低</a:t>
          </a:r>
        </a:p>
      </dgm:t>
    </dgm:pt>
    <dgm:pt modelId="{C7E6A3E2-EFE0-474B-AD01-22520A4DF9F8}" type="parTrans" cxnId="{54FB1D09-37BD-4DA3-980C-1CAB8A2008B8}">
      <dgm:prSet/>
      <dgm:spPr/>
      <dgm:t>
        <a:bodyPr/>
        <a:lstStyle/>
        <a:p>
          <a:endParaRPr lang="zh-CN" altLang="en-US"/>
        </a:p>
      </dgm:t>
    </dgm:pt>
    <dgm:pt modelId="{4BD4C308-4880-4B65-AB26-B35E14465BBF}" type="sibTrans" cxnId="{54FB1D09-37BD-4DA3-980C-1CAB8A2008B8}">
      <dgm:prSet/>
      <dgm:spPr/>
      <dgm:t>
        <a:bodyPr/>
        <a:lstStyle/>
        <a:p>
          <a:endParaRPr lang="zh-CN" altLang="en-US"/>
        </a:p>
      </dgm:t>
    </dgm:pt>
    <dgm:pt modelId="{1407D413-DC67-4ACD-865E-7D169727633C}">
      <dgm:prSet phldrT="[文本]" custT="1"/>
      <dgm:spPr/>
      <dgm:t>
        <a:bodyPr/>
        <a:lstStyle/>
        <a:p>
          <a:r>
            <a:rPr lang="zh-CN" altLang="en-US" sz="1400" dirty="0"/>
            <a:t>查询想要知道的天气时，有时候网络卡顿，记不住天气情况，</a:t>
          </a:r>
          <a:r>
            <a:rPr lang="zh-CN" altLang="en-US" sz="1400" dirty="0">
              <a:solidFill>
                <a:srgbClr val="00B050"/>
              </a:solidFill>
            </a:rPr>
            <a:t>重复查询导致速度更慢</a:t>
          </a:r>
        </a:p>
      </dgm:t>
    </dgm:pt>
    <dgm:pt modelId="{E40753A5-9B1B-464E-A8A8-533CF6B79C55}" type="parTrans" cxnId="{42900DAF-616D-4001-BA7C-FEED9D8B9E70}">
      <dgm:prSet/>
      <dgm:spPr/>
      <dgm:t>
        <a:bodyPr/>
        <a:lstStyle/>
        <a:p>
          <a:endParaRPr lang="zh-CN" altLang="en-US"/>
        </a:p>
      </dgm:t>
    </dgm:pt>
    <dgm:pt modelId="{5C992316-BA63-4992-9702-6D70C9F56195}" type="sibTrans" cxnId="{42900DAF-616D-4001-BA7C-FEED9D8B9E70}">
      <dgm:prSet/>
      <dgm:spPr/>
      <dgm:t>
        <a:bodyPr/>
        <a:lstStyle/>
        <a:p>
          <a:endParaRPr lang="zh-CN" altLang="en-US"/>
        </a:p>
      </dgm:t>
    </dgm:pt>
    <dgm:pt modelId="{33523A91-78DC-4ED0-80BE-6F256622C6A9}">
      <dgm:prSet phldrT="[文本]" custT="1"/>
      <dgm:spPr/>
      <dgm:t>
        <a:bodyPr/>
        <a:lstStyle/>
        <a:p>
          <a:r>
            <a:rPr lang="zh-CN" altLang="en-US" sz="1400" dirty="0"/>
            <a:t>旅游时查询天气状况时</a:t>
          </a:r>
          <a:r>
            <a:rPr lang="zh-CN" altLang="en-US" sz="1400" dirty="0">
              <a:solidFill>
                <a:srgbClr val="00B050"/>
              </a:solidFill>
            </a:rPr>
            <a:t>没有对应的城市景点推荐</a:t>
          </a:r>
          <a:r>
            <a:rPr lang="zh-CN" altLang="en-US" sz="1400" dirty="0"/>
            <a:t>，要重新去搜查热门景点</a:t>
          </a:r>
        </a:p>
      </dgm:t>
    </dgm:pt>
    <dgm:pt modelId="{300D24F7-0F48-4708-B40B-E980DB2ED46F}" type="parTrans" cxnId="{261E6F4F-9890-426E-A991-C02CAAB996FD}">
      <dgm:prSet/>
      <dgm:spPr/>
      <dgm:t>
        <a:bodyPr/>
        <a:lstStyle/>
        <a:p>
          <a:endParaRPr lang="zh-CN" altLang="en-US"/>
        </a:p>
      </dgm:t>
    </dgm:pt>
    <dgm:pt modelId="{E4264162-48DB-4557-B045-8C933CDC8D08}" type="sibTrans" cxnId="{261E6F4F-9890-426E-A991-C02CAAB996FD}">
      <dgm:prSet/>
      <dgm:spPr/>
      <dgm:t>
        <a:bodyPr/>
        <a:lstStyle/>
        <a:p>
          <a:endParaRPr lang="zh-CN" altLang="en-US"/>
        </a:p>
      </dgm:t>
    </dgm:pt>
    <dgm:pt modelId="{33FE43AD-4F95-4705-8C77-DE35242B6ED4}">
      <dgm:prSet phldrT="[文本]" custT="1"/>
      <dgm:spPr/>
      <dgm:t>
        <a:bodyPr/>
        <a:lstStyle/>
        <a:p>
          <a:r>
            <a:rPr lang="zh-CN" altLang="en-US" sz="1400" dirty="0">
              <a:solidFill>
                <a:srgbClr val="00B050"/>
              </a:solidFill>
            </a:rPr>
            <a:t>不支持快速查询两个不同省份的不同城市</a:t>
          </a:r>
          <a:r>
            <a:rPr lang="zh-CN" altLang="en-US" sz="1400" dirty="0"/>
            <a:t>，来回切换省市耗时长同时记不住</a:t>
          </a:r>
        </a:p>
      </dgm:t>
    </dgm:pt>
    <dgm:pt modelId="{399CF73D-4FD5-4019-BFB6-32802660C693}" type="parTrans" cxnId="{6D02AFB6-86F5-4A06-B499-44B507051A9D}">
      <dgm:prSet/>
      <dgm:spPr/>
      <dgm:t>
        <a:bodyPr/>
        <a:lstStyle/>
        <a:p>
          <a:endParaRPr lang="zh-CN" altLang="en-US"/>
        </a:p>
      </dgm:t>
    </dgm:pt>
    <dgm:pt modelId="{9BC12F2E-C479-4484-AF76-4159239128DD}" type="sibTrans" cxnId="{6D02AFB6-86F5-4A06-B499-44B507051A9D}">
      <dgm:prSet/>
      <dgm:spPr/>
      <dgm:t>
        <a:bodyPr/>
        <a:lstStyle/>
        <a:p>
          <a:endParaRPr lang="zh-CN" altLang="en-US"/>
        </a:p>
      </dgm:t>
    </dgm:pt>
    <dgm:pt modelId="{A7CBA4D2-D495-43F6-BFCB-1A5468C4D5D2}" type="pres">
      <dgm:prSet presAssocID="{83EA7C83-58FC-45EA-BC7D-FB52A4251106}" presName="cycle" presStyleCnt="0">
        <dgm:presLayoutVars>
          <dgm:dir/>
          <dgm:resizeHandles val="exact"/>
        </dgm:presLayoutVars>
      </dgm:prSet>
      <dgm:spPr/>
    </dgm:pt>
    <dgm:pt modelId="{66571368-FBD0-434C-AC06-5E93E6A92D9D}" type="pres">
      <dgm:prSet presAssocID="{A2848BFD-2839-499B-8D90-B99D351D83CE}" presName="node" presStyleLbl="node1" presStyleIdx="0" presStyleCnt="5" custRadScaleRad="98602" custRadScaleInc="-677">
        <dgm:presLayoutVars>
          <dgm:bulletEnabled val="1"/>
        </dgm:presLayoutVars>
      </dgm:prSet>
      <dgm:spPr/>
    </dgm:pt>
    <dgm:pt modelId="{017BC67C-8763-4057-A2B1-804F61E5C1AF}" type="pres">
      <dgm:prSet presAssocID="{A2848BFD-2839-499B-8D90-B99D351D83CE}" presName="spNode" presStyleCnt="0"/>
      <dgm:spPr/>
    </dgm:pt>
    <dgm:pt modelId="{25135A98-E572-4FD8-AF26-7F15629C325F}" type="pres">
      <dgm:prSet presAssocID="{5C3D8022-DC64-48D5-941A-48DD6D6D57DF}" presName="sibTrans" presStyleLbl="sibTrans1D1" presStyleIdx="0" presStyleCnt="5"/>
      <dgm:spPr/>
    </dgm:pt>
    <dgm:pt modelId="{CB245A21-5FA1-467A-A00F-6CEA3769CFAA}" type="pres">
      <dgm:prSet presAssocID="{1B1B52B6-2B8E-457E-85B2-85D332A96D4A}" presName="node" presStyleLbl="node1" presStyleIdx="1" presStyleCnt="5" custRadScaleRad="101174" custRadScaleInc="2039">
        <dgm:presLayoutVars>
          <dgm:bulletEnabled val="1"/>
        </dgm:presLayoutVars>
      </dgm:prSet>
      <dgm:spPr/>
    </dgm:pt>
    <dgm:pt modelId="{5D3248DF-79FB-4B74-A913-C16ADFEFDA5C}" type="pres">
      <dgm:prSet presAssocID="{1B1B52B6-2B8E-457E-85B2-85D332A96D4A}" presName="spNode" presStyleCnt="0"/>
      <dgm:spPr/>
    </dgm:pt>
    <dgm:pt modelId="{ABB88DF0-66CB-4716-9FFE-00ACBB5AFA9F}" type="pres">
      <dgm:prSet presAssocID="{4BD4C308-4880-4B65-AB26-B35E14465BBF}" presName="sibTrans" presStyleLbl="sibTrans1D1" presStyleIdx="1" presStyleCnt="5"/>
      <dgm:spPr/>
    </dgm:pt>
    <dgm:pt modelId="{7EC39875-E576-44D8-8345-4233541543EE}" type="pres">
      <dgm:prSet presAssocID="{1407D413-DC67-4ACD-865E-7D169727633C}" presName="node" presStyleLbl="node1" presStyleIdx="2" presStyleCnt="5">
        <dgm:presLayoutVars>
          <dgm:bulletEnabled val="1"/>
        </dgm:presLayoutVars>
      </dgm:prSet>
      <dgm:spPr/>
    </dgm:pt>
    <dgm:pt modelId="{F6DA5284-A1B7-4B6D-A0B6-F7C95B22CCF7}" type="pres">
      <dgm:prSet presAssocID="{1407D413-DC67-4ACD-865E-7D169727633C}" presName="spNode" presStyleCnt="0"/>
      <dgm:spPr/>
    </dgm:pt>
    <dgm:pt modelId="{31B1A484-1998-4B32-A7AF-07B399AA9665}" type="pres">
      <dgm:prSet presAssocID="{5C992316-BA63-4992-9702-6D70C9F56195}" presName="sibTrans" presStyleLbl="sibTrans1D1" presStyleIdx="2" presStyleCnt="5"/>
      <dgm:spPr/>
    </dgm:pt>
    <dgm:pt modelId="{504A0B67-D981-4789-B3A3-1871A1C46A41}" type="pres">
      <dgm:prSet presAssocID="{33523A91-78DC-4ED0-80BE-6F256622C6A9}" presName="node" presStyleLbl="node1" presStyleIdx="3" presStyleCnt="5">
        <dgm:presLayoutVars>
          <dgm:bulletEnabled val="1"/>
        </dgm:presLayoutVars>
      </dgm:prSet>
      <dgm:spPr/>
    </dgm:pt>
    <dgm:pt modelId="{6357034B-095C-4EB0-AD6D-81278265FC0E}" type="pres">
      <dgm:prSet presAssocID="{33523A91-78DC-4ED0-80BE-6F256622C6A9}" presName="spNode" presStyleCnt="0"/>
      <dgm:spPr/>
    </dgm:pt>
    <dgm:pt modelId="{E9F56612-14CB-4E40-BD65-AE11D9050100}" type="pres">
      <dgm:prSet presAssocID="{E4264162-48DB-4557-B045-8C933CDC8D08}" presName="sibTrans" presStyleLbl="sibTrans1D1" presStyleIdx="3" presStyleCnt="5"/>
      <dgm:spPr/>
    </dgm:pt>
    <dgm:pt modelId="{113486FC-C288-4143-B6EB-A07EA344E2F9}" type="pres">
      <dgm:prSet presAssocID="{33FE43AD-4F95-4705-8C77-DE35242B6ED4}" presName="node" presStyleLbl="node1" presStyleIdx="4" presStyleCnt="5">
        <dgm:presLayoutVars>
          <dgm:bulletEnabled val="1"/>
        </dgm:presLayoutVars>
      </dgm:prSet>
      <dgm:spPr/>
    </dgm:pt>
    <dgm:pt modelId="{AAC3A1FF-BF1B-4D76-91D8-2AA8093ECC98}" type="pres">
      <dgm:prSet presAssocID="{33FE43AD-4F95-4705-8C77-DE35242B6ED4}" presName="spNode" presStyleCnt="0"/>
      <dgm:spPr/>
    </dgm:pt>
    <dgm:pt modelId="{862A36EA-1B96-43FA-BFD8-624256FA45DC}" type="pres">
      <dgm:prSet presAssocID="{9BC12F2E-C479-4484-AF76-4159239128DD}" presName="sibTrans" presStyleLbl="sibTrans1D1" presStyleIdx="4" presStyleCnt="5"/>
      <dgm:spPr/>
    </dgm:pt>
  </dgm:ptLst>
  <dgm:cxnLst>
    <dgm:cxn modelId="{32C51B07-14AC-4170-8902-3B41BFAF88F0}" type="presOf" srcId="{33FE43AD-4F95-4705-8C77-DE35242B6ED4}" destId="{113486FC-C288-4143-B6EB-A07EA344E2F9}" srcOrd="0" destOrd="0" presId="urn:microsoft.com/office/officeart/2005/8/layout/cycle6"/>
    <dgm:cxn modelId="{54FB1D09-37BD-4DA3-980C-1CAB8A2008B8}" srcId="{83EA7C83-58FC-45EA-BC7D-FB52A4251106}" destId="{1B1B52B6-2B8E-457E-85B2-85D332A96D4A}" srcOrd="1" destOrd="0" parTransId="{C7E6A3E2-EFE0-474B-AD01-22520A4DF9F8}" sibTransId="{4BD4C308-4880-4B65-AB26-B35E14465BBF}"/>
    <dgm:cxn modelId="{39C69914-0882-4B30-BB21-C0E15BFEEAD0}" type="presOf" srcId="{1407D413-DC67-4ACD-865E-7D169727633C}" destId="{7EC39875-E576-44D8-8345-4233541543EE}" srcOrd="0" destOrd="0" presId="urn:microsoft.com/office/officeart/2005/8/layout/cycle6"/>
    <dgm:cxn modelId="{3ED28C21-6890-434E-B8F1-E2D1B70DFE71}" srcId="{83EA7C83-58FC-45EA-BC7D-FB52A4251106}" destId="{A2848BFD-2839-499B-8D90-B99D351D83CE}" srcOrd="0" destOrd="0" parTransId="{ABE1C52C-8142-4F67-890C-19A2816CCC07}" sibTransId="{5C3D8022-DC64-48D5-941A-48DD6D6D57DF}"/>
    <dgm:cxn modelId="{FFF3EB5F-F328-46F2-9DA2-6476F8772300}" type="presOf" srcId="{E4264162-48DB-4557-B045-8C933CDC8D08}" destId="{E9F56612-14CB-4E40-BD65-AE11D9050100}" srcOrd="0" destOrd="0" presId="urn:microsoft.com/office/officeart/2005/8/layout/cycle6"/>
    <dgm:cxn modelId="{BCE7A365-8347-4D4D-9961-50BBBECCA343}" type="presOf" srcId="{5C992316-BA63-4992-9702-6D70C9F56195}" destId="{31B1A484-1998-4B32-A7AF-07B399AA9665}" srcOrd="0" destOrd="0" presId="urn:microsoft.com/office/officeart/2005/8/layout/cycle6"/>
    <dgm:cxn modelId="{DC3FFC4D-DC89-4B9C-811E-F6222E6808B9}" type="presOf" srcId="{4BD4C308-4880-4B65-AB26-B35E14465BBF}" destId="{ABB88DF0-66CB-4716-9FFE-00ACBB5AFA9F}" srcOrd="0" destOrd="0" presId="urn:microsoft.com/office/officeart/2005/8/layout/cycle6"/>
    <dgm:cxn modelId="{261E6F4F-9890-426E-A991-C02CAAB996FD}" srcId="{83EA7C83-58FC-45EA-BC7D-FB52A4251106}" destId="{33523A91-78DC-4ED0-80BE-6F256622C6A9}" srcOrd="3" destOrd="0" parTransId="{300D24F7-0F48-4708-B40B-E980DB2ED46F}" sibTransId="{E4264162-48DB-4557-B045-8C933CDC8D08}"/>
    <dgm:cxn modelId="{CFE5C86F-3C9E-40B8-A837-E780654319E3}" type="presOf" srcId="{5C3D8022-DC64-48D5-941A-48DD6D6D57DF}" destId="{25135A98-E572-4FD8-AF26-7F15629C325F}" srcOrd="0" destOrd="0" presId="urn:microsoft.com/office/officeart/2005/8/layout/cycle6"/>
    <dgm:cxn modelId="{DBD70C82-97B6-456A-9FA8-4F588A193378}" type="presOf" srcId="{83EA7C83-58FC-45EA-BC7D-FB52A4251106}" destId="{A7CBA4D2-D495-43F6-BFCB-1A5468C4D5D2}" srcOrd="0" destOrd="0" presId="urn:microsoft.com/office/officeart/2005/8/layout/cycle6"/>
    <dgm:cxn modelId="{81CDC394-2ED0-453E-9359-892B98C8191D}" type="presOf" srcId="{1B1B52B6-2B8E-457E-85B2-85D332A96D4A}" destId="{CB245A21-5FA1-467A-A00F-6CEA3769CFAA}" srcOrd="0" destOrd="0" presId="urn:microsoft.com/office/officeart/2005/8/layout/cycle6"/>
    <dgm:cxn modelId="{04E503A2-E16F-447D-B524-B80CA94E1E13}" type="presOf" srcId="{33523A91-78DC-4ED0-80BE-6F256622C6A9}" destId="{504A0B67-D981-4789-B3A3-1871A1C46A41}" srcOrd="0" destOrd="0" presId="urn:microsoft.com/office/officeart/2005/8/layout/cycle6"/>
    <dgm:cxn modelId="{80DEEDAA-DB95-4D64-B869-3166CB1C77DA}" type="presOf" srcId="{9BC12F2E-C479-4484-AF76-4159239128DD}" destId="{862A36EA-1B96-43FA-BFD8-624256FA45DC}" srcOrd="0" destOrd="0" presId="urn:microsoft.com/office/officeart/2005/8/layout/cycle6"/>
    <dgm:cxn modelId="{42900DAF-616D-4001-BA7C-FEED9D8B9E70}" srcId="{83EA7C83-58FC-45EA-BC7D-FB52A4251106}" destId="{1407D413-DC67-4ACD-865E-7D169727633C}" srcOrd="2" destOrd="0" parTransId="{E40753A5-9B1B-464E-A8A8-533CF6B79C55}" sibTransId="{5C992316-BA63-4992-9702-6D70C9F56195}"/>
    <dgm:cxn modelId="{91BBFFAF-99CC-46F8-BB0F-CF32DAB4B774}" type="presOf" srcId="{A2848BFD-2839-499B-8D90-B99D351D83CE}" destId="{66571368-FBD0-434C-AC06-5E93E6A92D9D}" srcOrd="0" destOrd="0" presId="urn:microsoft.com/office/officeart/2005/8/layout/cycle6"/>
    <dgm:cxn modelId="{6D02AFB6-86F5-4A06-B499-44B507051A9D}" srcId="{83EA7C83-58FC-45EA-BC7D-FB52A4251106}" destId="{33FE43AD-4F95-4705-8C77-DE35242B6ED4}" srcOrd="4" destOrd="0" parTransId="{399CF73D-4FD5-4019-BFB6-32802660C693}" sibTransId="{9BC12F2E-C479-4484-AF76-4159239128DD}"/>
    <dgm:cxn modelId="{693ED1FF-CF9D-475E-81C3-90CF0112148B}" type="presParOf" srcId="{A7CBA4D2-D495-43F6-BFCB-1A5468C4D5D2}" destId="{66571368-FBD0-434C-AC06-5E93E6A92D9D}" srcOrd="0" destOrd="0" presId="urn:microsoft.com/office/officeart/2005/8/layout/cycle6"/>
    <dgm:cxn modelId="{9989682E-C8AF-4212-97E0-1504C3ABA45B}" type="presParOf" srcId="{A7CBA4D2-D495-43F6-BFCB-1A5468C4D5D2}" destId="{017BC67C-8763-4057-A2B1-804F61E5C1AF}" srcOrd="1" destOrd="0" presId="urn:microsoft.com/office/officeart/2005/8/layout/cycle6"/>
    <dgm:cxn modelId="{3C65907B-1185-4540-9A8D-30BE970AC4F4}" type="presParOf" srcId="{A7CBA4D2-D495-43F6-BFCB-1A5468C4D5D2}" destId="{25135A98-E572-4FD8-AF26-7F15629C325F}" srcOrd="2" destOrd="0" presId="urn:microsoft.com/office/officeart/2005/8/layout/cycle6"/>
    <dgm:cxn modelId="{5C410B93-58D5-4D2A-B0A2-1BF4EF90E487}" type="presParOf" srcId="{A7CBA4D2-D495-43F6-BFCB-1A5468C4D5D2}" destId="{CB245A21-5FA1-467A-A00F-6CEA3769CFAA}" srcOrd="3" destOrd="0" presId="urn:microsoft.com/office/officeart/2005/8/layout/cycle6"/>
    <dgm:cxn modelId="{94AB1E0F-07A5-47C5-98C7-3A0D2BDBEDD9}" type="presParOf" srcId="{A7CBA4D2-D495-43F6-BFCB-1A5468C4D5D2}" destId="{5D3248DF-79FB-4B74-A913-C16ADFEFDA5C}" srcOrd="4" destOrd="0" presId="urn:microsoft.com/office/officeart/2005/8/layout/cycle6"/>
    <dgm:cxn modelId="{EDC6BF3D-9868-494A-805B-904F2DB7558C}" type="presParOf" srcId="{A7CBA4D2-D495-43F6-BFCB-1A5468C4D5D2}" destId="{ABB88DF0-66CB-4716-9FFE-00ACBB5AFA9F}" srcOrd="5" destOrd="0" presId="urn:microsoft.com/office/officeart/2005/8/layout/cycle6"/>
    <dgm:cxn modelId="{BB57D88F-EA96-43C4-B25F-DBDD243F1875}" type="presParOf" srcId="{A7CBA4D2-D495-43F6-BFCB-1A5468C4D5D2}" destId="{7EC39875-E576-44D8-8345-4233541543EE}" srcOrd="6" destOrd="0" presId="urn:microsoft.com/office/officeart/2005/8/layout/cycle6"/>
    <dgm:cxn modelId="{C6AE268F-319B-4C81-9D2C-4F8276927156}" type="presParOf" srcId="{A7CBA4D2-D495-43F6-BFCB-1A5468C4D5D2}" destId="{F6DA5284-A1B7-4B6D-A0B6-F7C95B22CCF7}" srcOrd="7" destOrd="0" presId="urn:microsoft.com/office/officeart/2005/8/layout/cycle6"/>
    <dgm:cxn modelId="{D2CE7276-98CE-4D04-BB01-0A5DCB41B4A0}" type="presParOf" srcId="{A7CBA4D2-D495-43F6-BFCB-1A5468C4D5D2}" destId="{31B1A484-1998-4B32-A7AF-07B399AA9665}" srcOrd="8" destOrd="0" presId="urn:microsoft.com/office/officeart/2005/8/layout/cycle6"/>
    <dgm:cxn modelId="{B2F7EF28-B35C-4E74-8467-C05FBDFD406E}" type="presParOf" srcId="{A7CBA4D2-D495-43F6-BFCB-1A5468C4D5D2}" destId="{504A0B67-D981-4789-B3A3-1871A1C46A41}" srcOrd="9" destOrd="0" presId="urn:microsoft.com/office/officeart/2005/8/layout/cycle6"/>
    <dgm:cxn modelId="{551E4478-9FDF-47AF-A78A-E5DD7D2A9E92}" type="presParOf" srcId="{A7CBA4D2-D495-43F6-BFCB-1A5468C4D5D2}" destId="{6357034B-095C-4EB0-AD6D-81278265FC0E}" srcOrd="10" destOrd="0" presId="urn:microsoft.com/office/officeart/2005/8/layout/cycle6"/>
    <dgm:cxn modelId="{3519AC7F-1AD2-4929-A2BA-F443AF41A64F}" type="presParOf" srcId="{A7CBA4D2-D495-43F6-BFCB-1A5468C4D5D2}" destId="{E9F56612-14CB-4E40-BD65-AE11D9050100}" srcOrd="11" destOrd="0" presId="urn:microsoft.com/office/officeart/2005/8/layout/cycle6"/>
    <dgm:cxn modelId="{A6064E77-0B01-4715-B939-39FCF240819C}" type="presParOf" srcId="{A7CBA4D2-D495-43F6-BFCB-1A5468C4D5D2}" destId="{113486FC-C288-4143-B6EB-A07EA344E2F9}" srcOrd="12" destOrd="0" presId="urn:microsoft.com/office/officeart/2005/8/layout/cycle6"/>
    <dgm:cxn modelId="{0209CF06-FD29-4515-967C-41D5A3B8B603}" type="presParOf" srcId="{A7CBA4D2-D495-43F6-BFCB-1A5468C4D5D2}" destId="{AAC3A1FF-BF1B-4D76-91D8-2AA8093ECC98}" srcOrd="13" destOrd="0" presId="urn:microsoft.com/office/officeart/2005/8/layout/cycle6"/>
    <dgm:cxn modelId="{CEA27A0D-1829-4BD5-A572-B5BC33F5E1FC}" type="presParOf" srcId="{A7CBA4D2-D495-43F6-BFCB-1A5468C4D5D2}" destId="{862A36EA-1B96-43FA-BFD8-624256FA45DC}" srcOrd="14"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D8D3E-3F8D-453B-8A34-85B6CD4CA8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A64974D-0A91-417E-9C73-4D0F031980D7}">
      <dgm:prSet phldrT="[文本]"/>
      <dgm:spPr/>
      <dgm:t>
        <a:bodyPr/>
        <a:lstStyle/>
        <a:p>
          <a:r>
            <a:rPr lang="zh-CN" altLang="en-US" dirty="0"/>
            <a:t>批量抓取多个</a:t>
          </a:r>
        </a:p>
      </dgm:t>
    </dgm:pt>
    <dgm:pt modelId="{B6263D39-8009-47BF-8A0B-9735FB265FB5}" type="parTrans" cxnId="{56636538-C0DB-45EA-BA7B-1CE645A67A4F}">
      <dgm:prSet/>
      <dgm:spPr/>
      <dgm:t>
        <a:bodyPr/>
        <a:lstStyle/>
        <a:p>
          <a:endParaRPr lang="zh-CN" altLang="en-US"/>
        </a:p>
      </dgm:t>
    </dgm:pt>
    <dgm:pt modelId="{BA4307D3-5870-4D63-901D-C78C010934E2}" type="sibTrans" cxnId="{56636538-C0DB-45EA-BA7B-1CE645A67A4F}">
      <dgm:prSet/>
      <dgm:spPr/>
      <dgm:t>
        <a:bodyPr/>
        <a:lstStyle/>
        <a:p>
          <a:endParaRPr lang="zh-CN" altLang="en-US"/>
        </a:p>
      </dgm:t>
    </dgm:pt>
    <dgm:pt modelId="{7953FD58-55B9-426A-B5CD-9508C5C2C1F7}">
      <dgm:prSet phldrT="[文本]"/>
      <dgm:spPr/>
      <dgm:t>
        <a:bodyPr/>
        <a:lstStyle/>
        <a:p>
          <a:r>
            <a:rPr lang="zh-CN" altLang="en-US"/>
            <a:t>我们的程序能够批量抓取您想查询的的省份的</a:t>
          </a:r>
          <a:r>
            <a:rPr lang="zh-CN" altLang="en-US">
              <a:solidFill>
                <a:srgbClr val="FF0000"/>
              </a:solidFill>
            </a:rPr>
            <a:t>不同的城市</a:t>
          </a:r>
          <a:r>
            <a:rPr lang="zh-CN" altLang="en-US"/>
            <a:t>的天气情况。我们会自动帮您抓取您想查询的省份的</a:t>
          </a:r>
          <a:r>
            <a:rPr lang="zh-CN" altLang="en-US">
              <a:solidFill>
                <a:srgbClr val="FF0000"/>
              </a:solidFill>
            </a:rPr>
            <a:t>全部市县</a:t>
          </a:r>
          <a:r>
            <a:rPr lang="zh-CN" altLang="en-US"/>
            <a:t>的天气状况，提供给您制作出行规划</a:t>
          </a:r>
          <a:endParaRPr lang="zh-CN" altLang="en-US" dirty="0"/>
        </a:p>
      </dgm:t>
    </dgm:pt>
    <dgm:pt modelId="{839C1128-6B72-4269-80A0-C23149288CE5}" type="parTrans" cxnId="{25CF7348-302E-4ACB-B328-886459B05FF8}">
      <dgm:prSet/>
      <dgm:spPr/>
      <dgm:t>
        <a:bodyPr/>
        <a:lstStyle/>
        <a:p>
          <a:endParaRPr lang="zh-CN" altLang="en-US"/>
        </a:p>
      </dgm:t>
    </dgm:pt>
    <dgm:pt modelId="{B2FB4C40-F97D-477A-A18D-2CDA94709B64}" type="sibTrans" cxnId="{25CF7348-302E-4ACB-B328-886459B05FF8}">
      <dgm:prSet/>
      <dgm:spPr/>
      <dgm:t>
        <a:bodyPr/>
        <a:lstStyle/>
        <a:p>
          <a:endParaRPr lang="zh-CN" altLang="en-US"/>
        </a:p>
      </dgm:t>
    </dgm:pt>
    <dgm:pt modelId="{F43303E0-7EAD-40CC-BE33-01379DB19A8D}">
      <dgm:prSet phldrT="[文本]"/>
      <dgm:spPr/>
      <dgm:t>
        <a:bodyPr/>
        <a:lstStyle/>
        <a:p>
          <a:r>
            <a:rPr lang="zh-CN" altLang="en-US" dirty="0"/>
            <a:t>对接景点</a:t>
          </a:r>
        </a:p>
      </dgm:t>
    </dgm:pt>
    <dgm:pt modelId="{A667318D-A51C-4DFE-A7DE-C0E697356E9B}" type="parTrans" cxnId="{FE30248D-A1E5-42A5-BDC9-E19246A04A76}">
      <dgm:prSet/>
      <dgm:spPr/>
      <dgm:t>
        <a:bodyPr/>
        <a:lstStyle/>
        <a:p>
          <a:endParaRPr lang="zh-CN" altLang="en-US"/>
        </a:p>
      </dgm:t>
    </dgm:pt>
    <dgm:pt modelId="{4813B86F-3FE4-4F15-AE71-5A0CA7986709}" type="sibTrans" cxnId="{FE30248D-A1E5-42A5-BDC9-E19246A04A76}">
      <dgm:prSet/>
      <dgm:spPr/>
      <dgm:t>
        <a:bodyPr/>
        <a:lstStyle/>
        <a:p>
          <a:endParaRPr lang="zh-CN" altLang="en-US"/>
        </a:p>
      </dgm:t>
    </dgm:pt>
    <dgm:pt modelId="{2200EE8D-CD89-44BF-AD22-BC4ACB0555E4}">
      <dgm:prSet phldrT="[文本]"/>
      <dgm:spPr/>
      <dgm:t>
        <a:bodyPr/>
        <a:lstStyle/>
        <a:p>
          <a:r>
            <a:rPr lang="zh-CN" altLang="en-US" dirty="0"/>
            <a:t>本作品能够在你查询出您想要查询到的天气状况之后，如果该地区有热门景点，则后面会出现相对应</a:t>
          </a:r>
          <a:r>
            <a:rPr lang="zh-CN" altLang="en-US" dirty="0">
              <a:solidFill>
                <a:srgbClr val="FF0000"/>
              </a:solidFill>
            </a:rPr>
            <a:t>热门的景点推荐</a:t>
          </a:r>
          <a:r>
            <a:rPr lang="zh-CN" altLang="en-US" dirty="0"/>
            <a:t>提供给您做旅游规划</a:t>
          </a:r>
        </a:p>
      </dgm:t>
    </dgm:pt>
    <dgm:pt modelId="{7C37B89A-387C-47EC-89B8-DE24B38E71CC}" type="parTrans" cxnId="{057E862F-E578-4F94-A292-7E999ED8B920}">
      <dgm:prSet/>
      <dgm:spPr/>
      <dgm:t>
        <a:bodyPr/>
        <a:lstStyle/>
        <a:p>
          <a:endParaRPr lang="zh-CN" altLang="en-US"/>
        </a:p>
      </dgm:t>
    </dgm:pt>
    <dgm:pt modelId="{E95F7CA8-B6D1-4FC3-ADE6-119EE2FAF821}" type="sibTrans" cxnId="{057E862F-E578-4F94-A292-7E999ED8B920}">
      <dgm:prSet/>
      <dgm:spPr/>
      <dgm:t>
        <a:bodyPr/>
        <a:lstStyle/>
        <a:p>
          <a:endParaRPr lang="zh-CN" altLang="en-US"/>
        </a:p>
      </dgm:t>
    </dgm:pt>
    <dgm:pt modelId="{DEA9650A-5222-4930-91D9-98F72DCF6ED7}">
      <dgm:prSet phldrT="[文本]"/>
      <dgm:spPr/>
      <dgm:t>
        <a:bodyPr/>
        <a:lstStyle/>
        <a:p>
          <a:r>
            <a:rPr lang="zh-CN" altLang="en-US" dirty="0"/>
            <a:t>减少和防止点到恶意广告</a:t>
          </a:r>
        </a:p>
      </dgm:t>
    </dgm:pt>
    <dgm:pt modelId="{278C7673-D153-41C4-A662-134AE1B6823D}" type="parTrans" cxnId="{C1077F8E-8EA8-4706-A195-D9B4A1DDFAA4}">
      <dgm:prSet/>
      <dgm:spPr/>
      <dgm:t>
        <a:bodyPr/>
        <a:lstStyle/>
        <a:p>
          <a:endParaRPr lang="zh-CN" altLang="en-US"/>
        </a:p>
      </dgm:t>
    </dgm:pt>
    <dgm:pt modelId="{4941ED24-63C8-410E-9A34-F5AAB8124190}" type="sibTrans" cxnId="{C1077F8E-8EA8-4706-A195-D9B4A1DDFAA4}">
      <dgm:prSet/>
      <dgm:spPr/>
      <dgm:t>
        <a:bodyPr/>
        <a:lstStyle/>
        <a:p>
          <a:endParaRPr lang="zh-CN" altLang="en-US"/>
        </a:p>
      </dgm:t>
    </dgm:pt>
    <dgm:pt modelId="{77795F00-122D-40AE-A7EC-EC284A5EDD32}">
      <dgm:prSet phldrT="[文本]"/>
      <dgm:spPr/>
      <dgm:t>
        <a:bodyPr/>
        <a:lstStyle/>
        <a:p>
          <a:r>
            <a:rPr lang="zh-CN" altLang="en-US"/>
            <a:t>本程序</a:t>
          </a:r>
          <a:r>
            <a:rPr lang="zh-CN" altLang="en-US">
              <a:solidFill>
                <a:srgbClr val="FF0000"/>
              </a:solidFill>
            </a:rPr>
            <a:t>没有广告和病毒</a:t>
          </a:r>
          <a:r>
            <a:rPr lang="zh-CN" altLang="en-US"/>
            <a:t>，我们平时的电脑或者是手机的天气应用大多数会有广告的出现，取消按钮小，易点击到。我们的程序</a:t>
          </a:r>
          <a:r>
            <a:rPr lang="zh-CN" altLang="en-US">
              <a:solidFill>
                <a:srgbClr val="FF0000"/>
              </a:solidFill>
            </a:rPr>
            <a:t>只需要您点击运行输入您想查询的城市</a:t>
          </a:r>
          <a:r>
            <a:rPr lang="zh-CN" altLang="en-US"/>
            <a:t>就会自动抓取到对于数据表里面。</a:t>
          </a:r>
          <a:endParaRPr lang="zh-CN" altLang="en-US" dirty="0"/>
        </a:p>
      </dgm:t>
    </dgm:pt>
    <dgm:pt modelId="{72736AA1-2825-4883-902D-950174FAEC04}" type="parTrans" cxnId="{4FF6EDBD-840B-4D64-A147-5128D3023FD9}">
      <dgm:prSet/>
      <dgm:spPr/>
      <dgm:t>
        <a:bodyPr/>
        <a:lstStyle/>
        <a:p>
          <a:endParaRPr lang="zh-CN" altLang="en-US"/>
        </a:p>
      </dgm:t>
    </dgm:pt>
    <dgm:pt modelId="{47A1736C-89EA-4FB4-A3A3-E8128C9147E1}" type="sibTrans" cxnId="{4FF6EDBD-840B-4D64-A147-5128D3023FD9}">
      <dgm:prSet/>
      <dgm:spPr/>
      <dgm:t>
        <a:bodyPr/>
        <a:lstStyle/>
        <a:p>
          <a:endParaRPr lang="zh-CN" altLang="en-US"/>
        </a:p>
      </dgm:t>
    </dgm:pt>
    <dgm:pt modelId="{7B3133AC-40E9-4885-A382-18C479313A30}" type="pres">
      <dgm:prSet presAssocID="{DD0D8D3E-3F8D-453B-8A34-85B6CD4CA825}" presName="Name0" presStyleCnt="0">
        <dgm:presLayoutVars>
          <dgm:dir/>
          <dgm:animLvl val="lvl"/>
          <dgm:resizeHandles val="exact"/>
        </dgm:presLayoutVars>
      </dgm:prSet>
      <dgm:spPr/>
    </dgm:pt>
    <dgm:pt modelId="{967F88A5-406B-4BD0-838B-430963755305}" type="pres">
      <dgm:prSet presAssocID="{5A64974D-0A91-417E-9C73-4D0F031980D7}" presName="composite" presStyleCnt="0"/>
      <dgm:spPr/>
    </dgm:pt>
    <dgm:pt modelId="{44434804-962B-4FE9-A13F-13E11E1C7655}" type="pres">
      <dgm:prSet presAssocID="{5A64974D-0A91-417E-9C73-4D0F031980D7}" presName="parTx" presStyleLbl="alignNode1" presStyleIdx="0" presStyleCnt="3">
        <dgm:presLayoutVars>
          <dgm:chMax val="0"/>
          <dgm:chPref val="0"/>
          <dgm:bulletEnabled val="1"/>
        </dgm:presLayoutVars>
      </dgm:prSet>
      <dgm:spPr/>
    </dgm:pt>
    <dgm:pt modelId="{CE3C735B-A3FE-49A4-B76B-931996459187}" type="pres">
      <dgm:prSet presAssocID="{5A64974D-0A91-417E-9C73-4D0F031980D7}" presName="desTx" presStyleLbl="alignAccFollowNode1" presStyleIdx="0" presStyleCnt="3">
        <dgm:presLayoutVars>
          <dgm:bulletEnabled val="1"/>
        </dgm:presLayoutVars>
      </dgm:prSet>
      <dgm:spPr/>
    </dgm:pt>
    <dgm:pt modelId="{E8701D00-65A7-44A1-83FD-912F45F6C216}" type="pres">
      <dgm:prSet presAssocID="{BA4307D3-5870-4D63-901D-C78C010934E2}" presName="space" presStyleCnt="0"/>
      <dgm:spPr/>
    </dgm:pt>
    <dgm:pt modelId="{E1440022-6F91-4DFA-9080-3F9E762B3AEA}" type="pres">
      <dgm:prSet presAssocID="{F43303E0-7EAD-40CC-BE33-01379DB19A8D}" presName="composite" presStyleCnt="0"/>
      <dgm:spPr/>
    </dgm:pt>
    <dgm:pt modelId="{45C64343-4536-4E70-875A-26D6D4A3414F}" type="pres">
      <dgm:prSet presAssocID="{F43303E0-7EAD-40CC-BE33-01379DB19A8D}" presName="parTx" presStyleLbl="alignNode1" presStyleIdx="1" presStyleCnt="3">
        <dgm:presLayoutVars>
          <dgm:chMax val="0"/>
          <dgm:chPref val="0"/>
          <dgm:bulletEnabled val="1"/>
        </dgm:presLayoutVars>
      </dgm:prSet>
      <dgm:spPr/>
    </dgm:pt>
    <dgm:pt modelId="{4E73E679-BB17-465B-92C2-6D578DA080CD}" type="pres">
      <dgm:prSet presAssocID="{F43303E0-7EAD-40CC-BE33-01379DB19A8D}" presName="desTx" presStyleLbl="alignAccFollowNode1" presStyleIdx="1" presStyleCnt="3">
        <dgm:presLayoutVars>
          <dgm:bulletEnabled val="1"/>
        </dgm:presLayoutVars>
      </dgm:prSet>
      <dgm:spPr/>
    </dgm:pt>
    <dgm:pt modelId="{A24CD016-484F-4723-8972-20A9E1689A51}" type="pres">
      <dgm:prSet presAssocID="{4813B86F-3FE4-4F15-AE71-5A0CA7986709}" presName="space" presStyleCnt="0"/>
      <dgm:spPr/>
    </dgm:pt>
    <dgm:pt modelId="{B2A4A46C-0CA6-44D0-BB31-03E421E3FEA1}" type="pres">
      <dgm:prSet presAssocID="{DEA9650A-5222-4930-91D9-98F72DCF6ED7}" presName="composite" presStyleCnt="0"/>
      <dgm:spPr/>
    </dgm:pt>
    <dgm:pt modelId="{F04A14E0-E905-4F25-8531-0129074D025A}" type="pres">
      <dgm:prSet presAssocID="{DEA9650A-5222-4930-91D9-98F72DCF6ED7}" presName="parTx" presStyleLbl="alignNode1" presStyleIdx="2" presStyleCnt="3">
        <dgm:presLayoutVars>
          <dgm:chMax val="0"/>
          <dgm:chPref val="0"/>
          <dgm:bulletEnabled val="1"/>
        </dgm:presLayoutVars>
      </dgm:prSet>
      <dgm:spPr/>
    </dgm:pt>
    <dgm:pt modelId="{B9A190E7-D7F3-40A6-9595-2BCEE80020E6}" type="pres">
      <dgm:prSet presAssocID="{DEA9650A-5222-4930-91D9-98F72DCF6ED7}" presName="desTx" presStyleLbl="alignAccFollowNode1" presStyleIdx="2" presStyleCnt="3">
        <dgm:presLayoutVars>
          <dgm:bulletEnabled val="1"/>
        </dgm:presLayoutVars>
      </dgm:prSet>
      <dgm:spPr/>
    </dgm:pt>
  </dgm:ptLst>
  <dgm:cxnLst>
    <dgm:cxn modelId="{C3C7971D-2514-4C9C-B05E-658F84C6BE29}" type="presOf" srcId="{5A64974D-0A91-417E-9C73-4D0F031980D7}" destId="{44434804-962B-4FE9-A13F-13E11E1C7655}" srcOrd="0" destOrd="0" presId="urn:microsoft.com/office/officeart/2005/8/layout/hList1"/>
    <dgm:cxn modelId="{057E862F-E578-4F94-A292-7E999ED8B920}" srcId="{F43303E0-7EAD-40CC-BE33-01379DB19A8D}" destId="{2200EE8D-CD89-44BF-AD22-BC4ACB0555E4}" srcOrd="0" destOrd="0" parTransId="{7C37B89A-387C-47EC-89B8-DE24B38E71CC}" sibTransId="{E95F7CA8-B6D1-4FC3-ADE6-119EE2FAF821}"/>
    <dgm:cxn modelId="{56636538-C0DB-45EA-BA7B-1CE645A67A4F}" srcId="{DD0D8D3E-3F8D-453B-8A34-85B6CD4CA825}" destId="{5A64974D-0A91-417E-9C73-4D0F031980D7}" srcOrd="0" destOrd="0" parTransId="{B6263D39-8009-47BF-8A0B-9735FB265FB5}" sibTransId="{BA4307D3-5870-4D63-901D-C78C010934E2}"/>
    <dgm:cxn modelId="{25CF7348-302E-4ACB-B328-886459B05FF8}" srcId="{5A64974D-0A91-417E-9C73-4D0F031980D7}" destId="{7953FD58-55B9-426A-B5CD-9508C5C2C1F7}" srcOrd="0" destOrd="0" parTransId="{839C1128-6B72-4269-80A0-C23149288CE5}" sibTransId="{B2FB4C40-F97D-477A-A18D-2CDA94709B64}"/>
    <dgm:cxn modelId="{74008C6C-106E-4F67-9D09-FFD3C0FBC817}" type="presOf" srcId="{2200EE8D-CD89-44BF-AD22-BC4ACB0555E4}" destId="{4E73E679-BB17-465B-92C2-6D578DA080CD}" srcOrd="0" destOrd="0" presId="urn:microsoft.com/office/officeart/2005/8/layout/hList1"/>
    <dgm:cxn modelId="{5C0F2E84-0D51-431E-ADCE-7584A6941CCD}" type="presOf" srcId="{DEA9650A-5222-4930-91D9-98F72DCF6ED7}" destId="{F04A14E0-E905-4F25-8531-0129074D025A}" srcOrd="0" destOrd="0" presId="urn:microsoft.com/office/officeart/2005/8/layout/hList1"/>
    <dgm:cxn modelId="{FE30248D-A1E5-42A5-BDC9-E19246A04A76}" srcId="{DD0D8D3E-3F8D-453B-8A34-85B6CD4CA825}" destId="{F43303E0-7EAD-40CC-BE33-01379DB19A8D}" srcOrd="1" destOrd="0" parTransId="{A667318D-A51C-4DFE-A7DE-C0E697356E9B}" sibTransId="{4813B86F-3FE4-4F15-AE71-5A0CA7986709}"/>
    <dgm:cxn modelId="{C1077F8E-8EA8-4706-A195-D9B4A1DDFAA4}" srcId="{DD0D8D3E-3F8D-453B-8A34-85B6CD4CA825}" destId="{DEA9650A-5222-4930-91D9-98F72DCF6ED7}" srcOrd="2" destOrd="0" parTransId="{278C7673-D153-41C4-A662-134AE1B6823D}" sibTransId="{4941ED24-63C8-410E-9A34-F5AAB8124190}"/>
    <dgm:cxn modelId="{0B934F9C-02CE-4EC2-AB93-2838AC99816A}" type="presOf" srcId="{7953FD58-55B9-426A-B5CD-9508C5C2C1F7}" destId="{CE3C735B-A3FE-49A4-B76B-931996459187}" srcOrd="0" destOrd="0" presId="urn:microsoft.com/office/officeart/2005/8/layout/hList1"/>
    <dgm:cxn modelId="{E608E9B9-2755-4DD4-9A4B-57533A8B3E6E}" type="presOf" srcId="{DD0D8D3E-3F8D-453B-8A34-85B6CD4CA825}" destId="{7B3133AC-40E9-4885-A382-18C479313A30}" srcOrd="0" destOrd="0" presId="urn:microsoft.com/office/officeart/2005/8/layout/hList1"/>
    <dgm:cxn modelId="{4FF6EDBD-840B-4D64-A147-5128D3023FD9}" srcId="{DEA9650A-5222-4930-91D9-98F72DCF6ED7}" destId="{77795F00-122D-40AE-A7EC-EC284A5EDD32}" srcOrd="0" destOrd="0" parTransId="{72736AA1-2825-4883-902D-950174FAEC04}" sibTransId="{47A1736C-89EA-4FB4-A3A3-E8128C9147E1}"/>
    <dgm:cxn modelId="{08D61AC6-4C3C-4EEA-AA29-C38EBBD639D9}" type="presOf" srcId="{F43303E0-7EAD-40CC-BE33-01379DB19A8D}" destId="{45C64343-4536-4E70-875A-26D6D4A3414F}" srcOrd="0" destOrd="0" presId="urn:microsoft.com/office/officeart/2005/8/layout/hList1"/>
    <dgm:cxn modelId="{4EC8F3F1-4B49-4141-AE87-68EB4A961DCC}" type="presOf" srcId="{77795F00-122D-40AE-A7EC-EC284A5EDD32}" destId="{B9A190E7-D7F3-40A6-9595-2BCEE80020E6}" srcOrd="0" destOrd="0" presId="urn:microsoft.com/office/officeart/2005/8/layout/hList1"/>
    <dgm:cxn modelId="{9EEE7B9F-E465-40CB-9BD9-18D0B3490FD8}" type="presParOf" srcId="{7B3133AC-40E9-4885-A382-18C479313A30}" destId="{967F88A5-406B-4BD0-838B-430963755305}" srcOrd="0" destOrd="0" presId="urn:microsoft.com/office/officeart/2005/8/layout/hList1"/>
    <dgm:cxn modelId="{48695322-7D7B-49DD-B3F3-40B07C309AE7}" type="presParOf" srcId="{967F88A5-406B-4BD0-838B-430963755305}" destId="{44434804-962B-4FE9-A13F-13E11E1C7655}" srcOrd="0" destOrd="0" presId="urn:microsoft.com/office/officeart/2005/8/layout/hList1"/>
    <dgm:cxn modelId="{44B14537-FDE0-4E91-AB0C-30B0AAC4FD5E}" type="presParOf" srcId="{967F88A5-406B-4BD0-838B-430963755305}" destId="{CE3C735B-A3FE-49A4-B76B-931996459187}" srcOrd="1" destOrd="0" presId="urn:microsoft.com/office/officeart/2005/8/layout/hList1"/>
    <dgm:cxn modelId="{1CC37203-D4C8-40D0-AF77-DC5974C42BAF}" type="presParOf" srcId="{7B3133AC-40E9-4885-A382-18C479313A30}" destId="{E8701D00-65A7-44A1-83FD-912F45F6C216}" srcOrd="1" destOrd="0" presId="urn:microsoft.com/office/officeart/2005/8/layout/hList1"/>
    <dgm:cxn modelId="{F577033E-06AF-4571-8AE0-953EB28870D8}" type="presParOf" srcId="{7B3133AC-40E9-4885-A382-18C479313A30}" destId="{E1440022-6F91-4DFA-9080-3F9E762B3AEA}" srcOrd="2" destOrd="0" presId="urn:microsoft.com/office/officeart/2005/8/layout/hList1"/>
    <dgm:cxn modelId="{412D9F27-7B50-424D-A1EE-A7561A3821B9}" type="presParOf" srcId="{E1440022-6F91-4DFA-9080-3F9E762B3AEA}" destId="{45C64343-4536-4E70-875A-26D6D4A3414F}" srcOrd="0" destOrd="0" presId="urn:microsoft.com/office/officeart/2005/8/layout/hList1"/>
    <dgm:cxn modelId="{09D63EB9-826A-4B80-9AFA-C0ED381489FA}" type="presParOf" srcId="{E1440022-6F91-4DFA-9080-3F9E762B3AEA}" destId="{4E73E679-BB17-465B-92C2-6D578DA080CD}" srcOrd="1" destOrd="0" presId="urn:microsoft.com/office/officeart/2005/8/layout/hList1"/>
    <dgm:cxn modelId="{B4B7E391-09B9-4695-BCC6-359F987A3B02}" type="presParOf" srcId="{7B3133AC-40E9-4885-A382-18C479313A30}" destId="{A24CD016-484F-4723-8972-20A9E1689A51}" srcOrd="3" destOrd="0" presId="urn:microsoft.com/office/officeart/2005/8/layout/hList1"/>
    <dgm:cxn modelId="{DB0D5CB5-8326-470E-9233-7899E8CC2292}" type="presParOf" srcId="{7B3133AC-40E9-4885-A382-18C479313A30}" destId="{B2A4A46C-0CA6-44D0-BB31-03E421E3FEA1}" srcOrd="4" destOrd="0" presId="urn:microsoft.com/office/officeart/2005/8/layout/hList1"/>
    <dgm:cxn modelId="{9B59DAD3-264F-473E-9120-3DD839FC2B02}" type="presParOf" srcId="{B2A4A46C-0CA6-44D0-BB31-03E421E3FEA1}" destId="{F04A14E0-E905-4F25-8531-0129074D025A}" srcOrd="0" destOrd="0" presId="urn:microsoft.com/office/officeart/2005/8/layout/hList1"/>
    <dgm:cxn modelId="{0F3975D5-4D5C-44DD-B096-5DAFCA453A7A}" type="presParOf" srcId="{B2A4A46C-0CA6-44D0-BB31-03E421E3FEA1}" destId="{B9A190E7-D7F3-40A6-9595-2BCEE80020E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D8D3E-3F8D-453B-8A34-85B6CD4CA8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5A64974D-0A91-417E-9C73-4D0F031980D7}">
      <dgm:prSet phldrT="[文本]"/>
      <dgm:spPr/>
      <dgm:t>
        <a:bodyPr/>
        <a:lstStyle/>
        <a:p>
          <a:r>
            <a:rPr lang="zh-CN" altLang="en-US" dirty="0"/>
            <a:t>快速抓取不同城市</a:t>
          </a:r>
        </a:p>
      </dgm:t>
    </dgm:pt>
    <dgm:pt modelId="{B6263D39-8009-47BF-8A0B-9735FB265FB5}" type="parTrans" cxnId="{56636538-C0DB-45EA-BA7B-1CE645A67A4F}">
      <dgm:prSet/>
      <dgm:spPr/>
      <dgm:t>
        <a:bodyPr/>
        <a:lstStyle/>
        <a:p>
          <a:endParaRPr lang="zh-CN" altLang="en-US"/>
        </a:p>
      </dgm:t>
    </dgm:pt>
    <dgm:pt modelId="{BA4307D3-5870-4D63-901D-C78C010934E2}" type="sibTrans" cxnId="{56636538-C0DB-45EA-BA7B-1CE645A67A4F}">
      <dgm:prSet/>
      <dgm:spPr/>
      <dgm:t>
        <a:bodyPr/>
        <a:lstStyle/>
        <a:p>
          <a:endParaRPr lang="zh-CN" altLang="en-US"/>
        </a:p>
      </dgm:t>
    </dgm:pt>
    <dgm:pt modelId="{7953FD58-55B9-426A-B5CD-9508C5C2C1F7}">
      <dgm:prSet phldrT="[文本]"/>
      <dgm:spPr/>
      <dgm:t>
        <a:bodyPr/>
        <a:lstStyle/>
        <a:p>
          <a:r>
            <a:rPr lang="zh-CN" altLang="en-US" dirty="0"/>
            <a:t>本程序支持</a:t>
          </a:r>
          <a:r>
            <a:rPr lang="zh-CN" altLang="en-US" dirty="0">
              <a:solidFill>
                <a:srgbClr val="FF0000"/>
              </a:solidFill>
            </a:rPr>
            <a:t>快速抓取您想要查询的不同省份的不同城市</a:t>
          </a:r>
          <a:r>
            <a:rPr lang="zh-CN" altLang="en-US" dirty="0"/>
            <a:t>，平时我们在手机上要重复操作才能得到我们想要查询的不同省份的不同城市，本程序只需要在您查询完成的第一个城市完成之后，即可再次直接查询，不需要退出某个步骤</a:t>
          </a:r>
        </a:p>
      </dgm:t>
    </dgm:pt>
    <dgm:pt modelId="{839C1128-6B72-4269-80A0-C23149288CE5}" type="parTrans" cxnId="{25CF7348-302E-4ACB-B328-886459B05FF8}">
      <dgm:prSet/>
      <dgm:spPr/>
      <dgm:t>
        <a:bodyPr/>
        <a:lstStyle/>
        <a:p>
          <a:endParaRPr lang="zh-CN" altLang="en-US"/>
        </a:p>
      </dgm:t>
    </dgm:pt>
    <dgm:pt modelId="{B2FB4C40-F97D-477A-A18D-2CDA94709B64}" type="sibTrans" cxnId="{25CF7348-302E-4ACB-B328-886459B05FF8}">
      <dgm:prSet/>
      <dgm:spPr/>
      <dgm:t>
        <a:bodyPr/>
        <a:lstStyle/>
        <a:p>
          <a:endParaRPr lang="zh-CN" altLang="en-US"/>
        </a:p>
      </dgm:t>
    </dgm:pt>
    <dgm:pt modelId="{2200EE8D-CD89-44BF-AD22-BC4ACB0555E4}">
      <dgm:prSet phldrT="[文本]"/>
      <dgm:spPr/>
      <dgm:t>
        <a:bodyPr/>
        <a:lstStyle/>
        <a:p>
          <a:r>
            <a:rPr lang="zh-CN" altLang="en-US" dirty="0"/>
            <a:t>生成可视化文件</a:t>
          </a:r>
        </a:p>
      </dgm:t>
    </dgm:pt>
    <dgm:pt modelId="{7C37B89A-387C-47EC-89B8-DE24B38E71CC}" type="parTrans" cxnId="{057E862F-E578-4F94-A292-7E999ED8B920}">
      <dgm:prSet/>
      <dgm:spPr/>
      <dgm:t>
        <a:bodyPr/>
        <a:lstStyle/>
        <a:p>
          <a:endParaRPr lang="zh-CN" altLang="en-US"/>
        </a:p>
      </dgm:t>
    </dgm:pt>
    <dgm:pt modelId="{E95F7CA8-B6D1-4FC3-ADE6-119EE2FAF821}" type="sibTrans" cxnId="{057E862F-E578-4F94-A292-7E999ED8B920}">
      <dgm:prSet/>
      <dgm:spPr/>
      <dgm:t>
        <a:bodyPr/>
        <a:lstStyle/>
        <a:p>
          <a:endParaRPr lang="zh-CN" altLang="en-US"/>
        </a:p>
      </dgm:t>
    </dgm:pt>
    <dgm:pt modelId="{C07EDFCA-D479-40BA-BC9B-99340D64E33C}">
      <dgm:prSet/>
      <dgm:spPr/>
      <dgm:t>
        <a:bodyPr/>
        <a:lstStyle/>
        <a:p>
          <a:r>
            <a:rPr lang="zh-CN" altLang="en-US" dirty="0"/>
            <a:t>我们运用程序抓到的数据，都会保存到一个文件里面，方便于游客以及需要者的查看，文件里头不仅</a:t>
          </a:r>
          <a:r>
            <a:rPr lang="zh-CN" altLang="en-US" dirty="0">
              <a:solidFill>
                <a:srgbClr val="FF0000"/>
              </a:solidFill>
            </a:rPr>
            <a:t>包含了需求文件，还会自动抓取想要查询城市的省份的全部市县天气状况</a:t>
          </a:r>
          <a:r>
            <a:rPr lang="zh-CN" altLang="en-US" dirty="0"/>
            <a:t>，便于用户制定行程</a:t>
          </a:r>
        </a:p>
      </dgm:t>
    </dgm:pt>
    <dgm:pt modelId="{EEBC2CF5-F83E-4A21-A4EF-437C565B45E6}" type="parTrans" cxnId="{ED428A9F-1EF6-4F9C-A7E5-54E3AB63E607}">
      <dgm:prSet/>
      <dgm:spPr/>
      <dgm:t>
        <a:bodyPr/>
        <a:lstStyle/>
        <a:p>
          <a:endParaRPr lang="zh-CN" altLang="en-US"/>
        </a:p>
      </dgm:t>
    </dgm:pt>
    <dgm:pt modelId="{7B2CBC97-BC67-4EBC-9FA9-0E54AFB25A76}" type="sibTrans" cxnId="{ED428A9F-1EF6-4F9C-A7E5-54E3AB63E607}">
      <dgm:prSet/>
      <dgm:spPr/>
      <dgm:t>
        <a:bodyPr/>
        <a:lstStyle/>
        <a:p>
          <a:endParaRPr lang="zh-CN" altLang="en-US"/>
        </a:p>
      </dgm:t>
    </dgm:pt>
    <dgm:pt modelId="{7B3133AC-40E9-4885-A382-18C479313A30}" type="pres">
      <dgm:prSet presAssocID="{DD0D8D3E-3F8D-453B-8A34-85B6CD4CA825}" presName="Name0" presStyleCnt="0">
        <dgm:presLayoutVars>
          <dgm:dir/>
          <dgm:animLvl val="lvl"/>
          <dgm:resizeHandles val="exact"/>
        </dgm:presLayoutVars>
      </dgm:prSet>
      <dgm:spPr/>
    </dgm:pt>
    <dgm:pt modelId="{967F88A5-406B-4BD0-838B-430963755305}" type="pres">
      <dgm:prSet presAssocID="{5A64974D-0A91-417E-9C73-4D0F031980D7}" presName="composite" presStyleCnt="0"/>
      <dgm:spPr/>
    </dgm:pt>
    <dgm:pt modelId="{44434804-962B-4FE9-A13F-13E11E1C7655}" type="pres">
      <dgm:prSet presAssocID="{5A64974D-0A91-417E-9C73-4D0F031980D7}" presName="parTx" presStyleLbl="alignNode1" presStyleIdx="0" presStyleCnt="2">
        <dgm:presLayoutVars>
          <dgm:chMax val="0"/>
          <dgm:chPref val="0"/>
          <dgm:bulletEnabled val="1"/>
        </dgm:presLayoutVars>
      </dgm:prSet>
      <dgm:spPr/>
    </dgm:pt>
    <dgm:pt modelId="{CE3C735B-A3FE-49A4-B76B-931996459187}" type="pres">
      <dgm:prSet presAssocID="{5A64974D-0A91-417E-9C73-4D0F031980D7}" presName="desTx" presStyleLbl="alignAccFollowNode1" presStyleIdx="0" presStyleCnt="2">
        <dgm:presLayoutVars>
          <dgm:bulletEnabled val="1"/>
        </dgm:presLayoutVars>
      </dgm:prSet>
      <dgm:spPr/>
    </dgm:pt>
    <dgm:pt modelId="{E8701D00-65A7-44A1-83FD-912F45F6C216}" type="pres">
      <dgm:prSet presAssocID="{BA4307D3-5870-4D63-901D-C78C010934E2}" presName="space" presStyleCnt="0"/>
      <dgm:spPr/>
    </dgm:pt>
    <dgm:pt modelId="{170F2043-6320-4E83-AD85-58699EB4C5D3}" type="pres">
      <dgm:prSet presAssocID="{2200EE8D-CD89-44BF-AD22-BC4ACB0555E4}" presName="composite" presStyleCnt="0"/>
      <dgm:spPr/>
    </dgm:pt>
    <dgm:pt modelId="{5475369C-5113-49AA-B9D4-FE5EF53C18C0}" type="pres">
      <dgm:prSet presAssocID="{2200EE8D-CD89-44BF-AD22-BC4ACB0555E4}" presName="parTx" presStyleLbl="alignNode1" presStyleIdx="1" presStyleCnt="2">
        <dgm:presLayoutVars>
          <dgm:chMax val="0"/>
          <dgm:chPref val="0"/>
          <dgm:bulletEnabled val="1"/>
        </dgm:presLayoutVars>
      </dgm:prSet>
      <dgm:spPr/>
    </dgm:pt>
    <dgm:pt modelId="{3D9E3898-5E35-4ACB-8D27-5D49E3FC9FC5}" type="pres">
      <dgm:prSet presAssocID="{2200EE8D-CD89-44BF-AD22-BC4ACB0555E4}" presName="desTx" presStyleLbl="alignAccFollowNode1" presStyleIdx="1" presStyleCnt="2">
        <dgm:presLayoutVars>
          <dgm:bulletEnabled val="1"/>
        </dgm:presLayoutVars>
      </dgm:prSet>
      <dgm:spPr/>
    </dgm:pt>
  </dgm:ptLst>
  <dgm:cxnLst>
    <dgm:cxn modelId="{C3C7971D-2514-4C9C-B05E-658F84C6BE29}" type="presOf" srcId="{5A64974D-0A91-417E-9C73-4D0F031980D7}" destId="{44434804-962B-4FE9-A13F-13E11E1C7655}" srcOrd="0" destOrd="0" presId="urn:microsoft.com/office/officeart/2005/8/layout/hList1"/>
    <dgm:cxn modelId="{057E862F-E578-4F94-A292-7E999ED8B920}" srcId="{DD0D8D3E-3F8D-453B-8A34-85B6CD4CA825}" destId="{2200EE8D-CD89-44BF-AD22-BC4ACB0555E4}" srcOrd="1" destOrd="0" parTransId="{7C37B89A-387C-47EC-89B8-DE24B38E71CC}" sibTransId="{E95F7CA8-B6D1-4FC3-ADE6-119EE2FAF821}"/>
    <dgm:cxn modelId="{56636538-C0DB-45EA-BA7B-1CE645A67A4F}" srcId="{DD0D8D3E-3F8D-453B-8A34-85B6CD4CA825}" destId="{5A64974D-0A91-417E-9C73-4D0F031980D7}" srcOrd="0" destOrd="0" parTransId="{B6263D39-8009-47BF-8A0B-9735FB265FB5}" sibTransId="{BA4307D3-5870-4D63-901D-C78C010934E2}"/>
    <dgm:cxn modelId="{49798D5F-2784-46A5-9C43-D4532FDBCB18}" type="presOf" srcId="{C07EDFCA-D479-40BA-BC9B-99340D64E33C}" destId="{3D9E3898-5E35-4ACB-8D27-5D49E3FC9FC5}" srcOrd="0" destOrd="0" presId="urn:microsoft.com/office/officeart/2005/8/layout/hList1"/>
    <dgm:cxn modelId="{25CF7348-302E-4ACB-B328-886459B05FF8}" srcId="{5A64974D-0A91-417E-9C73-4D0F031980D7}" destId="{7953FD58-55B9-426A-B5CD-9508C5C2C1F7}" srcOrd="0" destOrd="0" parTransId="{839C1128-6B72-4269-80A0-C23149288CE5}" sibTransId="{B2FB4C40-F97D-477A-A18D-2CDA94709B64}"/>
    <dgm:cxn modelId="{0B934F9C-02CE-4EC2-AB93-2838AC99816A}" type="presOf" srcId="{7953FD58-55B9-426A-B5CD-9508C5C2C1F7}" destId="{CE3C735B-A3FE-49A4-B76B-931996459187}" srcOrd="0" destOrd="0" presId="urn:microsoft.com/office/officeart/2005/8/layout/hList1"/>
    <dgm:cxn modelId="{ED428A9F-1EF6-4F9C-A7E5-54E3AB63E607}" srcId="{2200EE8D-CD89-44BF-AD22-BC4ACB0555E4}" destId="{C07EDFCA-D479-40BA-BC9B-99340D64E33C}" srcOrd="0" destOrd="0" parTransId="{EEBC2CF5-F83E-4A21-A4EF-437C565B45E6}" sibTransId="{7B2CBC97-BC67-4EBC-9FA9-0E54AFB25A76}"/>
    <dgm:cxn modelId="{E608E9B9-2755-4DD4-9A4B-57533A8B3E6E}" type="presOf" srcId="{DD0D8D3E-3F8D-453B-8A34-85B6CD4CA825}" destId="{7B3133AC-40E9-4885-A382-18C479313A30}" srcOrd="0" destOrd="0" presId="urn:microsoft.com/office/officeart/2005/8/layout/hList1"/>
    <dgm:cxn modelId="{9805D7C2-DF1A-4004-BEB8-8AEE8DE03578}" type="presOf" srcId="{2200EE8D-CD89-44BF-AD22-BC4ACB0555E4}" destId="{5475369C-5113-49AA-B9D4-FE5EF53C18C0}" srcOrd="0" destOrd="0" presId="urn:microsoft.com/office/officeart/2005/8/layout/hList1"/>
    <dgm:cxn modelId="{9EEE7B9F-E465-40CB-9BD9-18D0B3490FD8}" type="presParOf" srcId="{7B3133AC-40E9-4885-A382-18C479313A30}" destId="{967F88A5-406B-4BD0-838B-430963755305}" srcOrd="0" destOrd="0" presId="urn:microsoft.com/office/officeart/2005/8/layout/hList1"/>
    <dgm:cxn modelId="{48695322-7D7B-49DD-B3F3-40B07C309AE7}" type="presParOf" srcId="{967F88A5-406B-4BD0-838B-430963755305}" destId="{44434804-962B-4FE9-A13F-13E11E1C7655}" srcOrd="0" destOrd="0" presId="urn:microsoft.com/office/officeart/2005/8/layout/hList1"/>
    <dgm:cxn modelId="{44B14537-FDE0-4E91-AB0C-30B0AAC4FD5E}" type="presParOf" srcId="{967F88A5-406B-4BD0-838B-430963755305}" destId="{CE3C735B-A3FE-49A4-B76B-931996459187}" srcOrd="1" destOrd="0" presId="urn:microsoft.com/office/officeart/2005/8/layout/hList1"/>
    <dgm:cxn modelId="{1CC37203-D4C8-40D0-AF77-DC5974C42BAF}" type="presParOf" srcId="{7B3133AC-40E9-4885-A382-18C479313A30}" destId="{E8701D00-65A7-44A1-83FD-912F45F6C216}" srcOrd="1" destOrd="0" presId="urn:microsoft.com/office/officeart/2005/8/layout/hList1"/>
    <dgm:cxn modelId="{C1EAD9A6-19CD-4FAA-AE28-A5E83A9434B2}" type="presParOf" srcId="{7B3133AC-40E9-4885-A382-18C479313A30}" destId="{170F2043-6320-4E83-AD85-58699EB4C5D3}" srcOrd="2" destOrd="0" presId="urn:microsoft.com/office/officeart/2005/8/layout/hList1"/>
    <dgm:cxn modelId="{F90037FA-B786-4AED-9B3B-84C75AABEEFA}" type="presParOf" srcId="{170F2043-6320-4E83-AD85-58699EB4C5D3}" destId="{5475369C-5113-49AA-B9D4-FE5EF53C18C0}" srcOrd="0" destOrd="0" presId="urn:microsoft.com/office/officeart/2005/8/layout/hList1"/>
    <dgm:cxn modelId="{72CF5A4C-365D-4543-84D5-B5D0614A4F5B}" type="presParOf" srcId="{170F2043-6320-4E83-AD85-58699EB4C5D3}" destId="{3D9E3898-5E35-4ACB-8D27-5D49E3FC9FC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B511099-7EDE-4A58-B224-EE19AFC7C273}"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zh-CN" altLang="en-US"/>
        </a:p>
      </dgm:t>
    </dgm:pt>
    <dgm:pt modelId="{8533CC42-249F-40A0-A937-D28A21BB3636}">
      <dgm:prSet phldrT="[文本]"/>
      <dgm:spPr>
        <a:noFill/>
      </dgm:spPr>
      <dgm:t>
        <a:bodyPr/>
        <a:lstStyle/>
        <a:p>
          <a:r>
            <a:rPr lang="zh-CN" altLang="en-US" dirty="0"/>
            <a:t>我们的程序通过获取正规网站上面的天气数据，</a:t>
          </a:r>
          <a:r>
            <a:rPr lang="zh-CN" altLang="en-US" b="1" dirty="0">
              <a:solidFill>
                <a:srgbClr val="FF0000"/>
              </a:solidFill>
            </a:rPr>
            <a:t>具有可靠性</a:t>
          </a:r>
          <a:r>
            <a:rPr lang="zh-CN" altLang="en-US" dirty="0"/>
            <a:t>，对需求的城市进行查询具有准确性</a:t>
          </a:r>
        </a:p>
      </dgm:t>
    </dgm:pt>
    <dgm:pt modelId="{7974277D-8E85-4A3D-8B35-6DA85C34C0B3}" type="parTrans" cxnId="{AD0645E0-3CC8-48DF-B36B-362E0AD9CB96}">
      <dgm:prSet/>
      <dgm:spPr/>
      <dgm:t>
        <a:bodyPr/>
        <a:lstStyle/>
        <a:p>
          <a:endParaRPr lang="zh-CN" altLang="en-US"/>
        </a:p>
      </dgm:t>
    </dgm:pt>
    <dgm:pt modelId="{1A03F0A9-8F6E-442C-B210-C6C74C2C0D39}" type="sibTrans" cxnId="{AD0645E0-3CC8-48DF-B36B-362E0AD9CB96}">
      <dgm:prSet/>
      <dgm:spPr/>
      <dgm:t>
        <a:bodyPr/>
        <a:lstStyle/>
        <a:p>
          <a:endParaRPr lang="zh-CN" altLang="en-US"/>
        </a:p>
      </dgm:t>
    </dgm:pt>
    <dgm:pt modelId="{F228FB92-E226-4C91-9E6D-B4D76A9B6354}">
      <dgm:prSet phldrT="[文本]"/>
      <dgm:spPr>
        <a:noFill/>
      </dgm:spPr>
      <dgm:t>
        <a:bodyPr/>
        <a:lstStyle/>
        <a:p>
          <a:r>
            <a:rPr lang="zh-CN" altLang="en-US" dirty="0"/>
            <a:t>通过上述的图片，旅游，出行以及农业等等方面，对于天气预报应用的</a:t>
          </a:r>
          <a:r>
            <a:rPr lang="zh-CN" altLang="en-US" b="1" dirty="0">
              <a:solidFill>
                <a:srgbClr val="FF0000"/>
              </a:solidFill>
            </a:rPr>
            <a:t>需求不断增加</a:t>
          </a:r>
        </a:p>
      </dgm:t>
    </dgm:pt>
    <dgm:pt modelId="{7E4CF61F-A9D4-4732-AB40-6AD39864F787}" type="parTrans" cxnId="{5A2578BE-60A7-465E-9183-14215F1896DD}">
      <dgm:prSet/>
      <dgm:spPr/>
      <dgm:t>
        <a:bodyPr/>
        <a:lstStyle/>
        <a:p>
          <a:endParaRPr lang="zh-CN" altLang="en-US"/>
        </a:p>
      </dgm:t>
    </dgm:pt>
    <dgm:pt modelId="{346A1A11-5F15-4049-A5F1-2BF6E5C47945}" type="sibTrans" cxnId="{5A2578BE-60A7-465E-9183-14215F1896DD}">
      <dgm:prSet/>
      <dgm:spPr/>
      <dgm:t>
        <a:bodyPr/>
        <a:lstStyle/>
        <a:p>
          <a:endParaRPr lang="zh-CN" altLang="en-US"/>
        </a:p>
      </dgm:t>
    </dgm:pt>
    <dgm:pt modelId="{D463187F-9252-40D3-9FAB-AB4771FF1E6E}">
      <dgm:prSet phldrT="[文本]"/>
      <dgm:spPr>
        <a:noFill/>
      </dgm:spPr>
      <dgm:t>
        <a:bodyPr/>
        <a:lstStyle/>
        <a:p>
          <a:r>
            <a:rPr lang="zh-CN" altLang="en-US" dirty="0"/>
            <a:t>市面上的天气预报的相关应用，都会多多少少和广告、订阅服务等有相关合作，我们的项目并没有广告等合作的情况。</a:t>
          </a:r>
        </a:p>
      </dgm:t>
    </dgm:pt>
    <dgm:pt modelId="{00A83D22-8A7C-4139-984F-956E05E12E4D}" type="parTrans" cxnId="{4F8B5D2D-6F4D-4731-9A85-F5BA8F46BCF5}">
      <dgm:prSet/>
      <dgm:spPr/>
      <dgm:t>
        <a:bodyPr/>
        <a:lstStyle/>
        <a:p>
          <a:endParaRPr lang="zh-CN" altLang="en-US"/>
        </a:p>
      </dgm:t>
    </dgm:pt>
    <dgm:pt modelId="{7A67A061-7C06-4F3E-991B-21CABE5533F5}" type="sibTrans" cxnId="{4F8B5D2D-6F4D-4731-9A85-F5BA8F46BCF5}">
      <dgm:prSet/>
      <dgm:spPr/>
      <dgm:t>
        <a:bodyPr/>
        <a:lstStyle/>
        <a:p>
          <a:endParaRPr lang="zh-CN" altLang="en-US"/>
        </a:p>
      </dgm:t>
    </dgm:pt>
    <dgm:pt modelId="{9D9CE058-CF1F-4413-9C80-C444539FECD4}">
      <dgm:prSet phldrT="[文本]"/>
      <dgm:spPr>
        <a:noFill/>
      </dgm:spPr>
      <dgm:t>
        <a:bodyPr/>
        <a:lstStyle/>
        <a:p>
          <a:r>
            <a:rPr lang="zh-CN" altLang="en-US" dirty="0"/>
            <a:t>我们项目对于用户的</a:t>
          </a:r>
          <a:r>
            <a:rPr lang="zh-CN" altLang="en-US" b="1" dirty="0">
              <a:solidFill>
                <a:srgbClr val="FF0000"/>
              </a:solidFill>
            </a:rPr>
            <a:t>隐私有保护性</a:t>
          </a:r>
          <a:r>
            <a:rPr lang="zh-CN" altLang="en-US" dirty="0"/>
            <a:t>，我们不涉及到用户输入个人的任何有关的隐私问题，只需要输入对应城市，就能得出用户的需求。</a:t>
          </a:r>
        </a:p>
      </dgm:t>
    </dgm:pt>
    <dgm:pt modelId="{D629DB23-22D8-439E-9E98-73EF2A5B200F}" type="parTrans" cxnId="{B54C073C-9424-4E58-A17D-FA199288DAE2}">
      <dgm:prSet/>
      <dgm:spPr/>
      <dgm:t>
        <a:bodyPr/>
        <a:lstStyle/>
        <a:p>
          <a:endParaRPr lang="zh-CN" altLang="en-US"/>
        </a:p>
      </dgm:t>
    </dgm:pt>
    <dgm:pt modelId="{19C2E241-AF8D-49BA-9E38-97953A502C4D}" type="sibTrans" cxnId="{B54C073C-9424-4E58-A17D-FA199288DAE2}">
      <dgm:prSet/>
      <dgm:spPr/>
      <dgm:t>
        <a:bodyPr/>
        <a:lstStyle/>
        <a:p>
          <a:endParaRPr lang="zh-CN" altLang="en-US"/>
        </a:p>
      </dgm:t>
    </dgm:pt>
    <dgm:pt modelId="{505B99AD-0B4F-45FB-9EBC-8E805D490321}">
      <dgm:prSet phldrT="[文本]"/>
      <dgm:spPr>
        <a:noFill/>
      </dgm:spPr>
      <dgm:t>
        <a:bodyPr/>
        <a:lstStyle/>
        <a:p>
          <a:r>
            <a:rPr lang="zh-CN" altLang="en-US" dirty="0"/>
            <a:t>减少了用户需求人工操作的频率，提高了查询的效率，减少和防止用户点击广告的概率，</a:t>
          </a:r>
          <a:r>
            <a:rPr lang="zh-CN" altLang="en-US" b="1" dirty="0">
              <a:solidFill>
                <a:srgbClr val="FF0000"/>
              </a:solidFill>
            </a:rPr>
            <a:t>提高了用户的体验感</a:t>
          </a:r>
        </a:p>
      </dgm:t>
    </dgm:pt>
    <dgm:pt modelId="{631B1854-9432-4EFC-9221-25F4F1127152}" type="parTrans" cxnId="{5D3E8EF8-181E-4C09-AAA6-F6DF1811112E}">
      <dgm:prSet/>
      <dgm:spPr/>
      <dgm:t>
        <a:bodyPr/>
        <a:lstStyle/>
        <a:p>
          <a:endParaRPr lang="zh-CN" altLang="en-US"/>
        </a:p>
      </dgm:t>
    </dgm:pt>
    <dgm:pt modelId="{01472374-F727-4D9B-B255-920252675338}" type="sibTrans" cxnId="{5D3E8EF8-181E-4C09-AAA6-F6DF1811112E}">
      <dgm:prSet/>
      <dgm:spPr/>
      <dgm:t>
        <a:bodyPr/>
        <a:lstStyle/>
        <a:p>
          <a:endParaRPr lang="zh-CN" altLang="en-US"/>
        </a:p>
      </dgm:t>
    </dgm:pt>
    <dgm:pt modelId="{0FAFD66F-F0DE-46CD-84A8-26E592384275}" type="pres">
      <dgm:prSet presAssocID="{5B511099-7EDE-4A58-B224-EE19AFC7C273}" presName="diagram" presStyleCnt="0">
        <dgm:presLayoutVars>
          <dgm:dir/>
          <dgm:resizeHandles val="exact"/>
        </dgm:presLayoutVars>
      </dgm:prSet>
      <dgm:spPr/>
    </dgm:pt>
    <dgm:pt modelId="{3A614108-8251-48CB-BD9E-770AC6C67BC7}" type="pres">
      <dgm:prSet presAssocID="{8533CC42-249F-40A0-A937-D28A21BB3636}" presName="node" presStyleLbl="node1" presStyleIdx="0" presStyleCnt="5">
        <dgm:presLayoutVars>
          <dgm:bulletEnabled val="1"/>
        </dgm:presLayoutVars>
      </dgm:prSet>
      <dgm:spPr/>
    </dgm:pt>
    <dgm:pt modelId="{7C72B524-BE0C-4727-B011-55169C182EF4}" type="pres">
      <dgm:prSet presAssocID="{1A03F0A9-8F6E-442C-B210-C6C74C2C0D39}" presName="sibTrans" presStyleCnt="0"/>
      <dgm:spPr/>
    </dgm:pt>
    <dgm:pt modelId="{08791542-D197-481E-9002-A9D0F4A9A142}" type="pres">
      <dgm:prSet presAssocID="{F228FB92-E226-4C91-9E6D-B4D76A9B6354}" presName="node" presStyleLbl="node1" presStyleIdx="1" presStyleCnt="5">
        <dgm:presLayoutVars>
          <dgm:bulletEnabled val="1"/>
        </dgm:presLayoutVars>
      </dgm:prSet>
      <dgm:spPr/>
    </dgm:pt>
    <dgm:pt modelId="{81633E1D-94DB-4A35-A8DB-53E9DB4D36C2}" type="pres">
      <dgm:prSet presAssocID="{346A1A11-5F15-4049-A5F1-2BF6E5C47945}" presName="sibTrans" presStyleCnt="0"/>
      <dgm:spPr/>
    </dgm:pt>
    <dgm:pt modelId="{9254C46F-BAA9-4384-AB62-6B6B20CAF6E1}" type="pres">
      <dgm:prSet presAssocID="{D463187F-9252-40D3-9FAB-AB4771FF1E6E}" presName="node" presStyleLbl="node1" presStyleIdx="2" presStyleCnt="5">
        <dgm:presLayoutVars>
          <dgm:bulletEnabled val="1"/>
        </dgm:presLayoutVars>
      </dgm:prSet>
      <dgm:spPr/>
    </dgm:pt>
    <dgm:pt modelId="{258E6DCD-C81C-4FA6-93CF-F60EF8E047A8}" type="pres">
      <dgm:prSet presAssocID="{7A67A061-7C06-4F3E-991B-21CABE5533F5}" presName="sibTrans" presStyleCnt="0"/>
      <dgm:spPr/>
    </dgm:pt>
    <dgm:pt modelId="{15921DB6-2E21-4553-A866-206F759FC0A1}" type="pres">
      <dgm:prSet presAssocID="{9D9CE058-CF1F-4413-9C80-C444539FECD4}" presName="node" presStyleLbl="node1" presStyleIdx="3" presStyleCnt="5">
        <dgm:presLayoutVars>
          <dgm:bulletEnabled val="1"/>
        </dgm:presLayoutVars>
      </dgm:prSet>
      <dgm:spPr/>
    </dgm:pt>
    <dgm:pt modelId="{950B46C9-A2BD-477C-B726-C4612829B5A8}" type="pres">
      <dgm:prSet presAssocID="{19C2E241-AF8D-49BA-9E38-97953A502C4D}" presName="sibTrans" presStyleCnt="0"/>
      <dgm:spPr/>
    </dgm:pt>
    <dgm:pt modelId="{5EED3944-CFC9-4C08-9238-D4FC0485BC5D}" type="pres">
      <dgm:prSet presAssocID="{505B99AD-0B4F-45FB-9EBC-8E805D490321}" presName="node" presStyleLbl="node1" presStyleIdx="4" presStyleCnt="5">
        <dgm:presLayoutVars>
          <dgm:bulletEnabled val="1"/>
        </dgm:presLayoutVars>
      </dgm:prSet>
      <dgm:spPr/>
    </dgm:pt>
  </dgm:ptLst>
  <dgm:cxnLst>
    <dgm:cxn modelId="{B153FB07-7116-44A0-97F8-082465EAB71D}" type="presOf" srcId="{F228FB92-E226-4C91-9E6D-B4D76A9B6354}" destId="{08791542-D197-481E-9002-A9D0F4A9A142}" srcOrd="0" destOrd="0" presId="urn:microsoft.com/office/officeart/2005/8/layout/default"/>
    <dgm:cxn modelId="{4A6E4E22-AE55-4126-A614-3F7E19119922}" type="presOf" srcId="{5B511099-7EDE-4A58-B224-EE19AFC7C273}" destId="{0FAFD66F-F0DE-46CD-84A8-26E592384275}" srcOrd="0" destOrd="0" presId="urn:microsoft.com/office/officeart/2005/8/layout/default"/>
    <dgm:cxn modelId="{4F8B5D2D-6F4D-4731-9A85-F5BA8F46BCF5}" srcId="{5B511099-7EDE-4A58-B224-EE19AFC7C273}" destId="{D463187F-9252-40D3-9FAB-AB4771FF1E6E}" srcOrd="2" destOrd="0" parTransId="{00A83D22-8A7C-4139-984F-956E05E12E4D}" sibTransId="{7A67A061-7C06-4F3E-991B-21CABE5533F5}"/>
    <dgm:cxn modelId="{B54C073C-9424-4E58-A17D-FA199288DAE2}" srcId="{5B511099-7EDE-4A58-B224-EE19AFC7C273}" destId="{9D9CE058-CF1F-4413-9C80-C444539FECD4}" srcOrd="3" destOrd="0" parTransId="{D629DB23-22D8-439E-9E98-73EF2A5B200F}" sibTransId="{19C2E241-AF8D-49BA-9E38-97953A502C4D}"/>
    <dgm:cxn modelId="{D0205561-9580-4BDB-9E4F-7156FF441F01}" type="presOf" srcId="{9D9CE058-CF1F-4413-9C80-C444539FECD4}" destId="{15921DB6-2E21-4553-A866-206F759FC0A1}" srcOrd="0" destOrd="0" presId="urn:microsoft.com/office/officeart/2005/8/layout/default"/>
    <dgm:cxn modelId="{445CC765-AEFA-4B57-814B-54F5844745A1}" type="presOf" srcId="{8533CC42-249F-40A0-A937-D28A21BB3636}" destId="{3A614108-8251-48CB-BD9E-770AC6C67BC7}" srcOrd="0" destOrd="0" presId="urn:microsoft.com/office/officeart/2005/8/layout/default"/>
    <dgm:cxn modelId="{5A2578BE-60A7-465E-9183-14215F1896DD}" srcId="{5B511099-7EDE-4A58-B224-EE19AFC7C273}" destId="{F228FB92-E226-4C91-9E6D-B4D76A9B6354}" srcOrd="1" destOrd="0" parTransId="{7E4CF61F-A9D4-4732-AB40-6AD39864F787}" sibTransId="{346A1A11-5F15-4049-A5F1-2BF6E5C47945}"/>
    <dgm:cxn modelId="{3DE27AC2-AA8C-41E8-A275-C295E9204230}" type="presOf" srcId="{505B99AD-0B4F-45FB-9EBC-8E805D490321}" destId="{5EED3944-CFC9-4C08-9238-D4FC0485BC5D}" srcOrd="0" destOrd="0" presId="urn:microsoft.com/office/officeart/2005/8/layout/default"/>
    <dgm:cxn modelId="{C24D29DC-B02C-43CB-94F1-8130E8599B9D}" type="presOf" srcId="{D463187F-9252-40D3-9FAB-AB4771FF1E6E}" destId="{9254C46F-BAA9-4384-AB62-6B6B20CAF6E1}" srcOrd="0" destOrd="0" presId="urn:microsoft.com/office/officeart/2005/8/layout/default"/>
    <dgm:cxn modelId="{AD0645E0-3CC8-48DF-B36B-362E0AD9CB96}" srcId="{5B511099-7EDE-4A58-B224-EE19AFC7C273}" destId="{8533CC42-249F-40A0-A937-D28A21BB3636}" srcOrd="0" destOrd="0" parTransId="{7974277D-8E85-4A3D-8B35-6DA85C34C0B3}" sibTransId="{1A03F0A9-8F6E-442C-B210-C6C74C2C0D39}"/>
    <dgm:cxn modelId="{5D3E8EF8-181E-4C09-AAA6-F6DF1811112E}" srcId="{5B511099-7EDE-4A58-B224-EE19AFC7C273}" destId="{505B99AD-0B4F-45FB-9EBC-8E805D490321}" srcOrd="4" destOrd="0" parTransId="{631B1854-9432-4EFC-9221-25F4F1127152}" sibTransId="{01472374-F727-4D9B-B255-920252675338}"/>
    <dgm:cxn modelId="{40861833-1A9A-41B1-807F-124436C7988B}" type="presParOf" srcId="{0FAFD66F-F0DE-46CD-84A8-26E592384275}" destId="{3A614108-8251-48CB-BD9E-770AC6C67BC7}" srcOrd="0" destOrd="0" presId="urn:microsoft.com/office/officeart/2005/8/layout/default"/>
    <dgm:cxn modelId="{FE4E231A-05C3-4FD8-BC80-23572693E2E2}" type="presParOf" srcId="{0FAFD66F-F0DE-46CD-84A8-26E592384275}" destId="{7C72B524-BE0C-4727-B011-55169C182EF4}" srcOrd="1" destOrd="0" presId="urn:microsoft.com/office/officeart/2005/8/layout/default"/>
    <dgm:cxn modelId="{EFF8D566-7E6B-4BE6-B87B-12730DBDFA48}" type="presParOf" srcId="{0FAFD66F-F0DE-46CD-84A8-26E592384275}" destId="{08791542-D197-481E-9002-A9D0F4A9A142}" srcOrd="2" destOrd="0" presId="urn:microsoft.com/office/officeart/2005/8/layout/default"/>
    <dgm:cxn modelId="{BD6CAA19-BCC3-4141-A5DC-B03857EB0BA1}" type="presParOf" srcId="{0FAFD66F-F0DE-46CD-84A8-26E592384275}" destId="{81633E1D-94DB-4A35-A8DB-53E9DB4D36C2}" srcOrd="3" destOrd="0" presId="urn:microsoft.com/office/officeart/2005/8/layout/default"/>
    <dgm:cxn modelId="{5CA4C5AB-FE69-4835-B694-E8EE84241675}" type="presParOf" srcId="{0FAFD66F-F0DE-46CD-84A8-26E592384275}" destId="{9254C46F-BAA9-4384-AB62-6B6B20CAF6E1}" srcOrd="4" destOrd="0" presId="urn:microsoft.com/office/officeart/2005/8/layout/default"/>
    <dgm:cxn modelId="{4B4F9543-C052-4B63-9B13-2917B0F4507B}" type="presParOf" srcId="{0FAFD66F-F0DE-46CD-84A8-26E592384275}" destId="{258E6DCD-C81C-4FA6-93CF-F60EF8E047A8}" srcOrd="5" destOrd="0" presId="urn:microsoft.com/office/officeart/2005/8/layout/default"/>
    <dgm:cxn modelId="{F59A4282-BF3E-49A1-A604-1085EF3509FA}" type="presParOf" srcId="{0FAFD66F-F0DE-46CD-84A8-26E592384275}" destId="{15921DB6-2E21-4553-A866-206F759FC0A1}" srcOrd="6" destOrd="0" presId="urn:microsoft.com/office/officeart/2005/8/layout/default"/>
    <dgm:cxn modelId="{DAB20D44-559D-43FE-BB6B-1E50F3CAC471}" type="presParOf" srcId="{0FAFD66F-F0DE-46CD-84A8-26E592384275}" destId="{950B46C9-A2BD-477C-B726-C4612829B5A8}" srcOrd="7" destOrd="0" presId="urn:microsoft.com/office/officeart/2005/8/layout/default"/>
    <dgm:cxn modelId="{FACFF63A-E851-43A6-97FB-3E3EEC472551}" type="presParOf" srcId="{0FAFD66F-F0DE-46CD-84A8-26E592384275}" destId="{5EED3944-CFC9-4C08-9238-D4FC0485BC5D}"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71368-FBD0-434C-AC06-5E93E6A92D9D}">
      <dsp:nvSpPr>
        <dsp:cNvPr id="0" name=""/>
        <dsp:cNvSpPr/>
      </dsp:nvSpPr>
      <dsp:spPr>
        <a:xfrm>
          <a:off x="4149720" y="30881"/>
          <a:ext cx="1637006" cy="10640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00B050"/>
              </a:solidFill>
            </a:rPr>
            <a:t>广告数量太多</a:t>
          </a:r>
          <a:r>
            <a:rPr lang="zh-CN" altLang="en-US" sz="1400" kern="1200" dirty="0"/>
            <a:t>，误点击浪费时间还有可能感染病毒</a:t>
          </a:r>
        </a:p>
      </dsp:txBody>
      <dsp:txXfrm>
        <a:off x="4201663" y="82824"/>
        <a:ext cx="1533120" cy="960168"/>
      </dsp:txXfrm>
    </dsp:sp>
    <dsp:sp modelId="{25135A98-E572-4FD8-AF26-7F15629C325F}">
      <dsp:nvSpPr>
        <dsp:cNvPr id="0" name=""/>
        <dsp:cNvSpPr/>
      </dsp:nvSpPr>
      <dsp:spPr>
        <a:xfrm>
          <a:off x="2919818" y="593510"/>
          <a:ext cx="4252016" cy="4252016"/>
        </a:xfrm>
        <a:custGeom>
          <a:avLst/>
          <a:gdLst/>
          <a:ahLst/>
          <a:cxnLst/>
          <a:rect l="0" t="0" r="0" b="0"/>
          <a:pathLst>
            <a:path>
              <a:moveTo>
                <a:pt x="2878528" y="137635"/>
              </a:moveTo>
              <a:arcTo wR="2126008" hR="2126008" stAng="17443780" swAng="199627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B245A21-5FA1-467A-A00F-6CEA3769CFAA}">
      <dsp:nvSpPr>
        <dsp:cNvPr id="0" name=""/>
        <dsp:cNvSpPr/>
      </dsp:nvSpPr>
      <dsp:spPr>
        <a:xfrm>
          <a:off x="6206959" y="1479970"/>
          <a:ext cx="1637006" cy="10640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00B050"/>
              </a:solidFill>
            </a:rPr>
            <a:t>人工查询批量天气状况速度慢，效率低</a:t>
          </a:r>
        </a:p>
      </dsp:txBody>
      <dsp:txXfrm>
        <a:off x="6258902" y="1531913"/>
        <a:ext cx="1533120" cy="960168"/>
      </dsp:txXfrm>
    </dsp:sp>
    <dsp:sp modelId="{ABB88DF0-66CB-4716-9FFE-00ACBB5AFA9F}">
      <dsp:nvSpPr>
        <dsp:cNvPr id="0" name=""/>
        <dsp:cNvSpPr/>
      </dsp:nvSpPr>
      <dsp:spPr>
        <a:xfrm>
          <a:off x="2871582" y="499134"/>
          <a:ext cx="4252016" cy="4252016"/>
        </a:xfrm>
        <a:custGeom>
          <a:avLst/>
          <a:gdLst/>
          <a:ahLst/>
          <a:cxnLst/>
          <a:rect l="0" t="0" r="0" b="0"/>
          <a:pathLst>
            <a:path>
              <a:moveTo>
                <a:pt x="4250943" y="2058469"/>
              </a:moveTo>
              <a:arcTo wR="2126008" hR="2126008" stAng="21490772" swAng="2192325"/>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EC39875-E576-44D8-8345-4233541543EE}">
      <dsp:nvSpPr>
        <dsp:cNvPr id="0" name=""/>
        <dsp:cNvSpPr/>
      </dsp:nvSpPr>
      <dsp:spPr>
        <a:xfrm>
          <a:off x="5405301" y="3847136"/>
          <a:ext cx="1637006" cy="10640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查询想要知道的天气时，有时候网络卡顿，记不住天气情况，</a:t>
          </a:r>
          <a:r>
            <a:rPr lang="zh-CN" altLang="en-US" sz="1400" kern="1200" dirty="0">
              <a:solidFill>
                <a:srgbClr val="00B050"/>
              </a:solidFill>
            </a:rPr>
            <a:t>重复查询导致速度更慢</a:t>
          </a:r>
        </a:p>
      </dsp:txBody>
      <dsp:txXfrm>
        <a:off x="5457244" y="3899079"/>
        <a:ext cx="1533120" cy="960168"/>
      </dsp:txXfrm>
    </dsp:sp>
    <dsp:sp modelId="{31B1A484-1998-4B32-A7AF-07B399AA9665}">
      <dsp:nvSpPr>
        <dsp:cNvPr id="0" name=""/>
        <dsp:cNvSpPr/>
      </dsp:nvSpPr>
      <dsp:spPr>
        <a:xfrm>
          <a:off x="2848160" y="533178"/>
          <a:ext cx="4252016" cy="4252016"/>
        </a:xfrm>
        <a:custGeom>
          <a:avLst/>
          <a:gdLst/>
          <a:ahLst/>
          <a:cxnLst/>
          <a:rect l="0" t="0" r="0" b="0"/>
          <a:pathLst>
            <a:path>
              <a:moveTo>
                <a:pt x="2548693" y="4209573"/>
              </a:moveTo>
              <a:arcTo wR="2126008" hR="2126008" stAng="4711934" swAng="1376132"/>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4A0B67-D981-4789-B3A3-1871A1C46A41}">
      <dsp:nvSpPr>
        <dsp:cNvPr id="0" name=""/>
        <dsp:cNvSpPr/>
      </dsp:nvSpPr>
      <dsp:spPr>
        <a:xfrm>
          <a:off x="2906029" y="3847136"/>
          <a:ext cx="1637006" cy="10640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t>旅游时查询天气状况时</a:t>
          </a:r>
          <a:r>
            <a:rPr lang="zh-CN" altLang="en-US" sz="1400" kern="1200" dirty="0">
              <a:solidFill>
                <a:srgbClr val="00B050"/>
              </a:solidFill>
            </a:rPr>
            <a:t>没有对应的城市景点推荐</a:t>
          </a:r>
          <a:r>
            <a:rPr lang="zh-CN" altLang="en-US" sz="1400" kern="1200" dirty="0"/>
            <a:t>，要重新去搜查热门景点</a:t>
          </a:r>
        </a:p>
      </dsp:txBody>
      <dsp:txXfrm>
        <a:off x="2957972" y="3899079"/>
        <a:ext cx="1533120" cy="960168"/>
      </dsp:txXfrm>
    </dsp:sp>
    <dsp:sp modelId="{E9F56612-14CB-4E40-BD65-AE11D9050100}">
      <dsp:nvSpPr>
        <dsp:cNvPr id="0" name=""/>
        <dsp:cNvSpPr/>
      </dsp:nvSpPr>
      <dsp:spPr>
        <a:xfrm>
          <a:off x="2848160" y="533178"/>
          <a:ext cx="4252016" cy="4252016"/>
        </a:xfrm>
        <a:custGeom>
          <a:avLst/>
          <a:gdLst/>
          <a:ahLst/>
          <a:cxnLst/>
          <a:rect l="0" t="0" r="0" b="0"/>
          <a:pathLst>
            <a:path>
              <a:moveTo>
                <a:pt x="355291" y="3302645"/>
              </a:moveTo>
              <a:arcTo wR="2126008" hR="2126008" stAng="8783763" swAng="2196380"/>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13486FC-C288-4143-B6EB-A07EA344E2F9}">
      <dsp:nvSpPr>
        <dsp:cNvPr id="0" name=""/>
        <dsp:cNvSpPr/>
      </dsp:nvSpPr>
      <dsp:spPr>
        <a:xfrm>
          <a:off x="2133711" y="1470186"/>
          <a:ext cx="1637006" cy="106405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rgbClr val="00B050"/>
              </a:solidFill>
            </a:rPr>
            <a:t>不支持快速查询两个不同省份的不同城市</a:t>
          </a:r>
          <a:r>
            <a:rPr lang="zh-CN" altLang="en-US" sz="1400" kern="1200" dirty="0"/>
            <a:t>，来回切换省市耗时长同时记不住</a:t>
          </a:r>
        </a:p>
      </dsp:txBody>
      <dsp:txXfrm>
        <a:off x="2185654" y="1522129"/>
        <a:ext cx="1533120" cy="960168"/>
      </dsp:txXfrm>
    </dsp:sp>
    <dsp:sp modelId="{862A36EA-1B96-43FA-BFD8-624256FA45DC}">
      <dsp:nvSpPr>
        <dsp:cNvPr id="0" name=""/>
        <dsp:cNvSpPr/>
      </dsp:nvSpPr>
      <dsp:spPr>
        <a:xfrm>
          <a:off x="2816826" y="578353"/>
          <a:ext cx="4252016" cy="4252016"/>
        </a:xfrm>
        <a:custGeom>
          <a:avLst/>
          <a:gdLst/>
          <a:ahLst/>
          <a:cxnLst/>
          <a:rect l="0" t="0" r="0" b="0"/>
          <a:pathLst>
            <a:path>
              <a:moveTo>
                <a:pt x="401860" y="882132"/>
              </a:moveTo>
              <a:arcTo wR="2126008" hR="2126008" stAng="12948500" swAng="1917956"/>
            </a:path>
          </a:pathLst>
        </a:custGeom>
        <a:noFill/>
        <a:ln w="6350" cap="flat" cmpd="sng" algn="ctr">
          <a:solidFill>
            <a:schemeClr val="dk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34804-962B-4FE9-A13F-13E11E1C7655}">
      <dsp:nvSpPr>
        <dsp:cNvPr id="0" name=""/>
        <dsp:cNvSpPr/>
      </dsp:nvSpPr>
      <dsp:spPr>
        <a:xfrm>
          <a:off x="3110" y="198876"/>
          <a:ext cx="3032272" cy="775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批量抓取多个</a:t>
          </a:r>
        </a:p>
      </dsp:txBody>
      <dsp:txXfrm>
        <a:off x="3110" y="198876"/>
        <a:ext cx="3032272" cy="775034"/>
      </dsp:txXfrm>
    </dsp:sp>
    <dsp:sp modelId="{CE3C735B-A3FE-49A4-B76B-931996459187}">
      <dsp:nvSpPr>
        <dsp:cNvPr id="0" name=""/>
        <dsp:cNvSpPr/>
      </dsp:nvSpPr>
      <dsp:spPr>
        <a:xfrm>
          <a:off x="3110" y="973910"/>
          <a:ext cx="3032272" cy="2950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a:t>我们的程序能够批量抓取您想查询的的省份的</a:t>
          </a:r>
          <a:r>
            <a:rPr lang="zh-CN" altLang="en-US" sz="2000" kern="1200">
              <a:solidFill>
                <a:srgbClr val="FF0000"/>
              </a:solidFill>
            </a:rPr>
            <a:t>不同的城市</a:t>
          </a:r>
          <a:r>
            <a:rPr lang="zh-CN" altLang="en-US" sz="2000" kern="1200"/>
            <a:t>的天气情况。我们会自动帮您抓取您想查询的省份的</a:t>
          </a:r>
          <a:r>
            <a:rPr lang="zh-CN" altLang="en-US" sz="2000" kern="1200">
              <a:solidFill>
                <a:srgbClr val="FF0000"/>
              </a:solidFill>
            </a:rPr>
            <a:t>全部市县</a:t>
          </a:r>
          <a:r>
            <a:rPr lang="zh-CN" altLang="en-US" sz="2000" kern="1200"/>
            <a:t>的天气状况，提供给您制作出行规划</a:t>
          </a:r>
          <a:endParaRPr lang="zh-CN" altLang="en-US" sz="2000" kern="1200" dirty="0"/>
        </a:p>
      </dsp:txBody>
      <dsp:txXfrm>
        <a:off x="3110" y="973910"/>
        <a:ext cx="3032272" cy="2950874"/>
      </dsp:txXfrm>
    </dsp:sp>
    <dsp:sp modelId="{45C64343-4536-4E70-875A-26D6D4A3414F}">
      <dsp:nvSpPr>
        <dsp:cNvPr id="0" name=""/>
        <dsp:cNvSpPr/>
      </dsp:nvSpPr>
      <dsp:spPr>
        <a:xfrm>
          <a:off x="3459900" y="198876"/>
          <a:ext cx="3032272" cy="775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对接景点</a:t>
          </a:r>
        </a:p>
      </dsp:txBody>
      <dsp:txXfrm>
        <a:off x="3459900" y="198876"/>
        <a:ext cx="3032272" cy="775034"/>
      </dsp:txXfrm>
    </dsp:sp>
    <dsp:sp modelId="{4E73E679-BB17-465B-92C2-6D578DA080CD}">
      <dsp:nvSpPr>
        <dsp:cNvPr id="0" name=""/>
        <dsp:cNvSpPr/>
      </dsp:nvSpPr>
      <dsp:spPr>
        <a:xfrm>
          <a:off x="3459900" y="973910"/>
          <a:ext cx="3032272" cy="2950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t>本作品能够在你查询出您想要查询到的天气状况之后，如果该地区有热门景点，则后面会出现相对应</a:t>
          </a:r>
          <a:r>
            <a:rPr lang="zh-CN" altLang="en-US" sz="2000" kern="1200" dirty="0">
              <a:solidFill>
                <a:srgbClr val="FF0000"/>
              </a:solidFill>
            </a:rPr>
            <a:t>热门的景点推荐</a:t>
          </a:r>
          <a:r>
            <a:rPr lang="zh-CN" altLang="en-US" sz="2000" kern="1200" dirty="0"/>
            <a:t>提供给您做旅游规划</a:t>
          </a:r>
        </a:p>
      </dsp:txBody>
      <dsp:txXfrm>
        <a:off x="3459900" y="973910"/>
        <a:ext cx="3032272" cy="2950874"/>
      </dsp:txXfrm>
    </dsp:sp>
    <dsp:sp modelId="{F04A14E0-E905-4F25-8531-0129074D025A}">
      <dsp:nvSpPr>
        <dsp:cNvPr id="0" name=""/>
        <dsp:cNvSpPr/>
      </dsp:nvSpPr>
      <dsp:spPr>
        <a:xfrm>
          <a:off x="6916691" y="198876"/>
          <a:ext cx="3032272" cy="77503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t>减少和防止点到恶意广告</a:t>
          </a:r>
        </a:p>
      </dsp:txBody>
      <dsp:txXfrm>
        <a:off x="6916691" y="198876"/>
        <a:ext cx="3032272" cy="775034"/>
      </dsp:txXfrm>
    </dsp:sp>
    <dsp:sp modelId="{B9A190E7-D7F3-40A6-9595-2BCEE80020E6}">
      <dsp:nvSpPr>
        <dsp:cNvPr id="0" name=""/>
        <dsp:cNvSpPr/>
      </dsp:nvSpPr>
      <dsp:spPr>
        <a:xfrm>
          <a:off x="6916691" y="973910"/>
          <a:ext cx="3032272" cy="295087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a:t>本程序</a:t>
          </a:r>
          <a:r>
            <a:rPr lang="zh-CN" altLang="en-US" sz="2000" kern="1200">
              <a:solidFill>
                <a:srgbClr val="FF0000"/>
              </a:solidFill>
            </a:rPr>
            <a:t>没有广告和病毒</a:t>
          </a:r>
          <a:r>
            <a:rPr lang="zh-CN" altLang="en-US" sz="2000" kern="1200"/>
            <a:t>，我们平时的电脑或者是手机的天气应用大多数会有广告的出现，取消按钮小，易点击到。我们的程序</a:t>
          </a:r>
          <a:r>
            <a:rPr lang="zh-CN" altLang="en-US" sz="2000" kern="1200">
              <a:solidFill>
                <a:srgbClr val="FF0000"/>
              </a:solidFill>
            </a:rPr>
            <a:t>只需要您点击运行输入您想查询的城市</a:t>
          </a:r>
          <a:r>
            <a:rPr lang="zh-CN" altLang="en-US" sz="2000" kern="1200"/>
            <a:t>就会自动抓取到对于数据表里面。</a:t>
          </a:r>
          <a:endParaRPr lang="zh-CN" altLang="en-US" sz="2000" kern="1200" dirty="0"/>
        </a:p>
      </dsp:txBody>
      <dsp:txXfrm>
        <a:off x="6916691" y="973910"/>
        <a:ext cx="3032272" cy="29508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34804-962B-4FE9-A13F-13E11E1C7655}">
      <dsp:nvSpPr>
        <dsp:cNvPr id="0" name=""/>
        <dsp:cNvSpPr/>
      </dsp:nvSpPr>
      <dsp:spPr>
        <a:xfrm>
          <a:off x="48" y="102170"/>
          <a:ext cx="4650456"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快速抓取不同城市</a:t>
          </a:r>
        </a:p>
      </dsp:txBody>
      <dsp:txXfrm>
        <a:off x="48" y="102170"/>
        <a:ext cx="4650456" cy="691200"/>
      </dsp:txXfrm>
    </dsp:sp>
    <dsp:sp modelId="{CE3C735B-A3FE-49A4-B76B-931996459187}">
      <dsp:nvSpPr>
        <dsp:cNvPr id="0" name=""/>
        <dsp:cNvSpPr/>
      </dsp:nvSpPr>
      <dsp:spPr>
        <a:xfrm>
          <a:off x="48" y="793371"/>
          <a:ext cx="4650456" cy="3228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本程序支持</a:t>
          </a:r>
          <a:r>
            <a:rPr lang="zh-CN" altLang="en-US" sz="2400" kern="1200" dirty="0">
              <a:solidFill>
                <a:srgbClr val="FF0000"/>
              </a:solidFill>
            </a:rPr>
            <a:t>快速抓取您想要查询的不同省份的不同城市</a:t>
          </a:r>
          <a:r>
            <a:rPr lang="zh-CN" altLang="en-US" sz="2400" kern="1200" dirty="0"/>
            <a:t>，平时我们在手机上要重复操作才能得到我们想要查询的不同省份的不同城市，本程序只需要在您查询完成的第一个城市完成之后，即可再次直接查询，不需要退出某个步骤</a:t>
          </a:r>
        </a:p>
      </dsp:txBody>
      <dsp:txXfrm>
        <a:off x="48" y="793371"/>
        <a:ext cx="4650456" cy="3228120"/>
      </dsp:txXfrm>
    </dsp:sp>
    <dsp:sp modelId="{5475369C-5113-49AA-B9D4-FE5EF53C18C0}">
      <dsp:nvSpPr>
        <dsp:cNvPr id="0" name=""/>
        <dsp:cNvSpPr/>
      </dsp:nvSpPr>
      <dsp:spPr>
        <a:xfrm>
          <a:off x="5301568" y="102170"/>
          <a:ext cx="4650456" cy="691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t>生成可视化文件</a:t>
          </a:r>
        </a:p>
      </dsp:txBody>
      <dsp:txXfrm>
        <a:off x="5301568" y="102170"/>
        <a:ext cx="4650456" cy="691200"/>
      </dsp:txXfrm>
    </dsp:sp>
    <dsp:sp modelId="{3D9E3898-5E35-4ACB-8D27-5D49E3FC9FC5}">
      <dsp:nvSpPr>
        <dsp:cNvPr id="0" name=""/>
        <dsp:cNvSpPr/>
      </dsp:nvSpPr>
      <dsp:spPr>
        <a:xfrm>
          <a:off x="5301568" y="793371"/>
          <a:ext cx="4650456" cy="32281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zh-CN" altLang="en-US" sz="2400" kern="1200" dirty="0"/>
            <a:t>我们运用程序抓到的数据，都会保存到一个文件里面，方便于游客以及需要者的查看，文件里头不仅</a:t>
          </a:r>
          <a:r>
            <a:rPr lang="zh-CN" altLang="en-US" sz="2400" kern="1200" dirty="0">
              <a:solidFill>
                <a:srgbClr val="FF0000"/>
              </a:solidFill>
            </a:rPr>
            <a:t>包含了需求文件，还会自动抓取想要查询城市的省份的全部市县天气状况</a:t>
          </a:r>
          <a:r>
            <a:rPr lang="zh-CN" altLang="en-US" sz="2400" kern="1200" dirty="0"/>
            <a:t>，便于用户制定行程</a:t>
          </a:r>
        </a:p>
      </dsp:txBody>
      <dsp:txXfrm>
        <a:off x="5301568" y="793371"/>
        <a:ext cx="4650456" cy="3228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14108-8251-48CB-BD9E-770AC6C67BC7}">
      <dsp:nvSpPr>
        <dsp:cNvPr id="0" name=""/>
        <dsp:cNvSpPr/>
      </dsp:nvSpPr>
      <dsp:spPr>
        <a:xfrm>
          <a:off x="0" y="514015"/>
          <a:ext cx="2762988" cy="16577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我们的程序通过获取正规网站上面的天气数据，</a:t>
          </a:r>
          <a:r>
            <a:rPr lang="zh-CN" altLang="en-US" sz="1700" b="1" kern="1200" dirty="0">
              <a:solidFill>
                <a:srgbClr val="FF0000"/>
              </a:solidFill>
            </a:rPr>
            <a:t>具有可靠性</a:t>
          </a:r>
          <a:r>
            <a:rPr lang="zh-CN" altLang="en-US" sz="1700" kern="1200" dirty="0"/>
            <a:t>，对需求的城市进行查询具有准确性</a:t>
          </a:r>
        </a:p>
      </dsp:txBody>
      <dsp:txXfrm>
        <a:off x="0" y="514015"/>
        <a:ext cx="2762988" cy="1657792"/>
      </dsp:txXfrm>
    </dsp:sp>
    <dsp:sp modelId="{08791542-D197-481E-9002-A9D0F4A9A142}">
      <dsp:nvSpPr>
        <dsp:cNvPr id="0" name=""/>
        <dsp:cNvSpPr/>
      </dsp:nvSpPr>
      <dsp:spPr>
        <a:xfrm>
          <a:off x="3039286" y="514015"/>
          <a:ext cx="2762988" cy="16577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通过上述的图片，旅游，出行以及农业等等方面，对于天气预报应用的</a:t>
          </a:r>
          <a:r>
            <a:rPr lang="zh-CN" altLang="en-US" sz="1700" b="1" kern="1200" dirty="0">
              <a:solidFill>
                <a:srgbClr val="FF0000"/>
              </a:solidFill>
            </a:rPr>
            <a:t>需求不断增加</a:t>
          </a:r>
        </a:p>
      </dsp:txBody>
      <dsp:txXfrm>
        <a:off x="3039286" y="514015"/>
        <a:ext cx="2762988" cy="1657792"/>
      </dsp:txXfrm>
    </dsp:sp>
    <dsp:sp modelId="{9254C46F-BAA9-4384-AB62-6B6B20CAF6E1}">
      <dsp:nvSpPr>
        <dsp:cNvPr id="0" name=""/>
        <dsp:cNvSpPr/>
      </dsp:nvSpPr>
      <dsp:spPr>
        <a:xfrm>
          <a:off x="6078573" y="514015"/>
          <a:ext cx="2762988" cy="16577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市面上的天气预报的相关应用，都会多多少少和广告、订阅服务等有相关合作，我们的项目并没有广告等合作的情况。</a:t>
          </a:r>
        </a:p>
      </dsp:txBody>
      <dsp:txXfrm>
        <a:off x="6078573" y="514015"/>
        <a:ext cx="2762988" cy="1657792"/>
      </dsp:txXfrm>
    </dsp:sp>
    <dsp:sp modelId="{15921DB6-2E21-4553-A866-206F759FC0A1}">
      <dsp:nvSpPr>
        <dsp:cNvPr id="0" name=""/>
        <dsp:cNvSpPr/>
      </dsp:nvSpPr>
      <dsp:spPr>
        <a:xfrm>
          <a:off x="1519643" y="2448106"/>
          <a:ext cx="2762988" cy="16577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我们项目对于用户的</a:t>
          </a:r>
          <a:r>
            <a:rPr lang="zh-CN" altLang="en-US" sz="1700" b="1" kern="1200" dirty="0">
              <a:solidFill>
                <a:srgbClr val="FF0000"/>
              </a:solidFill>
            </a:rPr>
            <a:t>隐私有保护性</a:t>
          </a:r>
          <a:r>
            <a:rPr lang="zh-CN" altLang="en-US" sz="1700" kern="1200" dirty="0"/>
            <a:t>，我们不涉及到用户输入个人的任何有关的隐私问题，只需要输入对应城市，就能得出用户的需求。</a:t>
          </a:r>
        </a:p>
      </dsp:txBody>
      <dsp:txXfrm>
        <a:off x="1519643" y="2448106"/>
        <a:ext cx="2762988" cy="1657792"/>
      </dsp:txXfrm>
    </dsp:sp>
    <dsp:sp modelId="{5EED3944-CFC9-4C08-9238-D4FC0485BC5D}">
      <dsp:nvSpPr>
        <dsp:cNvPr id="0" name=""/>
        <dsp:cNvSpPr/>
      </dsp:nvSpPr>
      <dsp:spPr>
        <a:xfrm>
          <a:off x="4558930" y="2448106"/>
          <a:ext cx="2762988" cy="165779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zh-CN" altLang="en-US" sz="1700" kern="1200" dirty="0"/>
            <a:t>减少了用户需求人工操作的频率，提高了查询的效率，减少和防止用户点击广告的概率，</a:t>
          </a:r>
          <a:r>
            <a:rPr lang="zh-CN" altLang="en-US" sz="1700" b="1" kern="1200" dirty="0">
              <a:solidFill>
                <a:srgbClr val="FF0000"/>
              </a:solidFill>
            </a:rPr>
            <a:t>提高了用户的体验感</a:t>
          </a:r>
        </a:p>
      </dsp:txBody>
      <dsp:txXfrm>
        <a:off x="4558930" y="2448106"/>
        <a:ext cx="2762988" cy="165779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2024/9/27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2024/9/27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theme" Target="../theme/theme2.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40" name="图片 39">
            <a:extLst>
              <a:ext uri="{FF2B5EF4-FFF2-40B4-BE49-F238E27FC236}">
                <a16:creationId xmlns:a16="http://schemas.microsoft.com/office/drawing/2014/main" id="{4D8B923D-9785-E24B-988A-793F543F48A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1453" y="0"/>
            <a:ext cx="12353453" cy="6948000"/>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 合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新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 造</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2024/9/27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融合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创新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创造</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基于</a:t>
            </a:r>
            <a:r>
              <a:rPr kumimoji="1" lang="en-US" altLang="zh-CN" dirty="0"/>
              <a:t>RPA+AI</a:t>
            </a:r>
            <a:r>
              <a:rPr kumimoji="1" lang="zh-CN" altLang="en-US" dirty="0"/>
              <a:t>的智能抓取天气状况</a:t>
            </a:r>
            <a:r>
              <a:rPr kumimoji="1" lang="en-US" altLang="zh-CN" dirty="0"/>
              <a:t>+</a:t>
            </a:r>
            <a:r>
              <a:rPr kumimoji="1" lang="zh-CN" altLang="en-US" dirty="0"/>
              <a:t>热门景点程序</a:t>
            </a:r>
            <a:endParaRPr kumimoji="1" lang="en-US" altLang="zh-CN"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10</a:t>
            </a:fld>
            <a:endParaRPr lang="zh-CN" altLang="en-US" dirty="0"/>
          </a:p>
        </p:txBody>
      </p:sp>
      <p:sp>
        <p:nvSpPr>
          <p:cNvPr id="17" name="文本框 16">
            <a:extLst>
              <a:ext uri="{FF2B5EF4-FFF2-40B4-BE49-F238E27FC236}">
                <a16:creationId xmlns:a16="http://schemas.microsoft.com/office/drawing/2014/main" id="{8BFF7012-FA1B-13E7-AB7B-CCB8A6AA7910}"/>
              </a:ext>
            </a:extLst>
          </p:cNvPr>
          <p:cNvSpPr txBox="1"/>
          <p:nvPr/>
        </p:nvSpPr>
        <p:spPr>
          <a:xfrm>
            <a:off x="352219" y="1159831"/>
            <a:ext cx="3715476" cy="2123658"/>
          </a:xfrm>
          <a:prstGeom prst="rect">
            <a:avLst/>
          </a:prstGeom>
          <a:noFill/>
        </p:spPr>
        <p:txBody>
          <a:bodyPr wrap="square" rtlCol="0">
            <a:spAutoFit/>
          </a:bodyPr>
          <a:lstStyle/>
          <a:p>
            <a:r>
              <a:rPr lang="zh-CN" altLang="en-US" sz="2400" b="1" dirty="0">
                <a:solidFill>
                  <a:srgbClr val="FF0000"/>
                </a:solidFill>
                <a:latin typeface="等线" panose="02010600030101010101" pitchFamily="2" charset="-122"/>
                <a:ea typeface="等线" panose="02010600030101010101" pitchFamily="2" charset="-122"/>
              </a:rPr>
              <a:t>主要业务：</a:t>
            </a:r>
            <a:endParaRPr lang="en-US" altLang="zh-CN" sz="2400" b="1" dirty="0">
              <a:solidFill>
                <a:srgbClr val="FF0000"/>
              </a:solidFill>
              <a:latin typeface="等线" panose="02010600030101010101" pitchFamily="2" charset="-122"/>
              <a:ea typeface="等线" panose="02010600030101010101" pitchFamily="2" charset="-122"/>
            </a:endParaRPr>
          </a:p>
          <a:p>
            <a:r>
              <a:rPr lang="zh-CN" altLang="en-US" b="1" dirty="0">
                <a:solidFill>
                  <a:srgbClr val="7030A0"/>
                </a:solidFill>
              </a:rPr>
              <a:t>预警信息：</a:t>
            </a:r>
            <a:r>
              <a:rPr lang="zh-CN" altLang="en-US" dirty="0">
                <a:solidFill>
                  <a:schemeClr val="bg1"/>
                </a:solidFill>
              </a:rPr>
              <a:t>还会提供天气预警信息，如暴雨预警、台风预警、大风预警等。这些信息可以帮助用户及时了解可能出现的极端天气情况，以便采取相应的防护措施。</a:t>
            </a:r>
          </a:p>
          <a:p>
            <a:endParaRPr lang="zh-CN" altLang="en-US" dirty="0"/>
          </a:p>
        </p:txBody>
      </p:sp>
      <p:sp>
        <p:nvSpPr>
          <p:cNvPr id="18" name="文本框 17">
            <a:extLst>
              <a:ext uri="{FF2B5EF4-FFF2-40B4-BE49-F238E27FC236}">
                <a16:creationId xmlns:a16="http://schemas.microsoft.com/office/drawing/2014/main" id="{6754BDC8-09B9-7A31-38A2-CD425A816B95}"/>
              </a:ext>
            </a:extLst>
          </p:cNvPr>
          <p:cNvSpPr txBox="1"/>
          <p:nvPr/>
        </p:nvSpPr>
        <p:spPr>
          <a:xfrm>
            <a:off x="6266569" y="1482996"/>
            <a:ext cx="3715476" cy="1754326"/>
          </a:xfrm>
          <a:prstGeom prst="rect">
            <a:avLst/>
          </a:prstGeom>
          <a:noFill/>
        </p:spPr>
        <p:txBody>
          <a:bodyPr wrap="square" rtlCol="0">
            <a:spAutoFit/>
          </a:bodyPr>
          <a:lstStyle/>
          <a:p>
            <a:r>
              <a:rPr lang="zh-CN" altLang="en-US" b="1" dirty="0">
                <a:solidFill>
                  <a:srgbClr val="7030A0"/>
                </a:solidFill>
              </a:rPr>
              <a:t>空气质量指数：</a:t>
            </a:r>
            <a:r>
              <a:rPr lang="zh-CN" altLang="en-US" dirty="0">
                <a:solidFill>
                  <a:schemeClr val="bg1"/>
                </a:solidFill>
              </a:rPr>
              <a:t>提供空气质量指数（</a:t>
            </a:r>
            <a:r>
              <a:rPr lang="en-US" altLang="zh-CN" dirty="0">
                <a:solidFill>
                  <a:schemeClr val="bg1"/>
                </a:solidFill>
              </a:rPr>
              <a:t>AQI</a:t>
            </a:r>
            <a:r>
              <a:rPr lang="zh-CN" altLang="en-US" dirty="0">
                <a:solidFill>
                  <a:schemeClr val="bg1"/>
                </a:solidFill>
              </a:rPr>
              <a:t>）和相关污染物浓度的数据。这对于关心空气质量和健康的用户来说尤为重要，可以帮助他们决定是否需要采取相应的防护措施，比如佩戴口罩等等。</a:t>
            </a:r>
          </a:p>
        </p:txBody>
      </p:sp>
      <p:grpSp>
        <p:nvGrpSpPr>
          <p:cNvPr id="9" name="组合 8">
            <a:extLst>
              <a:ext uri="{FF2B5EF4-FFF2-40B4-BE49-F238E27FC236}">
                <a16:creationId xmlns:a16="http://schemas.microsoft.com/office/drawing/2014/main" id="{D564AF5D-60A0-6178-2956-1487B84C3FFE}"/>
              </a:ext>
            </a:extLst>
          </p:cNvPr>
          <p:cNvGrpSpPr/>
          <p:nvPr/>
        </p:nvGrpSpPr>
        <p:grpSpPr>
          <a:xfrm>
            <a:off x="488473" y="3429000"/>
            <a:ext cx="3755850" cy="2808738"/>
            <a:chOff x="488473" y="3429000"/>
            <a:chExt cx="3755850" cy="2808738"/>
          </a:xfrm>
        </p:grpSpPr>
        <p:pic>
          <p:nvPicPr>
            <p:cNvPr id="6" name="图片 5">
              <a:extLst>
                <a:ext uri="{FF2B5EF4-FFF2-40B4-BE49-F238E27FC236}">
                  <a16:creationId xmlns:a16="http://schemas.microsoft.com/office/drawing/2014/main" id="{8186B468-D776-12A8-E524-74F03B95B7E5}"/>
                </a:ext>
              </a:extLst>
            </p:cNvPr>
            <p:cNvPicPr>
              <a:picLocks noChangeAspect="1"/>
            </p:cNvPicPr>
            <p:nvPr/>
          </p:nvPicPr>
          <p:blipFill>
            <a:blip r:embed="rId2"/>
            <a:stretch>
              <a:fillRect/>
            </a:stretch>
          </p:blipFill>
          <p:spPr>
            <a:xfrm>
              <a:off x="488473" y="3436200"/>
              <a:ext cx="1593649" cy="1306792"/>
            </a:xfrm>
            <a:prstGeom prst="rect">
              <a:avLst/>
            </a:prstGeom>
          </p:spPr>
        </p:pic>
        <p:pic>
          <p:nvPicPr>
            <p:cNvPr id="7" name="图片 6">
              <a:extLst>
                <a:ext uri="{FF2B5EF4-FFF2-40B4-BE49-F238E27FC236}">
                  <a16:creationId xmlns:a16="http://schemas.microsoft.com/office/drawing/2014/main" id="{1017EEC4-E427-F931-1ADF-3D9250A44A6D}"/>
                </a:ext>
              </a:extLst>
            </p:cNvPr>
            <p:cNvPicPr>
              <a:picLocks noChangeAspect="1"/>
            </p:cNvPicPr>
            <p:nvPr/>
          </p:nvPicPr>
          <p:blipFill>
            <a:blip r:embed="rId3"/>
            <a:stretch>
              <a:fillRect/>
            </a:stretch>
          </p:blipFill>
          <p:spPr>
            <a:xfrm>
              <a:off x="2500584" y="3429000"/>
              <a:ext cx="1743739" cy="1313992"/>
            </a:xfrm>
            <a:prstGeom prst="rect">
              <a:avLst/>
            </a:prstGeom>
          </p:spPr>
        </p:pic>
        <p:pic>
          <p:nvPicPr>
            <p:cNvPr id="8" name="图片 7">
              <a:extLst>
                <a:ext uri="{FF2B5EF4-FFF2-40B4-BE49-F238E27FC236}">
                  <a16:creationId xmlns:a16="http://schemas.microsoft.com/office/drawing/2014/main" id="{20F03AA5-4EC0-9D61-5E37-66986D4C635D}"/>
                </a:ext>
              </a:extLst>
            </p:cNvPr>
            <p:cNvPicPr>
              <a:picLocks noChangeAspect="1"/>
            </p:cNvPicPr>
            <p:nvPr/>
          </p:nvPicPr>
          <p:blipFill>
            <a:blip r:embed="rId4"/>
            <a:stretch>
              <a:fillRect/>
            </a:stretch>
          </p:blipFill>
          <p:spPr>
            <a:xfrm>
              <a:off x="1674664" y="4923746"/>
              <a:ext cx="1299084" cy="1313992"/>
            </a:xfrm>
            <a:prstGeom prst="rect">
              <a:avLst/>
            </a:prstGeom>
          </p:spPr>
        </p:pic>
      </p:grpSp>
      <p:pic>
        <p:nvPicPr>
          <p:cNvPr id="10" name="图片 9">
            <a:extLst>
              <a:ext uri="{FF2B5EF4-FFF2-40B4-BE49-F238E27FC236}">
                <a16:creationId xmlns:a16="http://schemas.microsoft.com/office/drawing/2014/main" id="{B646DCF3-2169-32F5-68BD-0BFD9736E5A0}"/>
              </a:ext>
            </a:extLst>
          </p:cNvPr>
          <p:cNvPicPr>
            <a:picLocks noChangeAspect="1"/>
          </p:cNvPicPr>
          <p:nvPr/>
        </p:nvPicPr>
        <p:blipFill>
          <a:blip r:embed="rId5"/>
          <a:stretch>
            <a:fillRect/>
          </a:stretch>
        </p:blipFill>
        <p:spPr>
          <a:xfrm>
            <a:off x="6384774" y="3491769"/>
            <a:ext cx="3715476" cy="2745969"/>
          </a:xfrm>
          <a:prstGeom prst="rect">
            <a:avLst/>
          </a:prstGeom>
        </p:spPr>
      </p:pic>
      <p:sp>
        <p:nvSpPr>
          <p:cNvPr id="2" name="文本框 1">
            <a:extLst>
              <a:ext uri="{FF2B5EF4-FFF2-40B4-BE49-F238E27FC236}">
                <a16:creationId xmlns:a16="http://schemas.microsoft.com/office/drawing/2014/main" id="{06257C4A-FD2C-856A-AF5D-612F6AB6A086}"/>
              </a:ext>
            </a:extLst>
          </p:cNvPr>
          <p:cNvSpPr txBox="1"/>
          <p:nvPr/>
        </p:nvSpPr>
        <p:spPr>
          <a:xfrm>
            <a:off x="302343" y="293536"/>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二、程序业务</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Program business</a:t>
            </a:r>
          </a:p>
        </p:txBody>
      </p:sp>
    </p:spTree>
    <p:extLst>
      <p:ext uri="{BB962C8B-B14F-4D97-AF65-F5344CB8AC3E}">
        <p14:creationId xmlns:p14="http://schemas.microsoft.com/office/powerpoint/2010/main" val="105493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F955931B-977E-8144-89D7-09510B6984BF}"/>
              </a:ext>
            </a:extLst>
          </p:cNvPr>
          <p:cNvSpPr txBox="1"/>
          <p:nvPr/>
        </p:nvSpPr>
        <p:spPr>
          <a:xfrm>
            <a:off x="4983679" y="1106756"/>
            <a:ext cx="1879659" cy="307777"/>
          </a:xfrm>
          <a:prstGeom prst="rect">
            <a:avLst/>
          </a:prstGeom>
          <a:noFill/>
        </p:spPr>
        <p:txBody>
          <a:bodyPr wrap="square" rtlCol="0">
            <a:spAutoFit/>
          </a:bodyPr>
          <a:lstStyle/>
          <a:p>
            <a:pPr algn="ctr"/>
            <a:r>
              <a:rPr kumimoji="1" lang="zh-CN" altLang="en-US" sz="1400" b="1" dirty="0">
                <a:solidFill>
                  <a:schemeClr val="bg1"/>
                </a:solidFill>
                <a:latin typeface="微软雅黑" panose="020B0503020204020204" charset="-122"/>
                <a:ea typeface="微软雅黑" panose="020B0503020204020204" charset="-122"/>
              </a:rPr>
              <a:t>智能抓取执行</a:t>
            </a:r>
          </a:p>
        </p:txBody>
      </p:sp>
      <p:sp>
        <p:nvSpPr>
          <p:cNvPr id="69" name="Title 2">
            <a:extLst>
              <a:ext uri="{FF2B5EF4-FFF2-40B4-BE49-F238E27FC236}">
                <a16:creationId xmlns:a16="http://schemas.microsoft.com/office/drawing/2014/main" id="{75A97BE7-45E2-7B45-B8BA-83A7C8194BDA}"/>
              </a:ext>
            </a:extLst>
          </p:cNvPr>
          <p:cNvSpPr txBox="1">
            <a:spLocks/>
          </p:cNvSpPr>
          <p:nvPr/>
        </p:nvSpPr>
        <p:spPr>
          <a:xfrm>
            <a:off x="3013641" y="443930"/>
            <a:ext cx="6680617" cy="3691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sz="2400" dirty="0">
                <a:solidFill>
                  <a:schemeClr val="bg1"/>
                </a:solidFill>
              </a:rPr>
              <a:t>RPA</a:t>
            </a:r>
            <a:r>
              <a:rPr lang="zh-CN" altLang="en-US" sz="2400" dirty="0">
                <a:solidFill>
                  <a:schemeClr val="bg1"/>
                </a:solidFill>
              </a:rPr>
              <a:t>项目实施的处理流程</a:t>
            </a:r>
            <a:endParaRPr lang="en-US" sz="2400" dirty="0">
              <a:solidFill>
                <a:schemeClr val="bg1"/>
              </a:solidFill>
            </a:endParaRPr>
          </a:p>
        </p:txBody>
      </p:sp>
      <p:grpSp>
        <p:nvGrpSpPr>
          <p:cNvPr id="4" name="组合 3">
            <a:extLst>
              <a:ext uri="{FF2B5EF4-FFF2-40B4-BE49-F238E27FC236}">
                <a16:creationId xmlns:a16="http://schemas.microsoft.com/office/drawing/2014/main" id="{9F752533-4B20-7219-4C23-261E49C04CBC}"/>
              </a:ext>
            </a:extLst>
          </p:cNvPr>
          <p:cNvGrpSpPr/>
          <p:nvPr/>
        </p:nvGrpSpPr>
        <p:grpSpPr>
          <a:xfrm>
            <a:off x="1501833" y="1454727"/>
            <a:ext cx="9326880" cy="5072661"/>
            <a:chOff x="219562" y="763572"/>
            <a:chExt cx="11510924" cy="5562992"/>
          </a:xfrm>
        </p:grpSpPr>
        <p:sp>
          <p:nvSpPr>
            <p:cNvPr id="6" name="矩形: 圆角 5">
              <a:extLst>
                <a:ext uri="{FF2B5EF4-FFF2-40B4-BE49-F238E27FC236}">
                  <a16:creationId xmlns:a16="http://schemas.microsoft.com/office/drawing/2014/main" id="{CA4817A2-6509-8C76-F9EC-17E25B4B7F26}"/>
                </a:ext>
              </a:extLst>
            </p:cNvPr>
            <p:cNvSpPr/>
            <p:nvPr/>
          </p:nvSpPr>
          <p:spPr>
            <a:xfrm>
              <a:off x="2405407" y="791854"/>
              <a:ext cx="1806017" cy="801280"/>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运行流程</a:t>
              </a:r>
            </a:p>
          </p:txBody>
        </p:sp>
        <p:sp>
          <p:nvSpPr>
            <p:cNvPr id="7" name="矩形: 圆角 6">
              <a:extLst>
                <a:ext uri="{FF2B5EF4-FFF2-40B4-BE49-F238E27FC236}">
                  <a16:creationId xmlns:a16="http://schemas.microsoft.com/office/drawing/2014/main" id="{061ADBE4-D5CA-F9CA-607B-543B2958EB3D}"/>
                </a:ext>
              </a:extLst>
            </p:cNvPr>
            <p:cNvSpPr/>
            <p:nvPr/>
          </p:nvSpPr>
          <p:spPr>
            <a:xfrm>
              <a:off x="5052767" y="763572"/>
              <a:ext cx="2507529" cy="77299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用户输入查询的城市</a:t>
              </a:r>
            </a:p>
          </p:txBody>
        </p:sp>
        <p:sp>
          <p:nvSpPr>
            <p:cNvPr id="8" name="椭圆 7">
              <a:extLst>
                <a:ext uri="{FF2B5EF4-FFF2-40B4-BE49-F238E27FC236}">
                  <a16:creationId xmlns:a16="http://schemas.microsoft.com/office/drawing/2014/main" id="{27217FC1-10FC-DCE4-4BB0-78FFEC453042}"/>
                </a:ext>
              </a:extLst>
            </p:cNvPr>
            <p:cNvSpPr/>
            <p:nvPr/>
          </p:nvSpPr>
          <p:spPr>
            <a:xfrm>
              <a:off x="219562" y="791854"/>
              <a:ext cx="1395167" cy="772998"/>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Start</a:t>
              </a:r>
              <a:endParaRPr lang="zh-CN" altLang="en-US" dirty="0"/>
            </a:p>
          </p:txBody>
        </p:sp>
        <p:sp>
          <p:nvSpPr>
            <p:cNvPr id="70" name="矩形: 圆角 69">
              <a:extLst>
                <a:ext uri="{FF2B5EF4-FFF2-40B4-BE49-F238E27FC236}">
                  <a16:creationId xmlns:a16="http://schemas.microsoft.com/office/drawing/2014/main" id="{751C5AC9-5E27-0228-C1AE-6E86C9556E91}"/>
                </a:ext>
              </a:extLst>
            </p:cNvPr>
            <p:cNvSpPr/>
            <p:nvPr/>
          </p:nvSpPr>
          <p:spPr>
            <a:xfrm>
              <a:off x="9268317" y="763572"/>
              <a:ext cx="2404617" cy="82956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从网站获取天气信息</a:t>
              </a:r>
            </a:p>
          </p:txBody>
        </p:sp>
        <p:sp>
          <p:nvSpPr>
            <p:cNvPr id="71" name="矩形: 圆角 70">
              <a:extLst>
                <a:ext uri="{FF2B5EF4-FFF2-40B4-BE49-F238E27FC236}">
                  <a16:creationId xmlns:a16="http://schemas.microsoft.com/office/drawing/2014/main" id="{37D5DB41-816A-903E-99F2-A67D8D20F45B}"/>
                </a:ext>
              </a:extLst>
            </p:cNvPr>
            <p:cNvSpPr/>
            <p:nvPr/>
          </p:nvSpPr>
          <p:spPr>
            <a:xfrm>
              <a:off x="9320364" y="2599438"/>
              <a:ext cx="2410122" cy="82956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转移</a:t>
              </a:r>
              <a:r>
                <a:rPr lang="en-US" altLang="zh-CN" sz="1600" dirty="0"/>
                <a:t>AI</a:t>
              </a:r>
              <a:endParaRPr lang="zh-CN" altLang="en-US" sz="1600" dirty="0"/>
            </a:p>
          </p:txBody>
        </p:sp>
        <p:sp>
          <p:nvSpPr>
            <p:cNvPr id="72" name="矩形: 圆角 71">
              <a:extLst>
                <a:ext uri="{FF2B5EF4-FFF2-40B4-BE49-F238E27FC236}">
                  <a16:creationId xmlns:a16="http://schemas.microsoft.com/office/drawing/2014/main" id="{BAF12773-4736-E3F5-1DF6-2DE3C5558CB3}"/>
                </a:ext>
              </a:extLst>
            </p:cNvPr>
            <p:cNvSpPr/>
            <p:nvPr/>
          </p:nvSpPr>
          <p:spPr>
            <a:xfrm>
              <a:off x="9317610" y="4186672"/>
              <a:ext cx="2306029" cy="993357"/>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根据天气自动生成对应城市的特色景点、酒店</a:t>
              </a:r>
            </a:p>
          </p:txBody>
        </p:sp>
        <p:sp>
          <p:nvSpPr>
            <p:cNvPr id="73" name="流程图: 决策 72">
              <a:extLst>
                <a:ext uri="{FF2B5EF4-FFF2-40B4-BE49-F238E27FC236}">
                  <a16:creationId xmlns:a16="http://schemas.microsoft.com/office/drawing/2014/main" id="{7AFCEB09-6266-E94E-99F4-59DA8A52D269}"/>
                </a:ext>
              </a:extLst>
            </p:cNvPr>
            <p:cNvSpPr/>
            <p:nvPr/>
          </p:nvSpPr>
          <p:spPr>
            <a:xfrm>
              <a:off x="6138585" y="3791345"/>
              <a:ext cx="2507530" cy="1635548"/>
            </a:xfrm>
            <a:prstGeom prst="flowChartDecision">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用户选择是否保存内容为文件</a:t>
              </a:r>
            </a:p>
          </p:txBody>
        </p:sp>
        <p:sp>
          <p:nvSpPr>
            <p:cNvPr id="74" name="矩形: 圆角 73">
              <a:extLst>
                <a:ext uri="{FF2B5EF4-FFF2-40B4-BE49-F238E27FC236}">
                  <a16:creationId xmlns:a16="http://schemas.microsoft.com/office/drawing/2014/main" id="{7CC23096-6378-A5C1-0F6E-9C1185E627C1}"/>
                </a:ext>
              </a:extLst>
            </p:cNvPr>
            <p:cNvSpPr/>
            <p:nvPr/>
          </p:nvSpPr>
          <p:spPr>
            <a:xfrm>
              <a:off x="2405407" y="2909744"/>
              <a:ext cx="2507529" cy="77299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系统自动保存文件到桌面，用户可保存供以后查看</a:t>
              </a:r>
            </a:p>
          </p:txBody>
        </p:sp>
        <p:sp>
          <p:nvSpPr>
            <p:cNvPr id="75" name="矩形: 圆角 74">
              <a:extLst>
                <a:ext uri="{FF2B5EF4-FFF2-40B4-BE49-F238E27FC236}">
                  <a16:creationId xmlns:a16="http://schemas.microsoft.com/office/drawing/2014/main" id="{7A9ECFE3-82CD-5EC5-BEAA-67F5709D3569}"/>
                </a:ext>
              </a:extLst>
            </p:cNvPr>
            <p:cNvSpPr/>
            <p:nvPr/>
          </p:nvSpPr>
          <p:spPr>
            <a:xfrm>
              <a:off x="2331566" y="5553566"/>
              <a:ext cx="2507528" cy="772998"/>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600" dirty="0"/>
                <a:t>不保存，流程结束</a:t>
              </a:r>
            </a:p>
          </p:txBody>
        </p:sp>
        <p:sp>
          <p:nvSpPr>
            <p:cNvPr id="76" name="左大括号 75">
              <a:extLst>
                <a:ext uri="{FF2B5EF4-FFF2-40B4-BE49-F238E27FC236}">
                  <a16:creationId xmlns:a16="http://schemas.microsoft.com/office/drawing/2014/main" id="{56B8A535-E5D6-3685-3A26-40AB4670CF1F}"/>
                </a:ext>
              </a:extLst>
            </p:cNvPr>
            <p:cNvSpPr/>
            <p:nvPr/>
          </p:nvSpPr>
          <p:spPr>
            <a:xfrm flipH="1">
              <a:off x="5052768" y="3222791"/>
              <a:ext cx="829558" cy="27726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1600"/>
            </a:p>
          </p:txBody>
        </p:sp>
        <p:sp>
          <p:nvSpPr>
            <p:cNvPr id="77" name="椭圆 76">
              <a:extLst>
                <a:ext uri="{FF2B5EF4-FFF2-40B4-BE49-F238E27FC236}">
                  <a16:creationId xmlns:a16="http://schemas.microsoft.com/office/drawing/2014/main" id="{040272C1-5E3F-87B3-2ED8-8760CD75B781}"/>
                </a:ext>
              </a:extLst>
            </p:cNvPr>
            <p:cNvSpPr/>
            <p:nvPr/>
          </p:nvSpPr>
          <p:spPr>
            <a:xfrm>
              <a:off x="219563" y="4290769"/>
              <a:ext cx="1395167" cy="772998"/>
            </a:xfrm>
            <a:prstGeom prst="ellipse">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End</a:t>
              </a:r>
              <a:endParaRPr lang="zh-CN" altLang="en-US" dirty="0"/>
            </a:p>
          </p:txBody>
        </p:sp>
        <p:cxnSp>
          <p:nvCxnSpPr>
            <p:cNvPr id="78" name="直接箭头连接符 77">
              <a:extLst>
                <a:ext uri="{FF2B5EF4-FFF2-40B4-BE49-F238E27FC236}">
                  <a16:creationId xmlns:a16="http://schemas.microsoft.com/office/drawing/2014/main" id="{F002F786-F776-A8C9-6204-7C124BFEA49F}"/>
                </a:ext>
              </a:extLst>
            </p:cNvPr>
            <p:cNvCxnSpPr>
              <a:cxnSpLocks/>
            </p:cNvCxnSpPr>
            <p:nvPr/>
          </p:nvCxnSpPr>
          <p:spPr>
            <a:xfrm>
              <a:off x="4211424" y="1192494"/>
              <a:ext cx="813061" cy="0"/>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79" name="直接箭头连接符 78">
              <a:extLst>
                <a:ext uri="{FF2B5EF4-FFF2-40B4-BE49-F238E27FC236}">
                  <a16:creationId xmlns:a16="http://schemas.microsoft.com/office/drawing/2014/main" id="{32B89688-8BA4-72B3-2A1F-9C88BFB24B3E}"/>
                </a:ext>
              </a:extLst>
            </p:cNvPr>
            <p:cNvCxnSpPr>
              <a:cxnSpLocks/>
            </p:cNvCxnSpPr>
            <p:nvPr/>
          </p:nvCxnSpPr>
          <p:spPr>
            <a:xfrm>
              <a:off x="1588419" y="1192494"/>
              <a:ext cx="813061" cy="0"/>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0" name="直接箭头连接符 79">
              <a:extLst>
                <a:ext uri="{FF2B5EF4-FFF2-40B4-BE49-F238E27FC236}">
                  <a16:creationId xmlns:a16="http://schemas.microsoft.com/office/drawing/2014/main" id="{1DB40B1A-72EE-A8B8-1484-2A83D15AD27F}"/>
                </a:ext>
              </a:extLst>
            </p:cNvPr>
            <p:cNvCxnSpPr>
              <a:cxnSpLocks/>
              <a:endCxn id="77" idx="7"/>
            </p:cNvCxnSpPr>
            <p:nvPr/>
          </p:nvCxnSpPr>
          <p:spPr>
            <a:xfrm flipH="1">
              <a:off x="1410413" y="3682742"/>
              <a:ext cx="921151" cy="721230"/>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1" name="直接箭头连接符 80">
              <a:extLst>
                <a:ext uri="{FF2B5EF4-FFF2-40B4-BE49-F238E27FC236}">
                  <a16:creationId xmlns:a16="http://schemas.microsoft.com/office/drawing/2014/main" id="{880C336A-29B6-8A56-1255-92E5DDDBF649}"/>
                </a:ext>
              </a:extLst>
            </p:cNvPr>
            <p:cNvCxnSpPr>
              <a:cxnSpLocks/>
            </p:cNvCxnSpPr>
            <p:nvPr/>
          </p:nvCxnSpPr>
          <p:spPr>
            <a:xfrm flipH="1" flipV="1">
              <a:off x="1367828" y="5006397"/>
              <a:ext cx="921151" cy="721230"/>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2" name="直接箭头连接符 81">
              <a:extLst>
                <a:ext uri="{FF2B5EF4-FFF2-40B4-BE49-F238E27FC236}">
                  <a16:creationId xmlns:a16="http://schemas.microsoft.com/office/drawing/2014/main" id="{8B74EDA5-D733-6F56-E10D-84661302F58E}"/>
                </a:ext>
              </a:extLst>
            </p:cNvPr>
            <p:cNvCxnSpPr>
              <a:cxnSpLocks/>
              <a:endCxn id="70" idx="1"/>
            </p:cNvCxnSpPr>
            <p:nvPr/>
          </p:nvCxnSpPr>
          <p:spPr>
            <a:xfrm flipV="1">
              <a:off x="7560296" y="1178353"/>
              <a:ext cx="1708021" cy="14142"/>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3" name="直接箭头连接符 82">
              <a:extLst>
                <a:ext uri="{FF2B5EF4-FFF2-40B4-BE49-F238E27FC236}">
                  <a16:creationId xmlns:a16="http://schemas.microsoft.com/office/drawing/2014/main" id="{0DD5A186-447F-D6E5-D6DC-1096C98EAC7C}"/>
                </a:ext>
              </a:extLst>
            </p:cNvPr>
            <p:cNvCxnSpPr>
              <a:cxnSpLocks/>
            </p:cNvCxnSpPr>
            <p:nvPr/>
          </p:nvCxnSpPr>
          <p:spPr>
            <a:xfrm>
              <a:off x="10525425" y="1677971"/>
              <a:ext cx="0" cy="921467"/>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4" name="直接箭头连接符 83">
              <a:extLst>
                <a:ext uri="{FF2B5EF4-FFF2-40B4-BE49-F238E27FC236}">
                  <a16:creationId xmlns:a16="http://schemas.microsoft.com/office/drawing/2014/main" id="{B1AE0546-208A-1B07-CE1E-A55EABFFE1CD}"/>
                </a:ext>
              </a:extLst>
            </p:cNvPr>
            <p:cNvCxnSpPr>
              <a:cxnSpLocks/>
            </p:cNvCxnSpPr>
            <p:nvPr/>
          </p:nvCxnSpPr>
          <p:spPr>
            <a:xfrm>
              <a:off x="10522871" y="3452188"/>
              <a:ext cx="2554" cy="734484"/>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85" name="直接箭头连接符 84">
              <a:extLst>
                <a:ext uri="{FF2B5EF4-FFF2-40B4-BE49-F238E27FC236}">
                  <a16:creationId xmlns:a16="http://schemas.microsoft.com/office/drawing/2014/main" id="{191BA58D-9F6B-527C-985D-1A27DF24BE03}"/>
                </a:ext>
              </a:extLst>
            </p:cNvPr>
            <p:cNvCxnSpPr>
              <a:cxnSpLocks/>
            </p:cNvCxnSpPr>
            <p:nvPr/>
          </p:nvCxnSpPr>
          <p:spPr>
            <a:xfrm flipH="1">
              <a:off x="8675999" y="4621003"/>
              <a:ext cx="592318" cy="0"/>
            </a:xfrm>
            <a:prstGeom prst="straightConnector1">
              <a:avLst/>
            </a:prstGeom>
            <a:ln w="57150">
              <a:solidFill>
                <a:schemeClr val="accent2">
                  <a:lumMod val="40000"/>
                  <a:lumOff val="60000"/>
                </a:schemeClr>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076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16" name="图示 15">
            <a:extLst>
              <a:ext uri="{FF2B5EF4-FFF2-40B4-BE49-F238E27FC236}">
                <a16:creationId xmlns:a16="http://schemas.microsoft.com/office/drawing/2014/main" id="{B2A315A3-0E6F-7963-0F04-B032F19BE144}"/>
              </a:ext>
            </a:extLst>
          </p:cNvPr>
          <p:cNvGraphicFramePr/>
          <p:nvPr>
            <p:extLst>
              <p:ext uri="{D42A27DB-BD31-4B8C-83A1-F6EECF244321}">
                <p14:modId xmlns:p14="http://schemas.microsoft.com/office/powerpoint/2010/main" val="748299669"/>
              </p:ext>
            </p:extLst>
          </p:nvPr>
        </p:nvGraphicFramePr>
        <p:xfrm>
          <a:off x="1025624" y="1802654"/>
          <a:ext cx="9952074" cy="412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7934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图示 1">
            <a:extLst>
              <a:ext uri="{FF2B5EF4-FFF2-40B4-BE49-F238E27FC236}">
                <a16:creationId xmlns:a16="http://schemas.microsoft.com/office/drawing/2014/main" id="{F56602BE-6554-1678-0D7F-9C3A148D22E6}"/>
              </a:ext>
            </a:extLst>
          </p:cNvPr>
          <p:cNvGraphicFramePr/>
          <p:nvPr>
            <p:extLst>
              <p:ext uri="{D42A27DB-BD31-4B8C-83A1-F6EECF244321}">
                <p14:modId xmlns:p14="http://schemas.microsoft.com/office/powerpoint/2010/main" val="3848926551"/>
              </p:ext>
            </p:extLst>
          </p:nvPr>
        </p:nvGraphicFramePr>
        <p:xfrm>
          <a:off x="1297173" y="1813737"/>
          <a:ext cx="9952074" cy="41236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171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五、方案价值与收益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7" name="图示 6">
            <a:extLst>
              <a:ext uri="{FF2B5EF4-FFF2-40B4-BE49-F238E27FC236}">
                <a16:creationId xmlns:a16="http://schemas.microsoft.com/office/drawing/2014/main" id="{051187A4-4F8F-BD7E-E447-6FD48DB803EF}"/>
              </a:ext>
            </a:extLst>
          </p:cNvPr>
          <p:cNvGraphicFramePr/>
          <p:nvPr>
            <p:extLst>
              <p:ext uri="{D42A27DB-BD31-4B8C-83A1-F6EECF244321}">
                <p14:modId xmlns:p14="http://schemas.microsoft.com/office/powerpoint/2010/main" val="1109097530"/>
              </p:ext>
            </p:extLst>
          </p:nvPr>
        </p:nvGraphicFramePr>
        <p:xfrm>
          <a:off x="1318438" y="1518419"/>
          <a:ext cx="8841562" cy="4619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800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768816" y="1689324"/>
            <a:ext cx="6856725" cy="457048"/>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zh-CN" altLang="en-US" dirty="0"/>
              <a:t>基于</a:t>
            </a:r>
            <a:r>
              <a:rPr kumimoji="1" lang="en-US" altLang="zh-CN" dirty="0"/>
              <a:t>RPA+AI</a:t>
            </a:r>
            <a:r>
              <a:rPr kumimoji="1" lang="zh-CN" altLang="en-US" dirty="0"/>
              <a:t>的智能抓取天气状况</a:t>
            </a:r>
            <a:r>
              <a:rPr kumimoji="1" lang="en-US" altLang="zh-CN" dirty="0"/>
              <a:t>+</a:t>
            </a:r>
            <a:r>
              <a:rPr kumimoji="1" lang="zh-CN" altLang="en-US" dirty="0"/>
              <a:t>热门景点程序</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：向阳而生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：毛梓汐、洪其敬</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尽力就好</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海南科技职业大学 信息工程学院 软件工程技术</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：日常出行、农业生产、灾害预警、旅游业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：实时天气预报项目</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3</a:t>
            </a:fld>
            <a:endParaRPr lang="zh-CN" altLang="en-US" dirty="0"/>
          </a:p>
        </p:txBody>
      </p:sp>
      <p:sp>
        <p:nvSpPr>
          <p:cNvPr id="2" name="标题 1">
            <a:extLst>
              <a:ext uri="{FF2B5EF4-FFF2-40B4-BE49-F238E27FC236}">
                <a16:creationId xmlns:a16="http://schemas.microsoft.com/office/drawing/2014/main" id="{37FCD8B1-8F53-C021-0D2A-BE4B50C1335D}"/>
              </a:ext>
            </a:extLst>
          </p:cNvPr>
          <p:cNvSpPr>
            <a:spLocks noGrp="1"/>
          </p:cNvSpPr>
          <p:nvPr>
            <p:ph type="title"/>
          </p:nvPr>
        </p:nvSpPr>
        <p:spPr>
          <a:xfrm>
            <a:off x="2369126" y="1337064"/>
            <a:ext cx="7453745" cy="989325"/>
          </a:xfrm>
        </p:spPr>
        <p:txBody>
          <a:bodyPr>
            <a:normAutofit fontScale="90000"/>
          </a:bodyPr>
          <a:lstStyle/>
          <a:p>
            <a:pPr indent="457200" algn="ctr"/>
            <a:r>
              <a:rPr lang="zh-CN" altLang="en-US" sz="2000" dirty="0">
                <a:solidFill>
                  <a:schemeClr val="bg1"/>
                </a:solidFill>
              </a:rPr>
              <a:t>不好的天气总是影响我们的出差以及旅游心情，</a:t>
            </a:r>
            <a:r>
              <a:rPr lang="zh-CN" altLang="zh-CN" sz="2000" dirty="0">
                <a:solidFill>
                  <a:schemeClr val="bg1"/>
                </a:solidFill>
              </a:rPr>
              <a:t>我们应该养成查看天气预报的好习惯并充分利用它为我们提供的各种信息来规划我们的出行和生活。只有这样我们才能在变幻莫测的天气中保持从容和自信享受更加美好的旅程和生活。</a:t>
            </a:r>
            <a:endParaRPr lang="zh-CN" altLang="en-US" sz="2000" dirty="0">
              <a:solidFill>
                <a:schemeClr val="bg1"/>
              </a:solidFill>
            </a:endParaRPr>
          </a:p>
        </p:txBody>
      </p:sp>
      <p:pic>
        <p:nvPicPr>
          <p:cNvPr id="10" name="图片占位符 9">
            <a:extLst>
              <a:ext uri="{FF2B5EF4-FFF2-40B4-BE49-F238E27FC236}">
                <a16:creationId xmlns:a16="http://schemas.microsoft.com/office/drawing/2014/main" id="{61FAC0B4-71DC-060E-5F7A-812C39FF797C}"/>
              </a:ext>
            </a:extLst>
          </p:cNvPr>
          <p:cNvPicPr>
            <a:picLocks noGrp="1" noChangeAspect="1"/>
          </p:cNvPicPr>
          <p:nvPr>
            <p:ph type="pic" idx="1"/>
          </p:nvPr>
        </p:nvPicPr>
        <p:blipFill>
          <a:blip r:embed="rId2"/>
          <a:srcRect l="9748" r="9748"/>
          <a:stretch>
            <a:fillRect/>
          </a:stretch>
        </p:blipFill>
        <p:spPr>
          <a:xfrm>
            <a:off x="6556843" y="2732205"/>
            <a:ext cx="4047476" cy="3195924"/>
          </a:xfrm>
          <a:prstGeom prst="rect">
            <a:avLst/>
          </a:prstGeom>
        </p:spPr>
      </p:pic>
      <p:pic>
        <p:nvPicPr>
          <p:cNvPr id="8" name="图片 7">
            <a:extLst>
              <a:ext uri="{FF2B5EF4-FFF2-40B4-BE49-F238E27FC236}">
                <a16:creationId xmlns:a16="http://schemas.microsoft.com/office/drawing/2014/main" id="{0E9A0059-D816-4046-40B7-A5CA2ED9B1EF}"/>
              </a:ext>
            </a:extLst>
          </p:cNvPr>
          <p:cNvPicPr>
            <a:picLocks noChangeAspect="1"/>
          </p:cNvPicPr>
          <p:nvPr/>
        </p:nvPicPr>
        <p:blipFill>
          <a:blip r:embed="rId3"/>
          <a:stretch>
            <a:fillRect/>
          </a:stretch>
        </p:blipFill>
        <p:spPr>
          <a:xfrm>
            <a:off x="1360515" y="2732205"/>
            <a:ext cx="4163819" cy="3098683"/>
          </a:xfrm>
          <a:prstGeom prst="rect">
            <a:avLst/>
          </a:prstGeom>
        </p:spPr>
      </p:pic>
    </p:spTree>
    <p:extLst>
      <p:ext uri="{BB962C8B-B14F-4D97-AF65-F5344CB8AC3E}">
        <p14:creationId xmlns:p14="http://schemas.microsoft.com/office/powerpoint/2010/main" val="1688603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gn="ct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旅游正在兴起</a:t>
            </a:r>
          </a:p>
        </p:txBody>
      </p:sp>
      <p:pic>
        <p:nvPicPr>
          <p:cNvPr id="16" name="图片占位符 15">
            <a:extLst>
              <a:ext uri="{FF2B5EF4-FFF2-40B4-BE49-F238E27FC236}">
                <a16:creationId xmlns:a16="http://schemas.microsoft.com/office/drawing/2014/main" id="{60367C4F-FB92-7178-3241-9E160E5894B5}"/>
              </a:ext>
            </a:extLst>
          </p:cNvPr>
          <p:cNvPicPr>
            <a:picLocks noGrp="1" noChangeAspect="1"/>
          </p:cNvPicPr>
          <p:nvPr>
            <p:ph type="pic" idx="1"/>
          </p:nvPr>
        </p:nvPicPr>
        <p:blipFill>
          <a:blip r:embed="rId2"/>
          <a:srcRect l="5692" r="5692"/>
          <a:stretch>
            <a:fillRect/>
          </a:stretch>
        </p:blipFill>
        <p:spPr>
          <a:xfrm>
            <a:off x="5587741" y="1480647"/>
            <a:ext cx="6172200" cy="4873625"/>
          </a:xfrm>
          <a:prstGeom prst="rect">
            <a:avLst/>
          </a:prstGeom>
        </p:spPr>
      </p:pic>
      <p:sp>
        <p:nvSpPr>
          <p:cNvPr id="15" name="文本占位符 14">
            <a:extLst>
              <a:ext uri="{FF2B5EF4-FFF2-40B4-BE49-F238E27FC236}">
                <a16:creationId xmlns:a16="http://schemas.microsoft.com/office/drawing/2014/main" id="{E071BA3F-E65D-42B9-9CE6-45CF57A9BC5A}"/>
              </a:ext>
            </a:extLst>
          </p:cNvPr>
          <p:cNvSpPr>
            <a:spLocks noGrp="1"/>
          </p:cNvSpPr>
          <p:nvPr>
            <p:ph type="body" sz="half" idx="2"/>
          </p:nvPr>
        </p:nvSpPr>
        <p:spPr>
          <a:xfrm>
            <a:off x="432059" y="1480647"/>
            <a:ext cx="4367470" cy="2688474"/>
          </a:xfrm>
        </p:spPr>
        <p:txBody>
          <a:bodyPr/>
          <a:lstStyle/>
          <a:p>
            <a:pPr indent="360000"/>
            <a:r>
              <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随着全球疫情逐渐得到控制，旅游市场迎来了前所未有的复苏热潮。人们的出行欲望如同被久旱逢甘霖般唤醒，纷纷踏上寻觅远方的旅程，不仅旅游人数激增，而且人们的旅行半径也显著扩大，跨国游、长途游变得愈发普遍。这种趋势不仅促进了旅游业的蓬勃发展，也让旅游市场的竞争愈发激烈，各大旅游目的地和机构纷纷推出创意满满的旅游产品，以吸引游客的目光。</a:t>
            </a:r>
          </a:p>
          <a:p>
            <a:endParaRPr lang="zh-CN" altLang="en-US" dirty="0">
              <a:solidFill>
                <a:schemeClr val="bg1"/>
              </a:solidFill>
            </a:endParaRPr>
          </a:p>
        </p:txBody>
      </p:sp>
    </p:spTree>
    <p:extLst>
      <p:ext uri="{BB962C8B-B14F-4D97-AF65-F5344CB8AC3E}">
        <p14:creationId xmlns:p14="http://schemas.microsoft.com/office/powerpoint/2010/main" val="178562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sp>
        <p:nvSpPr>
          <p:cNvPr id="2" name="标题 1">
            <a:extLst>
              <a:ext uri="{FF2B5EF4-FFF2-40B4-BE49-F238E27FC236}">
                <a16:creationId xmlns:a16="http://schemas.microsoft.com/office/drawing/2014/main" id="{B42423A7-BAB1-F912-78BE-31A4CEE597AE}"/>
              </a:ext>
            </a:extLst>
          </p:cNvPr>
          <p:cNvSpPr>
            <a:spLocks noGrp="1"/>
          </p:cNvSpPr>
          <p:nvPr>
            <p:ph type="title"/>
          </p:nvPr>
        </p:nvSpPr>
        <p:spPr>
          <a:xfrm>
            <a:off x="292498" y="1284774"/>
            <a:ext cx="2000595" cy="383078"/>
          </a:xfrm>
        </p:spPr>
        <p:txBody>
          <a:bodyPr>
            <a:noAutofit/>
          </a:bodyPr>
          <a:lstStyle/>
          <a:p>
            <a:r>
              <a:rPr lang="zh-CN" altLang="en-US" sz="2000" dirty="0">
                <a:solidFill>
                  <a:srgbClr val="FF0000"/>
                </a:solidFill>
              </a:rPr>
              <a:t>旅游服务：</a:t>
            </a:r>
          </a:p>
        </p:txBody>
      </p:sp>
      <p:sp>
        <p:nvSpPr>
          <p:cNvPr id="6" name="文本占位符 5">
            <a:extLst>
              <a:ext uri="{FF2B5EF4-FFF2-40B4-BE49-F238E27FC236}">
                <a16:creationId xmlns:a16="http://schemas.microsoft.com/office/drawing/2014/main" id="{B55DC66E-3C27-DF75-7246-4968AB6792D5}"/>
              </a:ext>
            </a:extLst>
          </p:cNvPr>
          <p:cNvSpPr>
            <a:spLocks noGrp="1"/>
          </p:cNvSpPr>
          <p:nvPr>
            <p:ph type="body" sz="half" idx="2"/>
          </p:nvPr>
        </p:nvSpPr>
        <p:spPr>
          <a:xfrm>
            <a:off x="292498" y="1793240"/>
            <a:ext cx="4717306" cy="4545214"/>
          </a:xfrm>
        </p:spPr>
        <p:txBody>
          <a:bodyPr>
            <a:noAutofit/>
          </a:bodyPr>
          <a:lstStyle/>
          <a:p>
            <a:pPr indent="360000">
              <a:lnSpc>
                <a:spcPct val="115000"/>
              </a:lnSpc>
              <a:spcAft>
                <a:spcPts val="800"/>
              </a:spcAft>
            </a:pPr>
            <a:r>
              <a:rPr lang="zh-CN" altLang="en-US"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而</a:t>
            </a:r>
            <a:r>
              <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在</a:t>
            </a:r>
            <a:r>
              <a:rPr lang="en-US"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2023</a:t>
            </a:r>
            <a:r>
              <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年国庆节期间，全国居民积压已久的出行旅游热情如同火山般爆发，呈现出前所未有的盛况。据统计，共有</a:t>
            </a:r>
            <a:r>
              <a:rPr lang="en-US"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8.26</a:t>
            </a:r>
            <a:r>
              <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亿人次的游客踏上了探索世界的旅程，各大景区人潮涌动，摩肩接踵，热闹非凡，充分展现了文化和旅游业在历经挑战后所展现出的强劲恢复势头。随着旅游市场的全面回暖，天气预报应用也迎来了其高光时刻。在这个信息爆炸的时代，天气预报不再仅仅是简单的天气播报，而是成为了人们出行决策中不可或缺的重要参考。面对国庆假期的庞大客流量和复杂多变的天气状况，游客们更加依赖于天气预报来规划行程、安排活动，以确保旅途的顺利与安全。</a:t>
            </a:r>
          </a:p>
          <a:p>
            <a:endParaRPr lang="zh-CN" altLang="en-US" sz="1800" dirty="0">
              <a:solidFill>
                <a:schemeClr val="bg1"/>
              </a:solidFill>
            </a:endParaRPr>
          </a:p>
        </p:txBody>
      </p:sp>
      <p:pic>
        <p:nvPicPr>
          <p:cNvPr id="7" name="图片占位符 6">
            <a:extLst>
              <a:ext uri="{FF2B5EF4-FFF2-40B4-BE49-F238E27FC236}">
                <a16:creationId xmlns:a16="http://schemas.microsoft.com/office/drawing/2014/main" id="{FA606B16-5CB0-EB82-A006-40876F09D8FC}"/>
              </a:ext>
            </a:extLst>
          </p:cNvPr>
          <p:cNvPicPr>
            <a:picLocks noGrp="1" noChangeAspect="1"/>
          </p:cNvPicPr>
          <p:nvPr>
            <p:ph type="pic" idx="1"/>
          </p:nvPr>
        </p:nvPicPr>
        <p:blipFill rotWithShape="1">
          <a:blip r:embed="rId2"/>
          <a:srcRect t="11945" r="1612" b="11574"/>
          <a:stretch/>
        </p:blipFill>
        <p:spPr>
          <a:xfrm>
            <a:off x="6138507" y="1793240"/>
            <a:ext cx="5410642" cy="4321232"/>
          </a:xfrm>
          <a:prstGeom prst="rect">
            <a:avLst/>
          </a:prstGeom>
        </p:spPr>
      </p:pic>
    </p:spTree>
    <p:extLst>
      <p:ext uri="{BB962C8B-B14F-4D97-AF65-F5344CB8AC3E}">
        <p14:creationId xmlns:p14="http://schemas.microsoft.com/office/powerpoint/2010/main" val="2657232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6</a:t>
            </a:fld>
            <a:endParaRPr lang="zh-CN" altLang="en-US" dirty="0"/>
          </a:p>
        </p:txBody>
      </p:sp>
      <p:sp>
        <p:nvSpPr>
          <p:cNvPr id="2" name="标题 1">
            <a:extLst>
              <a:ext uri="{FF2B5EF4-FFF2-40B4-BE49-F238E27FC236}">
                <a16:creationId xmlns:a16="http://schemas.microsoft.com/office/drawing/2014/main" id="{B42423A7-BAB1-F912-78BE-31A4CEE597AE}"/>
              </a:ext>
            </a:extLst>
          </p:cNvPr>
          <p:cNvSpPr>
            <a:spLocks noGrp="1"/>
          </p:cNvSpPr>
          <p:nvPr>
            <p:ph type="title"/>
          </p:nvPr>
        </p:nvSpPr>
        <p:spPr>
          <a:xfrm>
            <a:off x="292498" y="1284774"/>
            <a:ext cx="2000595" cy="383078"/>
          </a:xfrm>
        </p:spPr>
        <p:txBody>
          <a:bodyPr>
            <a:noAutofit/>
          </a:bodyPr>
          <a:lstStyle/>
          <a:p>
            <a:r>
              <a:rPr lang="zh-CN" altLang="en-US" sz="2000" dirty="0">
                <a:solidFill>
                  <a:srgbClr val="FF0000"/>
                </a:solidFill>
              </a:rPr>
              <a:t>平时出行服务：</a:t>
            </a:r>
          </a:p>
        </p:txBody>
      </p:sp>
      <p:sp>
        <p:nvSpPr>
          <p:cNvPr id="6" name="文本占位符 5">
            <a:extLst>
              <a:ext uri="{FF2B5EF4-FFF2-40B4-BE49-F238E27FC236}">
                <a16:creationId xmlns:a16="http://schemas.microsoft.com/office/drawing/2014/main" id="{B55DC66E-3C27-DF75-7246-4968AB6792D5}"/>
              </a:ext>
            </a:extLst>
          </p:cNvPr>
          <p:cNvSpPr>
            <a:spLocks noGrp="1"/>
          </p:cNvSpPr>
          <p:nvPr>
            <p:ph type="body" sz="half" idx="2"/>
          </p:nvPr>
        </p:nvSpPr>
        <p:spPr>
          <a:xfrm>
            <a:off x="292498" y="1793240"/>
            <a:ext cx="4717306" cy="3516515"/>
          </a:xfrm>
        </p:spPr>
        <p:txBody>
          <a:bodyPr>
            <a:noAutofit/>
          </a:bodyPr>
          <a:lstStyle/>
          <a:p>
            <a:pPr indent="360000">
              <a:lnSpc>
                <a:spcPct val="115000"/>
              </a:lnSpc>
              <a:spcAft>
                <a:spcPts val="800"/>
              </a:spcAft>
            </a:pPr>
            <a:r>
              <a:rPr lang="zh-CN" altLang="en-US"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天气预报在日常出行服务中占据核心地位，它为人们提供了精准的天气信息，帮助规划行程、选择最佳出行方式，并有效应对突发天气状况，确保出行安全与便利。</a:t>
            </a:r>
            <a:r>
              <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安排活动，以确保旅途的顺利与安全。</a:t>
            </a:r>
            <a:endParaRPr lang="en-US"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p>
            <a:pPr indent="360000">
              <a:lnSpc>
                <a:spcPct val="115000"/>
              </a:lnSpc>
              <a:spcAft>
                <a:spcPts val="800"/>
              </a:spcAft>
            </a:pPr>
            <a:r>
              <a:rPr lang="zh-CN" altLang="en-US" sz="1800" kern="100" dirty="0">
                <a:solidFill>
                  <a:schemeClr val="bg1"/>
                </a:solidFill>
                <a:latin typeface="等线" panose="02010600030101010101" pitchFamily="2" charset="-122"/>
                <a:ea typeface="等线" panose="02010600030101010101" pitchFamily="2" charset="-122"/>
                <a:cs typeface="Times New Roman" panose="02020603050405020304" pitchFamily="18" charset="0"/>
              </a:rPr>
              <a:t>假期结束后的出行与出差，面对可能的不良天气，工作人员应提前关注天气预报，做好充分的防雨防寒准备，确保自身安全与工作顺利进行。这也是对个人健康的负责。</a:t>
            </a:r>
            <a:endParaRPr lang="zh-CN" altLang="zh-CN"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1800" dirty="0">
              <a:solidFill>
                <a:schemeClr val="bg1"/>
              </a:solidFill>
            </a:endParaRPr>
          </a:p>
        </p:txBody>
      </p:sp>
      <p:pic>
        <p:nvPicPr>
          <p:cNvPr id="10" name="图片占位符 9">
            <a:extLst>
              <a:ext uri="{FF2B5EF4-FFF2-40B4-BE49-F238E27FC236}">
                <a16:creationId xmlns:a16="http://schemas.microsoft.com/office/drawing/2014/main" id="{4B4B9BB8-041D-AEDB-2194-8DD4A617FFFF}"/>
              </a:ext>
            </a:extLst>
          </p:cNvPr>
          <p:cNvPicPr>
            <a:picLocks noGrp="1" noChangeAspect="1"/>
          </p:cNvPicPr>
          <p:nvPr>
            <p:ph type="pic" idx="1"/>
          </p:nvPr>
        </p:nvPicPr>
        <p:blipFill>
          <a:blip r:embed="rId2"/>
          <a:srcRect l="7726" r="7726"/>
          <a:stretch>
            <a:fillRect/>
          </a:stretch>
        </p:blipFill>
        <p:spPr>
          <a:xfrm>
            <a:off x="6234544" y="1941247"/>
            <a:ext cx="5181803" cy="4091599"/>
          </a:xfrm>
          <a:prstGeom prst="rect">
            <a:avLst/>
          </a:prstGeom>
        </p:spPr>
      </p:pic>
    </p:spTree>
    <p:extLst>
      <p:ext uri="{BB962C8B-B14F-4D97-AF65-F5344CB8AC3E}">
        <p14:creationId xmlns:p14="http://schemas.microsoft.com/office/powerpoint/2010/main" val="425310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
        <p:nvSpPr>
          <p:cNvPr id="2" name="标题 1">
            <a:extLst>
              <a:ext uri="{FF2B5EF4-FFF2-40B4-BE49-F238E27FC236}">
                <a16:creationId xmlns:a16="http://schemas.microsoft.com/office/drawing/2014/main" id="{B42423A7-BAB1-F912-78BE-31A4CEE597AE}"/>
              </a:ext>
            </a:extLst>
          </p:cNvPr>
          <p:cNvSpPr>
            <a:spLocks noGrp="1"/>
          </p:cNvSpPr>
          <p:nvPr>
            <p:ph type="title"/>
          </p:nvPr>
        </p:nvSpPr>
        <p:spPr>
          <a:xfrm>
            <a:off x="292498" y="1284774"/>
            <a:ext cx="2000595" cy="383078"/>
          </a:xfrm>
        </p:spPr>
        <p:txBody>
          <a:bodyPr>
            <a:noAutofit/>
          </a:bodyPr>
          <a:lstStyle/>
          <a:p>
            <a:r>
              <a:rPr lang="zh-CN" altLang="en-US" sz="2000" dirty="0">
                <a:solidFill>
                  <a:srgbClr val="FF0000"/>
                </a:solidFill>
              </a:rPr>
              <a:t>农业服务：</a:t>
            </a:r>
          </a:p>
        </p:txBody>
      </p:sp>
      <p:sp>
        <p:nvSpPr>
          <p:cNvPr id="6" name="文本占位符 5">
            <a:extLst>
              <a:ext uri="{FF2B5EF4-FFF2-40B4-BE49-F238E27FC236}">
                <a16:creationId xmlns:a16="http://schemas.microsoft.com/office/drawing/2014/main" id="{B55DC66E-3C27-DF75-7246-4968AB6792D5}"/>
              </a:ext>
            </a:extLst>
          </p:cNvPr>
          <p:cNvSpPr>
            <a:spLocks noGrp="1"/>
          </p:cNvSpPr>
          <p:nvPr>
            <p:ph type="body" sz="half" idx="2"/>
          </p:nvPr>
        </p:nvSpPr>
        <p:spPr>
          <a:xfrm>
            <a:off x="292498" y="1793240"/>
            <a:ext cx="4717306" cy="4042295"/>
          </a:xfrm>
        </p:spPr>
        <p:txBody>
          <a:bodyPr>
            <a:noAutofit/>
          </a:bodyPr>
          <a:lstStyle/>
          <a:p>
            <a:pPr indent="360000">
              <a:lnSpc>
                <a:spcPct val="115000"/>
              </a:lnSpc>
              <a:spcAft>
                <a:spcPts val="800"/>
              </a:spcAft>
            </a:pPr>
            <a:r>
              <a:rPr lang="zh-CN" altLang="en-US" sz="1800" kern="100" dirty="0">
                <a:solidFill>
                  <a:schemeClr val="bg1"/>
                </a:solidFill>
                <a:effectLst/>
                <a:latin typeface="等线" panose="02010600030101010101" pitchFamily="2" charset="-122"/>
                <a:ea typeface="等线" panose="02010600030101010101" pitchFamily="2" charset="-122"/>
                <a:cs typeface="Times New Roman" panose="02020603050405020304" pitchFamily="18" charset="0"/>
              </a:rPr>
              <a:t>以前农民们通过抬头观天，凭借经验判断雨水的多少、阳光的强弱，以此来决定播种与耕作的时机。然而，这种原始的方法虽蕴含智慧，却也难免受到主观判断与偶然因素的影响。在现代社会天气预报的助力，农民们可以更加精准地安排农事活动。在即将迎来连续晴好的天气时，他们可以及时播种，确保种子在最适宜的环境下生根发芽；而当预测到将有强降雨或极端天气时，他们可以提前采取防护措施，避免作物受损，甚至通过调整种植结构来应对不利天气条件，为农业生产和人类生活带来更多的便利与福祉。</a:t>
            </a:r>
            <a:endParaRPr lang="zh-CN" altLang="en-US" sz="1800" dirty="0">
              <a:solidFill>
                <a:schemeClr val="bg1"/>
              </a:solidFill>
            </a:endParaRPr>
          </a:p>
        </p:txBody>
      </p:sp>
      <p:pic>
        <p:nvPicPr>
          <p:cNvPr id="8" name="图片占位符 7">
            <a:extLst>
              <a:ext uri="{FF2B5EF4-FFF2-40B4-BE49-F238E27FC236}">
                <a16:creationId xmlns:a16="http://schemas.microsoft.com/office/drawing/2014/main" id="{D42A04B6-2C50-FC64-C2A2-A8E05CBA6EB5}"/>
              </a:ext>
            </a:extLst>
          </p:cNvPr>
          <p:cNvPicPr>
            <a:picLocks noGrp="1" noChangeAspect="1"/>
          </p:cNvPicPr>
          <p:nvPr>
            <p:ph type="pic" idx="1"/>
          </p:nvPr>
        </p:nvPicPr>
        <p:blipFill>
          <a:blip r:embed="rId2"/>
          <a:srcRect l="8844" r="8844"/>
          <a:stretch>
            <a:fillRect/>
          </a:stretch>
        </p:blipFill>
        <p:spPr>
          <a:xfrm>
            <a:off x="6168044" y="1840743"/>
            <a:ext cx="5259388" cy="4152861"/>
          </a:xfrm>
          <a:prstGeom prst="rect">
            <a:avLst/>
          </a:prstGeom>
        </p:spPr>
      </p:pic>
    </p:spTree>
    <p:extLst>
      <p:ext uri="{BB962C8B-B14F-4D97-AF65-F5344CB8AC3E}">
        <p14:creationId xmlns:p14="http://schemas.microsoft.com/office/powerpoint/2010/main" val="380908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93300"/>
        </a:solidFill>
        <a:effectLst/>
      </p:bgPr>
    </p:bg>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8</a:t>
            </a:fld>
            <a:endParaRPr lang="zh-CN" altLang="en-US" dirty="0"/>
          </a:p>
        </p:txBody>
      </p:sp>
      <p:sp>
        <p:nvSpPr>
          <p:cNvPr id="107" name="文本框 106">
            <a:extLst>
              <a:ext uri="{FF2B5EF4-FFF2-40B4-BE49-F238E27FC236}">
                <a16:creationId xmlns:a16="http://schemas.microsoft.com/office/drawing/2014/main" id="{E7655216-AFA8-9348-AFEE-5D1410663E45}"/>
              </a:ext>
            </a:extLst>
          </p:cNvPr>
          <p:cNvSpPr txBox="1"/>
          <p:nvPr/>
        </p:nvSpPr>
        <p:spPr>
          <a:xfrm>
            <a:off x="4178293" y="272117"/>
            <a:ext cx="4733722" cy="581057"/>
          </a:xfrm>
          <a:prstGeom prst="rect">
            <a:avLst/>
          </a:prstGeom>
          <a:noFill/>
        </p:spPr>
        <p:txBody>
          <a:bodyPr wrap="square" rtlCol="0">
            <a:spAutoFit/>
          </a:bodyPr>
          <a:lstStyle/>
          <a:p>
            <a:pPr algn="ctr">
              <a:lnSpc>
                <a:spcPct val="150000"/>
              </a:lnSpc>
              <a:defRPr/>
            </a:pP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用户需求</a:t>
            </a:r>
          </a:p>
        </p:txBody>
      </p:sp>
      <p:graphicFrame>
        <p:nvGraphicFramePr>
          <p:cNvPr id="5" name="图示 4">
            <a:extLst>
              <a:ext uri="{FF2B5EF4-FFF2-40B4-BE49-F238E27FC236}">
                <a16:creationId xmlns:a16="http://schemas.microsoft.com/office/drawing/2014/main" id="{9A2D41E6-8C91-EA79-7B86-3A7BABE0CC82}"/>
              </a:ext>
            </a:extLst>
          </p:cNvPr>
          <p:cNvGraphicFramePr/>
          <p:nvPr>
            <p:extLst>
              <p:ext uri="{D42A27DB-BD31-4B8C-83A1-F6EECF244321}">
                <p14:modId xmlns:p14="http://schemas.microsoft.com/office/powerpoint/2010/main" val="4126209693"/>
              </p:ext>
            </p:extLst>
          </p:nvPr>
        </p:nvGraphicFramePr>
        <p:xfrm>
          <a:off x="1590502" y="1407622"/>
          <a:ext cx="9948337" cy="4982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组合 9">
            <a:extLst>
              <a:ext uri="{FF2B5EF4-FFF2-40B4-BE49-F238E27FC236}">
                <a16:creationId xmlns:a16="http://schemas.microsoft.com/office/drawing/2014/main" id="{37AB5EF0-38D5-076D-D468-1C8662EF1B73}"/>
              </a:ext>
            </a:extLst>
          </p:cNvPr>
          <p:cNvGrpSpPr/>
          <p:nvPr/>
        </p:nvGrpSpPr>
        <p:grpSpPr>
          <a:xfrm>
            <a:off x="428936" y="2676290"/>
            <a:ext cx="2810811" cy="2153343"/>
            <a:chOff x="739213" y="2047824"/>
            <a:chExt cx="2810811" cy="2153343"/>
          </a:xfrm>
        </p:grpSpPr>
        <p:sp>
          <p:nvSpPr>
            <p:cNvPr id="8" name="对话气泡: 椭圆形 7">
              <a:extLst>
                <a:ext uri="{FF2B5EF4-FFF2-40B4-BE49-F238E27FC236}">
                  <a16:creationId xmlns:a16="http://schemas.microsoft.com/office/drawing/2014/main" id="{871E8C18-16CE-1F54-B793-FE4A32695164}"/>
                </a:ext>
              </a:extLst>
            </p:cNvPr>
            <p:cNvSpPr/>
            <p:nvPr/>
          </p:nvSpPr>
          <p:spPr>
            <a:xfrm>
              <a:off x="1258115" y="2047824"/>
              <a:ext cx="2291909" cy="1105511"/>
            </a:xfrm>
            <a:prstGeom prst="wedgeEllipseCallou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bg1"/>
                  </a:solidFill>
                </a:rPr>
                <a:t>每次点进来都有广告好烦</a:t>
              </a:r>
            </a:p>
          </p:txBody>
        </p:sp>
        <p:sp>
          <p:nvSpPr>
            <p:cNvPr id="9" name="任意多边形: 形状 8">
              <a:extLst>
                <a:ext uri="{FF2B5EF4-FFF2-40B4-BE49-F238E27FC236}">
                  <a16:creationId xmlns:a16="http://schemas.microsoft.com/office/drawing/2014/main" id="{F380ACA6-8513-8A32-36EB-ECF450B6B196}"/>
                </a:ext>
              </a:extLst>
            </p:cNvPr>
            <p:cNvSpPr/>
            <p:nvPr/>
          </p:nvSpPr>
          <p:spPr>
            <a:xfrm>
              <a:off x="739213" y="3208164"/>
              <a:ext cx="1037803" cy="993003"/>
            </a:xfrm>
            <a:custGeom>
              <a:avLst/>
              <a:gdLst>
                <a:gd name="connsiteX0" fmla="*/ 121763 h 600884"/>
                <a:gd name="connsiteY0" fmla="*/ 121763 h 600884"/>
                <a:gd name="connsiteX1" fmla="*/ 121763 h 600884"/>
                <a:gd name="connsiteY1" fmla="*/ 121763 h 600884"/>
                <a:gd name="connsiteX2" fmla="*/ 121763 h 600884"/>
                <a:gd name="connsiteY2" fmla="*/ 121763 h 600884"/>
                <a:gd name="connsiteX3" fmla="*/ 121763 h 600884"/>
                <a:gd name="connsiteY3" fmla="*/ 121763 h 600884"/>
                <a:gd name="connsiteX4" fmla="*/ 121763 h 600884"/>
                <a:gd name="connsiteY4" fmla="*/ 121763 h 600884"/>
                <a:gd name="connsiteX5" fmla="*/ 121763 h 600884"/>
                <a:gd name="connsiteY5" fmla="*/ 121763 h 600884"/>
                <a:gd name="connsiteX6" fmla="*/ 121763 h 600884"/>
                <a:gd name="connsiteY6" fmla="*/ 121763 h 600884"/>
                <a:gd name="connsiteX7" fmla="*/ 121763 h 600884"/>
                <a:gd name="connsiteY7" fmla="*/ 121763 h 600884"/>
                <a:gd name="connsiteX8" fmla="*/ 121763 h 600884"/>
                <a:gd name="connsiteY8" fmla="*/ 121763 h 600884"/>
                <a:gd name="connsiteX9" fmla="*/ 121763 h 600884"/>
                <a:gd name="connsiteY9" fmla="*/ 121763 h 600884"/>
                <a:gd name="connsiteX10" fmla="*/ 121763 h 600884"/>
                <a:gd name="connsiteY10" fmla="*/ 121763 h 600884"/>
                <a:gd name="connsiteX11" fmla="*/ 121763 h 600884"/>
                <a:gd name="connsiteY11" fmla="*/ 121763 h 600884"/>
                <a:gd name="connsiteX12" fmla="*/ 121763 h 600884"/>
                <a:gd name="connsiteY12" fmla="*/ 121763 h 600884"/>
                <a:gd name="connsiteX13" fmla="*/ 121763 h 600884"/>
                <a:gd name="connsiteY13" fmla="*/ 121763 h 600884"/>
                <a:gd name="connsiteX14" fmla="*/ 121763 h 600884"/>
                <a:gd name="connsiteY14" fmla="*/ 121763 h 600884"/>
                <a:gd name="connsiteX15" fmla="*/ 121763 h 600884"/>
                <a:gd name="connsiteY15" fmla="*/ 121763 h 600884"/>
                <a:gd name="connsiteX16" fmla="*/ 121763 h 600884"/>
                <a:gd name="connsiteY16" fmla="*/ 121763 h 600884"/>
                <a:gd name="connsiteX17" fmla="*/ 121763 h 600884"/>
                <a:gd name="connsiteY17" fmla="*/ 121763 h 600884"/>
                <a:gd name="connsiteX18" fmla="*/ 121763 h 600884"/>
                <a:gd name="connsiteY18" fmla="*/ 121763 h 600884"/>
                <a:gd name="connsiteX19" fmla="*/ 121763 h 600884"/>
                <a:gd name="connsiteY19" fmla="*/ 121763 h 600884"/>
                <a:gd name="connsiteX20" fmla="*/ 121763 h 600884"/>
                <a:gd name="connsiteY20" fmla="*/ 121763 h 600884"/>
                <a:gd name="connsiteX21" fmla="*/ 121763 h 600884"/>
                <a:gd name="connsiteY21" fmla="*/ 121763 h 600884"/>
                <a:gd name="connsiteX22" fmla="*/ 121763 h 600884"/>
                <a:gd name="connsiteY22" fmla="*/ 121763 h 600884"/>
                <a:gd name="connsiteX23" fmla="*/ 121763 h 600884"/>
                <a:gd name="connsiteY23" fmla="*/ 121763 h 600884"/>
                <a:gd name="connsiteX24" fmla="*/ 121763 h 600884"/>
                <a:gd name="connsiteY24" fmla="*/ 121763 h 600884"/>
                <a:gd name="connsiteX25" fmla="*/ 121763 h 600884"/>
                <a:gd name="connsiteY25" fmla="*/ 121763 h 600884"/>
                <a:gd name="connsiteX26" fmla="*/ 121763 h 600884"/>
                <a:gd name="connsiteY26" fmla="*/ 121763 h 600884"/>
                <a:gd name="connsiteX27" fmla="*/ 121763 h 600884"/>
                <a:gd name="connsiteY27" fmla="*/ 121763 h 600884"/>
                <a:gd name="connsiteX28" fmla="*/ 121763 h 600884"/>
                <a:gd name="connsiteY28" fmla="*/ 121763 h 600884"/>
                <a:gd name="connsiteX29" fmla="*/ 121763 h 600884"/>
                <a:gd name="connsiteY29" fmla="*/ 121763 h 600884"/>
                <a:gd name="connsiteX30" fmla="*/ 121763 h 600884"/>
                <a:gd name="connsiteY30" fmla="*/ 121763 h 600884"/>
                <a:gd name="connsiteX31" fmla="*/ 121763 h 600884"/>
                <a:gd name="connsiteY31" fmla="*/ 121763 h 600884"/>
                <a:gd name="connsiteX32" fmla="*/ 121763 h 600884"/>
                <a:gd name="connsiteY32" fmla="*/ 121763 h 600884"/>
                <a:gd name="connsiteX33" fmla="*/ 121763 h 600884"/>
                <a:gd name="connsiteY33" fmla="*/ 121763 h 600884"/>
                <a:gd name="connsiteX34" fmla="*/ 121763 h 600884"/>
                <a:gd name="connsiteY34" fmla="*/ 121763 h 600884"/>
                <a:gd name="connsiteX35" fmla="*/ 121763 h 600884"/>
                <a:gd name="connsiteY35" fmla="*/ 121763 h 600884"/>
                <a:gd name="connsiteX36" fmla="*/ 121763 h 600884"/>
                <a:gd name="connsiteY36" fmla="*/ 121763 h 600884"/>
                <a:gd name="connsiteX37" fmla="*/ 121763 h 600884"/>
                <a:gd name="connsiteY37" fmla="*/ 121763 h 600884"/>
                <a:gd name="connsiteX38" fmla="*/ 121763 h 600884"/>
                <a:gd name="connsiteY38" fmla="*/ 121763 h 600884"/>
                <a:gd name="connsiteX39" fmla="*/ 121763 h 600884"/>
                <a:gd name="connsiteY39" fmla="*/ 121763 h 600884"/>
                <a:gd name="connsiteX40" fmla="*/ 121763 h 600884"/>
                <a:gd name="connsiteY40" fmla="*/ 121763 h 600884"/>
                <a:gd name="connsiteX41" fmla="*/ 121763 h 600884"/>
                <a:gd name="connsiteY41" fmla="*/ 121763 h 600884"/>
                <a:gd name="connsiteX42" fmla="*/ 121763 h 600884"/>
                <a:gd name="connsiteY42" fmla="*/ 121763 h 600884"/>
                <a:gd name="connsiteX43" fmla="*/ 121763 h 600884"/>
                <a:gd name="connsiteY43" fmla="*/ 121763 h 600884"/>
                <a:gd name="connsiteX44" fmla="*/ 121763 h 600884"/>
                <a:gd name="connsiteY44" fmla="*/ 121763 h 600884"/>
                <a:gd name="connsiteX45" fmla="*/ 121763 h 600884"/>
                <a:gd name="connsiteY45" fmla="*/ 121763 h 600884"/>
                <a:gd name="connsiteX46" fmla="*/ 121763 h 600884"/>
                <a:gd name="connsiteY46" fmla="*/ 121763 h 600884"/>
                <a:gd name="connsiteX47" fmla="*/ 121763 h 600884"/>
                <a:gd name="connsiteY47" fmla="*/ 121763 h 600884"/>
                <a:gd name="connsiteX48" fmla="*/ 121763 h 600884"/>
                <a:gd name="connsiteY48" fmla="*/ 121763 h 600884"/>
                <a:gd name="connsiteX49" fmla="*/ 121763 h 600884"/>
                <a:gd name="connsiteY49" fmla="*/ 121763 h 600884"/>
                <a:gd name="connsiteX50" fmla="*/ 121763 h 600884"/>
                <a:gd name="connsiteY50" fmla="*/ 121763 h 600884"/>
                <a:gd name="connsiteX51" fmla="*/ 121763 h 600884"/>
                <a:gd name="connsiteY51" fmla="*/ 121763 h 600884"/>
                <a:gd name="connsiteX52" fmla="*/ 121763 h 600884"/>
                <a:gd name="connsiteY52" fmla="*/ 121763 h 600884"/>
                <a:gd name="connsiteX53" fmla="*/ 121763 h 600884"/>
                <a:gd name="connsiteY53" fmla="*/ 121763 h 600884"/>
                <a:gd name="connsiteX54" fmla="*/ 121763 h 600884"/>
                <a:gd name="connsiteY54" fmla="*/ 121763 h 600884"/>
                <a:gd name="connsiteX55" fmla="*/ 121763 h 600884"/>
                <a:gd name="connsiteY55" fmla="*/ 121763 h 600884"/>
                <a:gd name="connsiteX56" fmla="*/ 121763 h 600884"/>
                <a:gd name="connsiteY56" fmla="*/ 121763 h 600884"/>
                <a:gd name="connsiteX57" fmla="*/ 121763 h 600884"/>
                <a:gd name="connsiteY57" fmla="*/ 121763 h 600884"/>
                <a:gd name="connsiteX58" fmla="*/ 121763 h 600884"/>
                <a:gd name="connsiteY58" fmla="*/ 121763 h 600884"/>
                <a:gd name="connsiteX59" fmla="*/ 121763 h 600884"/>
                <a:gd name="connsiteY59" fmla="*/ 121763 h 600884"/>
                <a:gd name="connsiteX60" fmla="*/ 121763 h 600884"/>
                <a:gd name="connsiteY60" fmla="*/ 121763 h 600884"/>
                <a:gd name="connsiteX61" fmla="*/ 121763 h 600884"/>
                <a:gd name="connsiteY61" fmla="*/ 121763 h 600884"/>
                <a:gd name="connsiteX62" fmla="*/ 121763 h 600884"/>
                <a:gd name="connsiteY62" fmla="*/ 121763 h 600884"/>
                <a:gd name="connsiteX63" fmla="*/ 121763 h 600884"/>
                <a:gd name="connsiteY63" fmla="*/ 121763 h 600884"/>
                <a:gd name="connsiteX64" fmla="*/ 121763 h 600884"/>
                <a:gd name="connsiteY64" fmla="*/ 121763 h 600884"/>
                <a:gd name="connsiteX65" fmla="*/ 121763 h 600884"/>
                <a:gd name="connsiteY65" fmla="*/ 121763 h 600884"/>
                <a:gd name="connsiteX66" fmla="*/ 121763 h 600884"/>
                <a:gd name="connsiteY66" fmla="*/ 121763 h 600884"/>
                <a:gd name="connsiteX67" fmla="*/ 121763 h 600884"/>
                <a:gd name="connsiteY67" fmla="*/ 121763 h 600884"/>
                <a:gd name="connsiteX68" fmla="*/ 121763 h 600884"/>
                <a:gd name="connsiteY68" fmla="*/ 121763 h 600884"/>
                <a:gd name="connsiteX69" fmla="*/ 121763 h 600884"/>
                <a:gd name="connsiteY69" fmla="*/ 121763 h 600884"/>
                <a:gd name="connsiteX70" fmla="*/ 121763 h 600884"/>
                <a:gd name="connsiteY70" fmla="*/ 121763 h 600884"/>
                <a:gd name="connsiteX71" fmla="*/ 121763 h 600884"/>
                <a:gd name="connsiteY71" fmla="*/ 121763 h 600884"/>
                <a:gd name="connsiteX72" fmla="*/ 121763 h 600884"/>
                <a:gd name="connsiteY72" fmla="*/ 121763 h 600884"/>
                <a:gd name="connsiteX73" fmla="*/ 121763 h 600884"/>
                <a:gd name="connsiteY73" fmla="*/ 121763 h 600884"/>
                <a:gd name="connsiteX74" fmla="*/ 121763 h 600884"/>
                <a:gd name="connsiteY74" fmla="*/ 121763 h 600884"/>
                <a:gd name="connsiteX75" fmla="*/ 121763 h 600884"/>
                <a:gd name="connsiteY75" fmla="*/ 121763 h 600884"/>
                <a:gd name="connsiteX76" fmla="*/ 121763 h 600884"/>
                <a:gd name="connsiteY76" fmla="*/ 121763 h 600884"/>
                <a:gd name="connsiteX77" fmla="*/ 121763 h 600884"/>
                <a:gd name="connsiteY77" fmla="*/ 121763 h 600884"/>
                <a:gd name="connsiteX78" fmla="*/ 121763 h 600884"/>
                <a:gd name="connsiteY78" fmla="*/ 121763 h 600884"/>
                <a:gd name="connsiteX79" fmla="*/ 121763 h 600884"/>
                <a:gd name="connsiteY79" fmla="*/ 121763 h 600884"/>
                <a:gd name="connsiteX80" fmla="*/ 121763 h 600884"/>
                <a:gd name="connsiteY80" fmla="*/ 121763 h 600884"/>
                <a:gd name="connsiteX81" fmla="*/ 121763 h 600884"/>
                <a:gd name="connsiteY81" fmla="*/ 121763 h 600884"/>
                <a:gd name="connsiteX82" fmla="*/ 121763 h 600884"/>
                <a:gd name="connsiteY82" fmla="*/ 121763 h 600884"/>
                <a:gd name="connsiteX83" fmla="*/ 121763 h 600884"/>
                <a:gd name="connsiteY83" fmla="*/ 121763 h 600884"/>
                <a:gd name="connsiteX84" fmla="*/ 121763 h 600884"/>
                <a:gd name="connsiteY84" fmla="*/ 121763 h 600884"/>
                <a:gd name="connsiteX85" fmla="*/ 121763 h 600884"/>
                <a:gd name="connsiteY85" fmla="*/ 121763 h 600884"/>
                <a:gd name="connsiteX86" fmla="*/ 121763 h 600884"/>
                <a:gd name="connsiteY86" fmla="*/ 121763 h 600884"/>
                <a:gd name="connsiteX87" fmla="*/ 121763 h 600884"/>
                <a:gd name="connsiteY87" fmla="*/ 121763 h 600884"/>
                <a:gd name="connsiteX88" fmla="*/ 121763 h 600884"/>
                <a:gd name="connsiteY88" fmla="*/ 121763 h 600884"/>
                <a:gd name="connsiteX89" fmla="*/ 121763 h 600884"/>
                <a:gd name="connsiteY89" fmla="*/ 121763 h 600884"/>
                <a:gd name="connsiteX90" fmla="*/ 121763 h 600884"/>
                <a:gd name="connsiteY90" fmla="*/ 121763 h 600884"/>
                <a:gd name="connsiteX91" fmla="*/ 121763 h 600884"/>
                <a:gd name="connsiteY91" fmla="*/ 121763 h 600884"/>
                <a:gd name="connsiteX92" fmla="*/ 121763 h 600884"/>
                <a:gd name="connsiteY92" fmla="*/ 121763 h 600884"/>
                <a:gd name="connsiteX93" fmla="*/ 121763 h 600884"/>
                <a:gd name="connsiteY93" fmla="*/ 121763 h 600884"/>
                <a:gd name="connsiteX94" fmla="*/ 121763 h 600884"/>
                <a:gd name="connsiteY94" fmla="*/ 121763 h 600884"/>
                <a:gd name="connsiteX95" fmla="*/ 121763 h 600884"/>
                <a:gd name="connsiteY95" fmla="*/ 121763 h 600884"/>
                <a:gd name="connsiteX96" fmla="*/ 121763 h 600884"/>
                <a:gd name="connsiteY96" fmla="*/ 121763 h 600884"/>
                <a:gd name="connsiteX97" fmla="*/ 121763 h 600884"/>
                <a:gd name="connsiteY97" fmla="*/ 121763 h 600884"/>
                <a:gd name="connsiteX98" fmla="*/ 121763 h 600884"/>
                <a:gd name="connsiteY98" fmla="*/ 121763 h 600884"/>
                <a:gd name="connsiteX99" fmla="*/ 121763 h 600884"/>
                <a:gd name="connsiteY99" fmla="*/ 121763 h 600884"/>
                <a:gd name="connsiteX100" fmla="*/ 121763 h 600884"/>
                <a:gd name="connsiteY100" fmla="*/ 121763 h 600884"/>
                <a:gd name="connsiteX101" fmla="*/ 121763 h 600884"/>
                <a:gd name="connsiteY101" fmla="*/ 121763 h 600884"/>
                <a:gd name="connsiteX102" fmla="*/ 121763 h 600884"/>
                <a:gd name="connsiteY102" fmla="*/ 121763 h 600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29534" h="608655">
                  <a:moveTo>
                    <a:pt x="265069" y="408620"/>
                  </a:moveTo>
                  <a:cubicBezTo>
                    <a:pt x="278388" y="408620"/>
                    <a:pt x="291708" y="410190"/>
                    <a:pt x="304674" y="413329"/>
                  </a:cubicBezTo>
                  <a:cubicBezTo>
                    <a:pt x="310859" y="414736"/>
                    <a:pt x="314657" y="421015"/>
                    <a:pt x="313247" y="427185"/>
                  </a:cubicBezTo>
                  <a:cubicBezTo>
                    <a:pt x="311945" y="432489"/>
                    <a:pt x="307170" y="436061"/>
                    <a:pt x="301962" y="436061"/>
                  </a:cubicBezTo>
                  <a:cubicBezTo>
                    <a:pt x="301094" y="436061"/>
                    <a:pt x="300117" y="435953"/>
                    <a:pt x="299249" y="435737"/>
                  </a:cubicBezTo>
                  <a:cubicBezTo>
                    <a:pt x="276896" y="430432"/>
                    <a:pt x="253241" y="430432"/>
                    <a:pt x="230888" y="435737"/>
                  </a:cubicBezTo>
                  <a:cubicBezTo>
                    <a:pt x="224595" y="437252"/>
                    <a:pt x="218410" y="433463"/>
                    <a:pt x="216890" y="427185"/>
                  </a:cubicBezTo>
                  <a:cubicBezTo>
                    <a:pt x="215371" y="421015"/>
                    <a:pt x="219278" y="414736"/>
                    <a:pt x="225463" y="413329"/>
                  </a:cubicBezTo>
                  <a:cubicBezTo>
                    <a:pt x="238430" y="410190"/>
                    <a:pt x="251749" y="408620"/>
                    <a:pt x="265069" y="408620"/>
                  </a:cubicBezTo>
                  <a:close/>
                  <a:moveTo>
                    <a:pt x="477820" y="402905"/>
                  </a:moveTo>
                  <a:cubicBezTo>
                    <a:pt x="474783" y="403879"/>
                    <a:pt x="471638" y="404529"/>
                    <a:pt x="468384" y="404962"/>
                  </a:cubicBezTo>
                  <a:cubicBezTo>
                    <a:pt x="455153" y="479033"/>
                    <a:pt x="402446" y="539458"/>
                    <a:pt x="332820" y="563715"/>
                  </a:cubicBezTo>
                  <a:cubicBezTo>
                    <a:pt x="342906" y="568155"/>
                    <a:pt x="355704" y="572920"/>
                    <a:pt x="370561" y="576818"/>
                  </a:cubicBezTo>
                  <a:cubicBezTo>
                    <a:pt x="415352" y="588838"/>
                    <a:pt x="458624" y="588622"/>
                    <a:pt x="499402" y="576277"/>
                  </a:cubicBezTo>
                  <a:cubicBezTo>
                    <a:pt x="478796" y="541083"/>
                    <a:pt x="475217" y="482714"/>
                    <a:pt x="477820" y="402905"/>
                  </a:cubicBezTo>
                  <a:close/>
                  <a:moveTo>
                    <a:pt x="51714" y="402905"/>
                  </a:moveTo>
                  <a:cubicBezTo>
                    <a:pt x="54317" y="482714"/>
                    <a:pt x="50738" y="541083"/>
                    <a:pt x="30024" y="576277"/>
                  </a:cubicBezTo>
                  <a:cubicBezTo>
                    <a:pt x="70910" y="588622"/>
                    <a:pt x="114182" y="588838"/>
                    <a:pt x="158973" y="576818"/>
                  </a:cubicBezTo>
                  <a:cubicBezTo>
                    <a:pt x="173830" y="572920"/>
                    <a:pt x="186628" y="568155"/>
                    <a:pt x="196714" y="563715"/>
                  </a:cubicBezTo>
                  <a:cubicBezTo>
                    <a:pt x="127088" y="539458"/>
                    <a:pt x="74381" y="479033"/>
                    <a:pt x="61150" y="404962"/>
                  </a:cubicBezTo>
                  <a:cubicBezTo>
                    <a:pt x="57896" y="404529"/>
                    <a:pt x="54751" y="403879"/>
                    <a:pt x="51714" y="402905"/>
                  </a:cubicBezTo>
                  <a:close/>
                  <a:moveTo>
                    <a:pt x="335255" y="335002"/>
                  </a:moveTo>
                  <a:lnTo>
                    <a:pt x="411160" y="335002"/>
                  </a:lnTo>
                  <a:cubicBezTo>
                    <a:pt x="417558" y="335002"/>
                    <a:pt x="422763" y="340202"/>
                    <a:pt x="422763" y="346485"/>
                  </a:cubicBezTo>
                  <a:cubicBezTo>
                    <a:pt x="422763" y="352877"/>
                    <a:pt x="417558" y="358077"/>
                    <a:pt x="411160" y="358077"/>
                  </a:cubicBezTo>
                  <a:lnTo>
                    <a:pt x="335255" y="358077"/>
                  </a:lnTo>
                  <a:cubicBezTo>
                    <a:pt x="328965" y="358077"/>
                    <a:pt x="323760" y="352877"/>
                    <a:pt x="323760" y="346485"/>
                  </a:cubicBezTo>
                  <a:cubicBezTo>
                    <a:pt x="323760" y="340202"/>
                    <a:pt x="328965" y="335002"/>
                    <a:pt x="335255" y="335002"/>
                  </a:cubicBezTo>
                  <a:close/>
                  <a:moveTo>
                    <a:pt x="118445" y="335002"/>
                  </a:moveTo>
                  <a:lnTo>
                    <a:pt x="194242" y="335002"/>
                  </a:lnTo>
                  <a:cubicBezTo>
                    <a:pt x="200640" y="335002"/>
                    <a:pt x="205845" y="340202"/>
                    <a:pt x="205845" y="346485"/>
                  </a:cubicBezTo>
                  <a:cubicBezTo>
                    <a:pt x="205845" y="352877"/>
                    <a:pt x="200640" y="358077"/>
                    <a:pt x="194242" y="358077"/>
                  </a:cubicBezTo>
                  <a:lnTo>
                    <a:pt x="118445" y="358077"/>
                  </a:lnTo>
                  <a:cubicBezTo>
                    <a:pt x="112047" y="358077"/>
                    <a:pt x="106842" y="352877"/>
                    <a:pt x="106842" y="346485"/>
                  </a:cubicBezTo>
                  <a:cubicBezTo>
                    <a:pt x="106842" y="340202"/>
                    <a:pt x="112047" y="335002"/>
                    <a:pt x="118445" y="335002"/>
                  </a:cubicBezTo>
                  <a:close/>
                  <a:moveTo>
                    <a:pt x="471530" y="309234"/>
                  </a:moveTo>
                  <a:lnTo>
                    <a:pt x="471530" y="310967"/>
                  </a:lnTo>
                  <a:cubicBezTo>
                    <a:pt x="471530" y="311183"/>
                    <a:pt x="471530" y="311292"/>
                    <a:pt x="471530" y="311508"/>
                  </a:cubicBezTo>
                  <a:lnTo>
                    <a:pt x="471530" y="368793"/>
                  </a:lnTo>
                  <a:cubicBezTo>
                    <a:pt x="471530" y="372800"/>
                    <a:pt x="471421" y="376807"/>
                    <a:pt x="471204" y="380814"/>
                  </a:cubicBezTo>
                  <a:cubicBezTo>
                    <a:pt x="486496" y="376049"/>
                    <a:pt x="497558" y="361755"/>
                    <a:pt x="497558" y="344970"/>
                  </a:cubicBezTo>
                  <a:cubicBezTo>
                    <a:pt x="497558" y="328293"/>
                    <a:pt x="486604" y="314107"/>
                    <a:pt x="471530" y="309234"/>
                  </a:cubicBezTo>
                  <a:close/>
                  <a:moveTo>
                    <a:pt x="58004" y="309234"/>
                  </a:moveTo>
                  <a:cubicBezTo>
                    <a:pt x="42930" y="314107"/>
                    <a:pt x="31976" y="328293"/>
                    <a:pt x="31976" y="344970"/>
                  </a:cubicBezTo>
                  <a:cubicBezTo>
                    <a:pt x="31976" y="361755"/>
                    <a:pt x="43038" y="376049"/>
                    <a:pt x="58330" y="380814"/>
                  </a:cubicBezTo>
                  <a:cubicBezTo>
                    <a:pt x="58113" y="376807"/>
                    <a:pt x="58004" y="372800"/>
                    <a:pt x="58004" y="368793"/>
                  </a:cubicBezTo>
                  <a:close/>
                  <a:moveTo>
                    <a:pt x="175023" y="228558"/>
                  </a:moveTo>
                  <a:cubicBezTo>
                    <a:pt x="155394" y="264944"/>
                    <a:pt x="124485" y="286277"/>
                    <a:pt x="81105" y="293424"/>
                  </a:cubicBezTo>
                  <a:lnTo>
                    <a:pt x="81105" y="368793"/>
                  </a:lnTo>
                  <a:cubicBezTo>
                    <a:pt x="81105" y="469936"/>
                    <a:pt x="163528" y="552128"/>
                    <a:pt x="264713" y="552128"/>
                  </a:cubicBezTo>
                  <a:cubicBezTo>
                    <a:pt x="366006" y="552128"/>
                    <a:pt x="448429" y="469936"/>
                    <a:pt x="448429" y="368793"/>
                  </a:cubicBezTo>
                  <a:lnTo>
                    <a:pt x="448429" y="322987"/>
                  </a:lnTo>
                  <a:cubicBezTo>
                    <a:pt x="378153" y="323745"/>
                    <a:pt x="313625" y="310209"/>
                    <a:pt x="256579" y="282811"/>
                  </a:cubicBezTo>
                  <a:cubicBezTo>
                    <a:pt x="218621" y="264511"/>
                    <a:pt x="191616" y="243719"/>
                    <a:pt x="175023" y="228558"/>
                  </a:cubicBezTo>
                  <a:close/>
                  <a:moveTo>
                    <a:pt x="255820" y="23241"/>
                  </a:moveTo>
                  <a:cubicBezTo>
                    <a:pt x="215585" y="24649"/>
                    <a:pt x="178168" y="44141"/>
                    <a:pt x="153116" y="76628"/>
                  </a:cubicBezTo>
                  <a:cubicBezTo>
                    <a:pt x="151056" y="79444"/>
                    <a:pt x="147694" y="81068"/>
                    <a:pt x="144223" y="81176"/>
                  </a:cubicBezTo>
                  <a:cubicBezTo>
                    <a:pt x="144223" y="81176"/>
                    <a:pt x="144115" y="81176"/>
                    <a:pt x="144115" y="81176"/>
                  </a:cubicBezTo>
                  <a:cubicBezTo>
                    <a:pt x="112339" y="81501"/>
                    <a:pt x="83274" y="97961"/>
                    <a:pt x="67982" y="124167"/>
                  </a:cubicBezTo>
                  <a:cubicBezTo>
                    <a:pt x="66681" y="126550"/>
                    <a:pt x="65271" y="128932"/>
                    <a:pt x="64078" y="131314"/>
                  </a:cubicBezTo>
                  <a:cubicBezTo>
                    <a:pt x="43580" y="171165"/>
                    <a:pt x="42930" y="214481"/>
                    <a:pt x="46292" y="288984"/>
                  </a:cubicBezTo>
                  <a:cubicBezTo>
                    <a:pt x="49979" y="287360"/>
                    <a:pt x="53883" y="286168"/>
                    <a:pt x="58004" y="285410"/>
                  </a:cubicBezTo>
                  <a:lnTo>
                    <a:pt x="58004" y="283353"/>
                  </a:lnTo>
                  <a:cubicBezTo>
                    <a:pt x="58004" y="277397"/>
                    <a:pt x="62451" y="272416"/>
                    <a:pt x="68307" y="271874"/>
                  </a:cubicBezTo>
                  <a:cubicBezTo>
                    <a:pt x="114508" y="266785"/>
                    <a:pt x="143898" y="245452"/>
                    <a:pt x="160708" y="204626"/>
                  </a:cubicBezTo>
                  <a:cubicBezTo>
                    <a:pt x="162226" y="200945"/>
                    <a:pt x="165480" y="198346"/>
                    <a:pt x="169275" y="197696"/>
                  </a:cubicBezTo>
                  <a:cubicBezTo>
                    <a:pt x="173071" y="196938"/>
                    <a:pt x="177084" y="198129"/>
                    <a:pt x="179795" y="201053"/>
                  </a:cubicBezTo>
                  <a:cubicBezTo>
                    <a:pt x="202570" y="224768"/>
                    <a:pt x="287271" y="299921"/>
                    <a:pt x="443332" y="299921"/>
                  </a:cubicBezTo>
                  <a:cubicBezTo>
                    <a:pt x="444959" y="299921"/>
                    <a:pt x="446694" y="299921"/>
                    <a:pt x="448429" y="299921"/>
                  </a:cubicBezTo>
                  <a:lnTo>
                    <a:pt x="448429" y="273715"/>
                  </a:lnTo>
                  <a:cubicBezTo>
                    <a:pt x="448429" y="267326"/>
                    <a:pt x="453635" y="262128"/>
                    <a:pt x="459925" y="262128"/>
                  </a:cubicBezTo>
                  <a:cubicBezTo>
                    <a:pt x="466324" y="262128"/>
                    <a:pt x="471530" y="267326"/>
                    <a:pt x="471530" y="273715"/>
                  </a:cubicBezTo>
                  <a:lnTo>
                    <a:pt x="471530" y="285410"/>
                  </a:lnTo>
                  <a:cubicBezTo>
                    <a:pt x="475542" y="286168"/>
                    <a:pt x="479446" y="287360"/>
                    <a:pt x="483242" y="288984"/>
                  </a:cubicBezTo>
                  <a:cubicBezTo>
                    <a:pt x="486604" y="214481"/>
                    <a:pt x="485954" y="171165"/>
                    <a:pt x="465456" y="131314"/>
                  </a:cubicBezTo>
                  <a:cubicBezTo>
                    <a:pt x="450056" y="101426"/>
                    <a:pt x="424896" y="76303"/>
                    <a:pt x="390516" y="56486"/>
                  </a:cubicBezTo>
                  <a:cubicBezTo>
                    <a:pt x="349739" y="33096"/>
                    <a:pt x="303105" y="21509"/>
                    <a:pt x="255820" y="23241"/>
                  </a:cubicBezTo>
                  <a:close/>
                  <a:moveTo>
                    <a:pt x="254952" y="176"/>
                  </a:moveTo>
                  <a:cubicBezTo>
                    <a:pt x="306575" y="-1665"/>
                    <a:pt x="357439" y="10896"/>
                    <a:pt x="402121" y="36453"/>
                  </a:cubicBezTo>
                  <a:cubicBezTo>
                    <a:pt x="440296" y="58544"/>
                    <a:pt x="468601" y="86807"/>
                    <a:pt x="486062" y="120810"/>
                  </a:cubicBezTo>
                  <a:cubicBezTo>
                    <a:pt x="511657" y="170515"/>
                    <a:pt x="509596" y="224443"/>
                    <a:pt x="505583" y="305011"/>
                  </a:cubicBezTo>
                  <a:cubicBezTo>
                    <a:pt x="515019" y="315731"/>
                    <a:pt x="520658" y="329701"/>
                    <a:pt x="520658" y="344970"/>
                  </a:cubicBezTo>
                  <a:cubicBezTo>
                    <a:pt x="520658" y="362404"/>
                    <a:pt x="513283" y="378106"/>
                    <a:pt x="501462" y="389152"/>
                  </a:cubicBezTo>
                  <a:cubicBezTo>
                    <a:pt x="498317" y="468095"/>
                    <a:pt x="499402" y="544440"/>
                    <a:pt x="526514" y="574436"/>
                  </a:cubicBezTo>
                  <a:cubicBezTo>
                    <a:pt x="529117" y="577251"/>
                    <a:pt x="530093" y="581150"/>
                    <a:pt x="529226" y="584940"/>
                  </a:cubicBezTo>
                  <a:cubicBezTo>
                    <a:pt x="528358" y="588622"/>
                    <a:pt x="525647" y="591654"/>
                    <a:pt x="522068" y="592953"/>
                  </a:cubicBezTo>
                  <a:cubicBezTo>
                    <a:pt x="500594" y="601075"/>
                    <a:pt x="470987" y="608655"/>
                    <a:pt x="434981" y="608655"/>
                  </a:cubicBezTo>
                  <a:cubicBezTo>
                    <a:pt x="413400" y="608655"/>
                    <a:pt x="389540" y="605948"/>
                    <a:pt x="363729" y="599017"/>
                  </a:cubicBezTo>
                  <a:cubicBezTo>
                    <a:pt x="330218" y="589921"/>
                    <a:pt x="306575" y="577251"/>
                    <a:pt x="298550" y="572487"/>
                  </a:cubicBezTo>
                  <a:cubicBezTo>
                    <a:pt x="287488" y="574327"/>
                    <a:pt x="276209" y="575302"/>
                    <a:pt x="264713" y="575302"/>
                  </a:cubicBezTo>
                  <a:cubicBezTo>
                    <a:pt x="253326" y="575302"/>
                    <a:pt x="242047" y="574327"/>
                    <a:pt x="230985" y="572487"/>
                  </a:cubicBezTo>
                  <a:cubicBezTo>
                    <a:pt x="222959" y="577143"/>
                    <a:pt x="199316" y="589921"/>
                    <a:pt x="165697" y="598909"/>
                  </a:cubicBezTo>
                  <a:cubicBezTo>
                    <a:pt x="146392" y="604215"/>
                    <a:pt x="121882" y="608655"/>
                    <a:pt x="94119" y="608655"/>
                  </a:cubicBezTo>
                  <a:cubicBezTo>
                    <a:pt x="67548" y="608655"/>
                    <a:pt x="37941" y="604540"/>
                    <a:pt x="7466" y="592953"/>
                  </a:cubicBezTo>
                  <a:cubicBezTo>
                    <a:pt x="3887" y="591654"/>
                    <a:pt x="1176" y="588622"/>
                    <a:pt x="308" y="584940"/>
                  </a:cubicBezTo>
                  <a:cubicBezTo>
                    <a:pt x="-559" y="581150"/>
                    <a:pt x="417" y="577251"/>
                    <a:pt x="3020" y="574436"/>
                  </a:cubicBezTo>
                  <a:cubicBezTo>
                    <a:pt x="30024" y="544440"/>
                    <a:pt x="31217" y="468095"/>
                    <a:pt x="27963" y="389152"/>
                  </a:cubicBezTo>
                  <a:cubicBezTo>
                    <a:pt x="16251" y="378106"/>
                    <a:pt x="8768" y="362404"/>
                    <a:pt x="8768" y="344970"/>
                  </a:cubicBezTo>
                  <a:cubicBezTo>
                    <a:pt x="8768" y="329701"/>
                    <a:pt x="14515" y="315731"/>
                    <a:pt x="23842" y="305011"/>
                  </a:cubicBezTo>
                  <a:cubicBezTo>
                    <a:pt x="19938" y="224443"/>
                    <a:pt x="17877" y="170623"/>
                    <a:pt x="43472" y="120810"/>
                  </a:cubicBezTo>
                  <a:cubicBezTo>
                    <a:pt x="44882" y="117995"/>
                    <a:pt x="46400" y="115179"/>
                    <a:pt x="48027" y="112472"/>
                  </a:cubicBezTo>
                  <a:cubicBezTo>
                    <a:pt x="66464" y="80960"/>
                    <a:pt x="100626" y="60493"/>
                    <a:pt x="138258" y="58219"/>
                  </a:cubicBezTo>
                  <a:cubicBezTo>
                    <a:pt x="167323" y="22808"/>
                    <a:pt x="209619" y="1800"/>
                    <a:pt x="254952" y="176"/>
                  </a:cubicBezTo>
                  <a:close/>
                </a:path>
              </a:pathLst>
            </a:cu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399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二、程序业务</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Program business</a:t>
            </a: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9</a:t>
            </a:fld>
            <a:endParaRPr lang="zh-CN" altLang="en-US" dirty="0"/>
          </a:p>
        </p:txBody>
      </p:sp>
      <p:pic>
        <p:nvPicPr>
          <p:cNvPr id="12" name="图片 11">
            <a:extLst>
              <a:ext uri="{FF2B5EF4-FFF2-40B4-BE49-F238E27FC236}">
                <a16:creationId xmlns:a16="http://schemas.microsoft.com/office/drawing/2014/main" id="{6C57E817-B9D2-79F2-75C4-065650B0A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654" y="3130771"/>
            <a:ext cx="4567767" cy="3352800"/>
          </a:xfrm>
          <a:prstGeom prst="rect">
            <a:avLst/>
          </a:prstGeom>
        </p:spPr>
      </p:pic>
      <p:pic>
        <p:nvPicPr>
          <p:cNvPr id="16" name="内容占位符 15">
            <a:extLst>
              <a:ext uri="{FF2B5EF4-FFF2-40B4-BE49-F238E27FC236}">
                <a16:creationId xmlns:a16="http://schemas.microsoft.com/office/drawing/2014/main" id="{26D991BB-073E-0EDA-7A4A-CBCEAFEA6E1F}"/>
              </a:ext>
            </a:extLst>
          </p:cNvPr>
          <p:cNvPicPr>
            <a:picLocks noGrp="1" noChangeAspect="1"/>
          </p:cNvPicPr>
          <p:nvPr>
            <p:ph idx="1"/>
          </p:nvPr>
        </p:nvPicPr>
        <p:blipFill>
          <a:blip r:embed="rId3"/>
          <a:stretch>
            <a:fillRect/>
          </a:stretch>
        </p:blipFill>
        <p:spPr>
          <a:xfrm>
            <a:off x="352219" y="3130771"/>
            <a:ext cx="4391577" cy="3352800"/>
          </a:xfrm>
          <a:prstGeom prst="rect">
            <a:avLst/>
          </a:prstGeom>
        </p:spPr>
      </p:pic>
      <p:sp>
        <p:nvSpPr>
          <p:cNvPr id="17" name="文本框 16">
            <a:extLst>
              <a:ext uri="{FF2B5EF4-FFF2-40B4-BE49-F238E27FC236}">
                <a16:creationId xmlns:a16="http://schemas.microsoft.com/office/drawing/2014/main" id="{8BFF7012-FA1B-13E7-AB7B-CCB8A6AA7910}"/>
              </a:ext>
            </a:extLst>
          </p:cNvPr>
          <p:cNvSpPr txBox="1"/>
          <p:nvPr/>
        </p:nvSpPr>
        <p:spPr>
          <a:xfrm>
            <a:off x="352219" y="1159831"/>
            <a:ext cx="3715476" cy="2123658"/>
          </a:xfrm>
          <a:prstGeom prst="rect">
            <a:avLst/>
          </a:prstGeom>
          <a:noFill/>
        </p:spPr>
        <p:txBody>
          <a:bodyPr wrap="square" rtlCol="0">
            <a:spAutoFit/>
          </a:bodyPr>
          <a:lstStyle/>
          <a:p>
            <a:r>
              <a:rPr lang="zh-CN" altLang="en-US" sz="2400" b="1" dirty="0">
                <a:solidFill>
                  <a:srgbClr val="FF0000"/>
                </a:solidFill>
                <a:latin typeface="等线" panose="02010600030101010101" pitchFamily="2" charset="-122"/>
                <a:ea typeface="等线" panose="02010600030101010101" pitchFamily="2" charset="-122"/>
              </a:rPr>
              <a:t>主要业务：</a:t>
            </a:r>
            <a:endParaRPr lang="en-US" altLang="zh-CN" sz="2400" b="1" dirty="0">
              <a:solidFill>
                <a:srgbClr val="FF0000"/>
              </a:solidFill>
              <a:latin typeface="等线" panose="02010600030101010101" pitchFamily="2" charset="-122"/>
              <a:ea typeface="等线" panose="02010600030101010101" pitchFamily="2" charset="-122"/>
            </a:endParaRPr>
          </a:p>
          <a:p>
            <a:r>
              <a:rPr lang="zh-CN" altLang="en-US" b="1" dirty="0">
                <a:solidFill>
                  <a:srgbClr val="7030A0"/>
                </a:solidFill>
              </a:rPr>
              <a:t>实时天气信息：</a:t>
            </a:r>
            <a:r>
              <a:rPr lang="zh-CN" altLang="en-US" dirty="0">
                <a:solidFill>
                  <a:schemeClr val="bg1"/>
                </a:solidFill>
              </a:rPr>
              <a:t>提供实时的天气情</a:t>
            </a:r>
            <a:endParaRPr lang="en-US" altLang="zh-CN" dirty="0">
              <a:solidFill>
                <a:schemeClr val="bg1"/>
              </a:solidFill>
            </a:endParaRPr>
          </a:p>
          <a:p>
            <a:r>
              <a:rPr lang="zh-CN" altLang="en-US" dirty="0">
                <a:solidFill>
                  <a:schemeClr val="bg1"/>
                </a:solidFill>
              </a:rPr>
              <a:t>况，包括温度、湿度、风速、降水</a:t>
            </a:r>
            <a:endParaRPr lang="en-US" altLang="zh-CN" dirty="0">
              <a:solidFill>
                <a:schemeClr val="bg1"/>
              </a:solidFill>
            </a:endParaRPr>
          </a:p>
          <a:p>
            <a:r>
              <a:rPr lang="zh-CN" altLang="en-US" dirty="0">
                <a:solidFill>
                  <a:schemeClr val="bg1"/>
                </a:solidFill>
              </a:rPr>
              <a:t>等信息。用户可以通过应用查看当</a:t>
            </a:r>
            <a:endParaRPr lang="en-US" altLang="zh-CN" dirty="0">
              <a:solidFill>
                <a:schemeClr val="bg1"/>
              </a:solidFill>
            </a:endParaRPr>
          </a:p>
          <a:p>
            <a:r>
              <a:rPr lang="zh-CN" altLang="en-US" dirty="0">
                <a:solidFill>
                  <a:schemeClr val="bg1"/>
                </a:solidFill>
              </a:rPr>
              <a:t>前的天气状况，了解即时的气象情况。</a:t>
            </a:r>
            <a:endParaRPr lang="en-US" altLang="zh-CN" dirty="0">
              <a:solidFill>
                <a:schemeClr val="bg1"/>
              </a:solidFill>
            </a:endParaRPr>
          </a:p>
          <a:p>
            <a:endParaRPr lang="zh-CN" altLang="en-US" dirty="0"/>
          </a:p>
        </p:txBody>
      </p:sp>
      <p:sp>
        <p:nvSpPr>
          <p:cNvPr id="18" name="文本框 17">
            <a:extLst>
              <a:ext uri="{FF2B5EF4-FFF2-40B4-BE49-F238E27FC236}">
                <a16:creationId xmlns:a16="http://schemas.microsoft.com/office/drawing/2014/main" id="{6754BDC8-09B9-7A31-38A2-CD425A816B95}"/>
              </a:ext>
            </a:extLst>
          </p:cNvPr>
          <p:cNvSpPr txBox="1"/>
          <p:nvPr/>
        </p:nvSpPr>
        <p:spPr>
          <a:xfrm>
            <a:off x="6266569" y="1482996"/>
            <a:ext cx="3715476" cy="1477328"/>
          </a:xfrm>
          <a:prstGeom prst="rect">
            <a:avLst/>
          </a:prstGeom>
          <a:noFill/>
        </p:spPr>
        <p:txBody>
          <a:bodyPr wrap="square" rtlCol="0">
            <a:spAutoFit/>
          </a:bodyPr>
          <a:lstStyle/>
          <a:p>
            <a:r>
              <a:rPr lang="zh-CN" altLang="en-US" b="1" dirty="0">
                <a:solidFill>
                  <a:srgbClr val="7030A0"/>
                </a:solidFill>
              </a:rPr>
              <a:t>未来天气预报：</a:t>
            </a:r>
            <a:r>
              <a:rPr lang="zh-CN" altLang="en-US" dirty="0">
                <a:solidFill>
                  <a:schemeClr val="bg1"/>
                </a:solidFill>
              </a:rPr>
              <a:t>提供未来几天的天气预报，帮助用户规划行程、安排活动。用户可以查看未来几天的天气趋势，包括温度变化、降水概率、风向风速等信息。</a:t>
            </a:r>
          </a:p>
        </p:txBody>
      </p:sp>
    </p:spTree>
    <p:extLst>
      <p:ext uri="{BB962C8B-B14F-4D97-AF65-F5344CB8AC3E}">
        <p14:creationId xmlns:p14="http://schemas.microsoft.com/office/powerpoint/2010/main" val="120096634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10124</TotalTime>
  <Words>1498</Words>
  <Application>Microsoft Office PowerPoint</Application>
  <PresentationFormat>宽屏</PresentationFormat>
  <Paragraphs>96</Paragraphs>
  <Slides>15</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15</vt:i4>
      </vt:variant>
    </vt:vector>
  </HeadingPairs>
  <TitlesOfParts>
    <vt:vector size="26" baseType="lpstr">
      <vt:lpstr>Arial Unicode MS</vt:lpstr>
      <vt:lpstr>等线</vt:lpstr>
      <vt:lpstr>方正粗黑宋简体</vt:lpstr>
      <vt:lpstr>华文仿宋</vt:lpstr>
      <vt:lpstr>微软雅黑</vt:lpstr>
      <vt:lpstr>Arial</vt:lpstr>
      <vt:lpstr>Calibri</vt:lpstr>
      <vt:lpstr>Calibri Light</vt:lpstr>
      <vt:lpstr>Ebrima</vt:lpstr>
      <vt:lpstr>Office 主题</vt:lpstr>
      <vt:lpstr>1_Office 主题</vt:lpstr>
      <vt:lpstr>PowerPoint 演示文稿</vt:lpstr>
      <vt:lpstr>PowerPoint 演示文稿</vt:lpstr>
      <vt:lpstr>不好的天气总是影响我们的出差以及旅游心情，我们应该养成查看天气预报的好习惯并充分利用它为我们提供的各种信息来规划我们的出行和生活。只有这样我们才能在变幻莫测的天气中保持从容和自信享受更加美好的旅程和生活。</vt:lpstr>
      <vt:lpstr>PowerPoint 演示文稿</vt:lpstr>
      <vt:lpstr>旅游服务：</vt:lpstr>
      <vt:lpstr>平时出行服务：</vt:lpstr>
      <vt:lpstr>农业服务：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梓汐 毛</cp:lastModifiedBy>
  <cp:revision>216</cp:revision>
  <dcterms:created xsi:type="dcterms:W3CDTF">2021-03-03T08:16:49Z</dcterms:created>
  <dcterms:modified xsi:type="dcterms:W3CDTF">2024-09-27T15:49:11Z</dcterms:modified>
</cp:coreProperties>
</file>